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63" r:id="rId2"/>
    <p:sldId id="348" r:id="rId3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81A4"/>
    <a:srgbClr val="008484"/>
    <a:srgbClr val="C11D20"/>
    <a:srgbClr val="6F83A6"/>
    <a:srgbClr val="4EA8B0"/>
    <a:srgbClr val="1A4D84"/>
    <a:srgbClr val="D8639E"/>
    <a:srgbClr val="6A2372"/>
    <a:srgbClr val="9D1E65"/>
    <a:srgbClr val="2B9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1" autoAdjust="0"/>
    <p:restoredTop sz="97342" autoAdjust="0"/>
  </p:normalViewPr>
  <p:slideViewPr>
    <p:cSldViewPr snapToGrid="0">
      <p:cViewPr>
        <p:scale>
          <a:sx n="80" d="100"/>
          <a:sy n="80" d="100"/>
        </p:scale>
        <p:origin x="-749" y="-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7D922-BC6F-4270-93EB-D0645D00DC11}" type="datetimeFigureOut">
              <a:rPr lang="da-DK" smtClean="0"/>
              <a:pPr/>
              <a:t>18-01-2019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F790B-0366-4B32-A326-E5DECB4793F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04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pPr/>
              <a:t>18-01-2019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0"/>
            <a:ext cx="12192000" cy="2442572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-575" y="4415428"/>
            <a:ext cx="12192000" cy="2442572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-1" y="4406901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5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buClr>
                <a:schemeClr val="tx2"/>
              </a:buClr>
              <a:buSzPct val="100000"/>
              <a:defRPr baseline="0"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>
            <a:normAutofit/>
          </a:bodyPr>
          <a:lstStyle>
            <a:lvl1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1pPr>
            <a:lvl2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2pPr>
            <a:lvl3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3pPr>
            <a:lvl4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4pPr>
            <a:lvl5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RRR Modellen</a:t>
            </a:r>
            <a:endParaRPr lang="da-DK" dirty="0"/>
          </a:p>
        </p:txBody>
      </p:sp>
      <p:pic>
        <p:nvPicPr>
          <p:cNvPr id="4" name="Pladsholder til indhold 3" descr="Attachment-1.png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0647" y="1393176"/>
            <a:ext cx="8919793" cy="5005569"/>
          </a:xfrm>
        </p:spPr>
      </p:pic>
    </p:spTree>
    <p:extLst>
      <p:ext uri="{BB962C8B-B14F-4D97-AF65-F5344CB8AC3E}">
        <p14:creationId xmlns:p14="http://schemas.microsoft.com/office/powerpoint/2010/main" val="267763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Attachment-1.pn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85914" y="1895474"/>
            <a:ext cx="4250230" cy="2385125"/>
          </a:xfrm>
          <a:prstGeom prst="rect">
            <a:avLst/>
          </a:prstGeom>
          <a:ln w="3175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Dialog: RRR modellen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>
          <a:xfrm>
            <a:off x="561976" y="1516530"/>
            <a:ext cx="6750142" cy="4706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 smtClean="0"/>
              <a:t>Trivsel er afgørende for frivilliges lyst til at være med i Ældre Sagen og til at yde en frivillig indsats.</a:t>
            </a:r>
          </a:p>
          <a:p>
            <a:r>
              <a:rPr lang="da-DK" dirty="0" smtClean="0"/>
              <a:t>Vedtægten for Ældre Sagen er rammen om al frivillig indsats. </a:t>
            </a:r>
            <a:r>
              <a:rPr lang="da-DK" b="1" dirty="0" smtClean="0"/>
              <a:t>Hvad tænker I om rammen?</a:t>
            </a:r>
          </a:p>
          <a:p>
            <a:r>
              <a:rPr lang="da-DK" dirty="0" smtClean="0"/>
              <a:t>Relationer er altid i spil når vi mødes – og der er mange møder mellem frivillige og medlemmer og/eller borgere. </a:t>
            </a:r>
            <a:r>
              <a:rPr lang="da-DK" b="1" dirty="0" smtClean="0"/>
              <a:t>Hvordan arbejder I med relationer?</a:t>
            </a:r>
          </a:p>
          <a:p>
            <a:r>
              <a:rPr lang="da-DK" dirty="0" smtClean="0"/>
              <a:t>Rygsækken er vores personlige ”guld” – vores livserfaring, uddannelse, job, familie, oplevelser – alt det, der har rundet os og gjort os til dem vi er. </a:t>
            </a:r>
            <a:r>
              <a:rPr lang="da-DK" b="1" dirty="0" smtClean="0"/>
              <a:t>Hvornår taler </a:t>
            </a:r>
            <a:r>
              <a:rPr lang="da-DK" b="1" smtClean="0"/>
              <a:t>I om, </a:t>
            </a:r>
            <a:r>
              <a:rPr lang="da-DK" b="1" dirty="0" smtClean="0"/>
              <a:t>hvad I hver især har med i jeres rygsæk?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7685914" y="4478436"/>
            <a:ext cx="4334636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Kig på</a:t>
            </a:r>
            <a:r>
              <a:rPr kumimoji="0" lang="da-DK" sz="2400" b="0" i="0" u="none" strike="noStrike" cap="none" spc="0" normalizeH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 ”sagen” der ligger ned.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Er det et 6 eller 9 tal?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Hvem har ret?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1200" baseline="0" dirty="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Pointen er, at</a:t>
            </a:r>
            <a:r>
              <a:rPr lang="da-DK" sz="1200" dirty="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alle har ret – vi ser noget forskelligt afhængigt af vores perspektiv – hvis vi vil opnå positive relationer så må vi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1200" dirty="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interessere os for hinanden og hinandens rygsæk fremfor 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120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stædigt </a:t>
            </a:r>
            <a:r>
              <a:rPr lang="da-DK" sz="120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at fastholde </a:t>
            </a:r>
            <a:r>
              <a:rPr lang="da-DK" sz="1200" dirty="0" smtClean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”jeg har ret”…</a:t>
            </a:r>
            <a:endParaRPr kumimoji="0" lang="da-DK" sz="1200" b="0" i="0" u="none" strike="noStrike" cap="none" spc="0" normalizeH="0" baseline="0" dirty="0" smtClean="0">
              <a:ln>
                <a:noFill/>
              </a:ln>
              <a:solidFill>
                <a:srgbClr val="414141"/>
              </a:solidFill>
              <a:effectLst/>
              <a:uFillTx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14456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Ledelse og samarbejde modul 1 dag 2" id="{7200B656-DAF7-2D43-ACEC-1F0DE3CC8E3D}" vid="{9094BCCD-9F4F-DA4B-85D0-021C06DFF969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18333</TotalTime>
  <Words>183</Words>
  <Application>Microsoft Office PowerPoint</Application>
  <PresentationFormat>Brugerdefineret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a_Ældre Sagen Powerpoint 11-01_2018</vt:lpstr>
      <vt:lpstr>RRR Modellen</vt:lpstr>
      <vt:lpstr>Dialog: RRR modellen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Christina Krause Schütz</dc:creator>
  <cp:lastModifiedBy>Bente Petersen</cp:lastModifiedBy>
  <cp:revision>133</cp:revision>
  <cp:lastPrinted>2018-09-10T08:46:21Z</cp:lastPrinted>
  <dcterms:created xsi:type="dcterms:W3CDTF">2018-01-11T12:45:36Z</dcterms:created>
  <dcterms:modified xsi:type="dcterms:W3CDTF">2019-01-18T09:48:42Z</dcterms:modified>
</cp:coreProperties>
</file>