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363" r:id="rId2"/>
    <p:sldId id="348" r:id="rId3"/>
  </p:sldIdLst>
  <p:sldSz cx="12192000" cy="6858000"/>
  <p:notesSz cx="6805613" cy="99441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81A4"/>
    <a:srgbClr val="008484"/>
    <a:srgbClr val="C11D20"/>
    <a:srgbClr val="6F83A6"/>
    <a:srgbClr val="4EA8B0"/>
    <a:srgbClr val="1A4D84"/>
    <a:srgbClr val="D8639E"/>
    <a:srgbClr val="6A2372"/>
    <a:srgbClr val="9D1E65"/>
    <a:srgbClr val="2B94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1" autoAdjust="0"/>
    <p:restoredTop sz="97342" autoAdjust="0"/>
  </p:normalViewPr>
  <p:slideViewPr>
    <p:cSldViewPr snapToGrid="0">
      <p:cViewPr>
        <p:scale>
          <a:sx n="80" d="100"/>
          <a:sy n="80" d="100"/>
        </p:scale>
        <p:origin x="-749" y="-2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57D922-BC6F-4270-93EB-D0645D00DC11}" type="datetimeFigureOut">
              <a:rPr lang="da-DK" smtClean="0"/>
              <a:pPr/>
              <a:t>18-01-2019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5445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3F790B-0366-4B32-A326-E5DECB4793FE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9404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062806-1435-451F-A1A0-33F32AB28C79}" type="datetimeFigureOut">
              <a:rPr lang="da-DK" smtClean="0"/>
              <a:pPr/>
              <a:t>18-01-2019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B23C5F-1057-4D02-8278-9373A925256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40468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Åbningsdias - centrere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>
          <a:xfrm>
            <a:off x="-1" y="0"/>
            <a:ext cx="12192000" cy="2442572"/>
          </a:xfrm>
          <a:prstGeom prst="rect">
            <a:avLst/>
          </a:prstGeom>
          <a:solidFill>
            <a:schemeClr val="bg2"/>
          </a:solidFill>
          <a:ln w="9525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a-DK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25400" dist="33948" dir="2700000" rotWithShape="0">
                  <a:srgbClr val="3B3936"/>
                </a:outerShdw>
              </a:effectLst>
              <a:uFillTx/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10" name="Rektangel 9"/>
          <p:cNvSpPr/>
          <p:nvPr userDrawn="1"/>
        </p:nvSpPr>
        <p:spPr>
          <a:xfrm>
            <a:off x="-575" y="4415428"/>
            <a:ext cx="12192000" cy="2442572"/>
          </a:xfrm>
          <a:prstGeom prst="rect">
            <a:avLst/>
          </a:prstGeom>
          <a:solidFill>
            <a:schemeClr val="bg2"/>
          </a:solidFill>
          <a:ln w="9525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a-DK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25400" dist="33948" dir="2700000" rotWithShape="0">
                  <a:srgbClr val="3B3936"/>
                </a:outerShdw>
              </a:effectLst>
              <a:uFillTx/>
              <a:latin typeface="Palatino"/>
              <a:ea typeface="Palatino"/>
              <a:cs typeface="Palatino"/>
              <a:sym typeface="Palatino"/>
            </a:endParaRPr>
          </a:p>
        </p:txBody>
      </p:sp>
      <p:pic>
        <p:nvPicPr>
          <p:cNvPr id="7" name="ÆS_logo_POS_CMYK.pdf"/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99499" y="3005188"/>
            <a:ext cx="4991916" cy="851668"/>
          </a:xfrm>
          <a:prstGeom prst="rect">
            <a:avLst/>
          </a:prstGeom>
          <a:ln w="12700">
            <a:miter lim="400000"/>
          </a:ln>
        </p:spPr>
      </p:pic>
      <p:sp>
        <p:nvSpPr>
          <p:cNvPr id="24" name="Shape 7"/>
          <p:cNvSpPr/>
          <p:nvPr userDrawn="1"/>
        </p:nvSpPr>
        <p:spPr>
          <a:xfrm>
            <a:off x="-1" y="4406901"/>
            <a:ext cx="12192000" cy="457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chemeClr val="tx1">
                <a:lumMod val="65000"/>
                <a:lumOff val="35000"/>
              </a:schemeClr>
            </a:solidFill>
            <a:miter lim="400000"/>
          </a:ln>
        </p:spPr>
        <p:txBody>
          <a:bodyPr lIns="0" tIns="0" rIns="0" bIns="0" anchor="ctr"/>
          <a:lstStyle/>
          <a:p>
            <a:pPr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 kern="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29" name="Shape 8"/>
          <p:cNvSpPr/>
          <p:nvPr userDrawn="1"/>
        </p:nvSpPr>
        <p:spPr>
          <a:xfrm flipV="1">
            <a:off x="-575" y="2396853"/>
            <a:ext cx="12192575" cy="457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chemeClr val="tx1">
                <a:lumMod val="65000"/>
                <a:lumOff val="35000"/>
              </a:schemeClr>
            </a:solidFill>
            <a:miter lim="400000"/>
          </a:ln>
        </p:spPr>
        <p:txBody>
          <a:bodyPr lIns="0" tIns="0" rIns="0" bIns="0" anchor="ctr"/>
          <a:lstStyle/>
          <a:p>
            <a:pPr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 kern="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7806304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476249" y="1946672"/>
            <a:ext cx="5321547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26" name="Shape 26"/>
          <p:cNvSpPr>
            <a:spLocks noGrp="1"/>
          </p:cNvSpPr>
          <p:nvPr>
            <p:ph type="body" idx="1" hasCustomPrompt="1"/>
          </p:nvPr>
        </p:nvSpPr>
        <p:spPr>
          <a:xfrm>
            <a:off x="476251" y="1988840"/>
            <a:ext cx="5322093" cy="421700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SzTx/>
              <a:buNone/>
              <a:defRPr sz="220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39827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2pPr>
            <a:lvl3pPr marL="480288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3pPr>
            <a:lvl4pPr marL="480920" indent="-241093" algn="l">
              <a:lnSpc>
                <a:spcPct val="120000"/>
              </a:lnSpc>
              <a:spcBef>
                <a:spcPts val="0"/>
              </a:spcBef>
              <a:buSzTx/>
              <a:buFont typeface="Arial"/>
              <a:buChar char="•"/>
              <a:defRPr sz="1700">
                <a:solidFill>
                  <a:schemeClr val="tx2">
                    <a:lumMod val="50000"/>
                  </a:schemeClr>
                </a:solidFill>
              </a:defRPr>
            </a:lvl4pPr>
            <a:lvl5pPr marL="0" indent="642915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7" name="Pladsholder til indhold 6"/>
          <p:cNvSpPr>
            <a:spLocks noGrp="1"/>
          </p:cNvSpPr>
          <p:nvPr>
            <p:ph sz="quarter" idx="15" hasCustomPrompt="1"/>
          </p:nvPr>
        </p:nvSpPr>
        <p:spPr>
          <a:xfrm>
            <a:off x="6040968" y="327026"/>
            <a:ext cx="5719233" cy="5910263"/>
          </a:xfrm>
        </p:spPr>
        <p:txBody>
          <a:bodyPr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2" y="329514"/>
            <a:ext cx="5442456" cy="1321486"/>
          </a:xfrm>
        </p:spPr>
        <p:txBody>
          <a:bodyPr/>
          <a:lstStyle>
            <a:lvl1pPr algn="l">
              <a:spcBef>
                <a:spcPts val="0"/>
              </a:spcBef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pic>
        <p:nvPicPr>
          <p:cNvPr id="8" name="ÆS_logo_POS_CMYK.pdf"/>
          <p:cNvPicPr/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69775" y="6426141"/>
            <a:ext cx="1356844" cy="23326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998903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509613" y="5784273"/>
            <a:ext cx="11223112" cy="407870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sz="quarter" idx="11"/>
          </p:nvPr>
        </p:nvSpPr>
        <p:spPr>
          <a:xfrm>
            <a:off x="503767" y="349251"/>
            <a:ext cx="11228917" cy="4211205"/>
          </a:xfrm>
        </p:spPr>
        <p:txBody>
          <a:bodyPr/>
          <a:lstStyle/>
          <a:p>
            <a:r>
              <a:rPr lang="da-DK" smtClean="0"/>
              <a:t>Klik på ikonet for at tilføje et billede</a:t>
            </a:r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08001" y="4647515"/>
            <a:ext cx="11215711" cy="972000"/>
          </a:xfrm>
        </p:spPr>
        <p:txBody>
          <a:bodyPr>
            <a:normAutofit/>
          </a:bodyPr>
          <a:lstStyle>
            <a:lvl1pPr>
              <a:defRPr sz="4900"/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6" name="Shape 2"/>
          <p:cNvSpPr/>
          <p:nvPr userDrawn="1"/>
        </p:nvSpPr>
        <p:spPr>
          <a:xfrm>
            <a:off x="476250" y="5692993"/>
            <a:ext cx="11247461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8" name="Shape 3"/>
          <p:cNvSpPr/>
          <p:nvPr userDrawn="1"/>
        </p:nvSpPr>
        <p:spPr>
          <a:xfrm>
            <a:off x="476250" y="4647135"/>
            <a:ext cx="11247461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pic>
        <p:nvPicPr>
          <p:cNvPr id="9" name="ÆS_logo_POS_CMYK.pdf"/>
          <p:cNvPicPr/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69775" y="6426141"/>
            <a:ext cx="1356844" cy="23326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702630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0" y="219070"/>
            <a:ext cx="11229673" cy="972000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sz="4900"/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</p:spTree>
    <p:extLst>
      <p:ext uri="{BB962C8B-B14F-4D97-AF65-F5344CB8AC3E}">
        <p14:creationId xmlns:p14="http://schemas.microsoft.com/office/powerpoint/2010/main" val="1981512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ÆS_logo_POS_CMYK.pdf"/>
          <p:cNvPicPr/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69775" y="6426141"/>
            <a:ext cx="1356844" cy="23326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53716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5149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&amp; undertitel i bånd centrer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530586" y="2212910"/>
            <a:ext cx="11183692" cy="261610"/>
          </a:xfrm>
        </p:spPr>
        <p:txBody>
          <a:bodyPr vert="horz" anchor="b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 baseline="0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9" name="Shape 9"/>
          <p:cNvSpPr/>
          <p:nvPr/>
        </p:nvSpPr>
        <p:spPr>
          <a:xfrm rot="16200000">
            <a:off x="6917128" y="3441526"/>
            <a:ext cx="1155065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10" name="Shape 10"/>
          <p:cNvSpPr>
            <a:spLocks noGrp="1"/>
          </p:cNvSpPr>
          <p:nvPr>
            <p:ph type="title" hasCustomPrompt="1"/>
          </p:nvPr>
        </p:nvSpPr>
        <p:spPr>
          <a:xfrm>
            <a:off x="476250" y="2560596"/>
            <a:ext cx="6750844" cy="1711223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spcBef>
                <a:spcPts val="0"/>
              </a:spcBef>
              <a:defRPr sz="5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4900" dirty="0">
                <a:solidFill>
                  <a:srgbClr val="B3242A"/>
                </a:solidFill>
              </a:rPr>
              <a:t>Klik for at tilføje tekst</a:t>
            </a:r>
            <a:endParaRPr sz="4900" dirty="0">
              <a:solidFill>
                <a:srgbClr val="B3242A"/>
              </a:solidFill>
            </a:endParaRPr>
          </a:p>
        </p:txBody>
      </p:sp>
      <p:sp>
        <p:nvSpPr>
          <p:cNvPr id="11" name="Shape 11"/>
          <p:cNvSpPr>
            <a:spLocks noGrp="1"/>
          </p:cNvSpPr>
          <p:nvPr>
            <p:ph type="body" idx="1" hasCustomPrompt="1"/>
          </p:nvPr>
        </p:nvSpPr>
        <p:spPr>
          <a:xfrm>
            <a:off x="7762875" y="2592549"/>
            <a:ext cx="3976688" cy="1696641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2039"/>
              </a:lnSpc>
              <a:spcBef>
                <a:spcPts val="0"/>
              </a:spcBef>
              <a:buSzTx/>
              <a:buNone/>
              <a:defRPr sz="17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160729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2pPr>
            <a:lvl3pPr marL="0" indent="321457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3pPr>
            <a:lvl4pPr marL="0" indent="482186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4pPr>
            <a:lvl5pPr marL="0" indent="642915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1700" dirty="0">
                <a:solidFill>
                  <a:srgbClr val="414141"/>
                </a:solidFill>
              </a:rPr>
              <a:t>Klik for at tilføje tekst</a:t>
            </a:r>
          </a:p>
        </p:txBody>
      </p:sp>
      <p:sp>
        <p:nvSpPr>
          <p:cNvPr id="12" name="Shape 7"/>
          <p:cNvSpPr/>
          <p:nvPr/>
        </p:nvSpPr>
        <p:spPr>
          <a:xfrm>
            <a:off x="476251" y="4315973"/>
            <a:ext cx="11249487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17" name="Shape 8"/>
          <p:cNvSpPr/>
          <p:nvPr/>
        </p:nvSpPr>
        <p:spPr>
          <a:xfrm>
            <a:off x="476252" y="2556825"/>
            <a:ext cx="11250017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pic>
        <p:nvPicPr>
          <p:cNvPr id="14" name="ÆS_logo_POS_CMYK.pdf"/>
          <p:cNvPicPr/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69775" y="6426141"/>
            <a:ext cx="1356844" cy="23326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917235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0" y="225933"/>
            <a:ext cx="11229673" cy="972000"/>
          </a:xfrm>
        </p:spPr>
        <p:txBody>
          <a:bodyPr>
            <a:normAutofit/>
          </a:bodyPr>
          <a:lstStyle>
            <a:lvl1pPr>
              <a:defRPr sz="4900"/>
            </a:lvl1pPr>
          </a:lstStyle>
          <a:p>
            <a:r>
              <a:rPr lang="da-DK" dirty="0"/>
              <a:t>Klik for at tilføje tekst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0" hasCustomPrompt="1"/>
          </p:nvPr>
        </p:nvSpPr>
        <p:spPr>
          <a:xfrm>
            <a:off x="1016000" y="1516530"/>
            <a:ext cx="10707843" cy="4706471"/>
          </a:xfrm>
        </p:spPr>
        <p:txBody>
          <a:bodyPr vert="horz"/>
          <a:lstStyle>
            <a:lvl1pPr>
              <a:buClr>
                <a:schemeClr val="tx2"/>
              </a:buClr>
              <a:buSzPct val="100000"/>
              <a:defRPr baseline="0"/>
            </a:lvl1pPr>
            <a:lvl2pPr>
              <a:buClr>
                <a:schemeClr val="tx2"/>
              </a:buClr>
              <a:buSzPct val="100000"/>
              <a:defRPr/>
            </a:lvl2pPr>
            <a:lvl3pPr>
              <a:buClr>
                <a:schemeClr val="tx2"/>
              </a:buClr>
              <a:buSzPct val="100000"/>
              <a:defRPr/>
            </a:lvl3pPr>
            <a:lvl4pPr>
              <a:buClr>
                <a:schemeClr val="tx2"/>
              </a:buClr>
              <a:buSzPct val="100000"/>
              <a:defRPr/>
            </a:lvl4pPr>
            <a:lvl5pPr>
              <a:buClr>
                <a:schemeClr val="tx2"/>
              </a:buClr>
              <a:buSzPct val="100000"/>
              <a:defRPr/>
            </a:lvl5pPr>
          </a:lstStyle>
          <a:p>
            <a:pPr lvl="0"/>
            <a:r>
              <a:rPr lang="da-DK" dirty="0"/>
              <a:t>Klik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3960867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under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668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2" hasCustomPrompt="1"/>
          </p:nvPr>
        </p:nvSpPr>
        <p:spPr>
          <a:xfrm>
            <a:off x="1016001" y="1875119"/>
            <a:ext cx="10708217" cy="4340411"/>
          </a:xfrm>
        </p:spPr>
        <p:txBody>
          <a:bodyPr vert="horz">
            <a:normAutofit/>
          </a:bodyPr>
          <a:lstStyle>
            <a:lvl1pPr>
              <a:spcBef>
                <a:spcPts val="1600"/>
              </a:spcBef>
              <a:buClr>
                <a:schemeClr val="tx2"/>
              </a:buClr>
              <a:buSzPct val="100000"/>
              <a:defRPr sz="2400" baseline="0"/>
            </a:lvl1pPr>
            <a:lvl2pPr>
              <a:spcBef>
                <a:spcPts val="1600"/>
              </a:spcBef>
              <a:buClr>
                <a:schemeClr val="tx2"/>
              </a:buClr>
              <a:buSzPct val="100000"/>
              <a:defRPr sz="2400" baseline="0"/>
            </a:lvl2pPr>
            <a:lvl3pPr>
              <a:spcBef>
                <a:spcPts val="1600"/>
              </a:spcBef>
              <a:buClr>
                <a:schemeClr val="tx2"/>
              </a:buClr>
              <a:buSzPct val="100000"/>
              <a:defRPr sz="2400" baseline="0"/>
            </a:lvl3pPr>
            <a:lvl4pPr>
              <a:spcBef>
                <a:spcPts val="1600"/>
              </a:spcBef>
              <a:buClr>
                <a:schemeClr val="tx2"/>
              </a:buClr>
              <a:buSzPct val="100000"/>
              <a:defRPr sz="2400" baseline="0"/>
            </a:lvl4pPr>
            <a:lvl5pPr>
              <a:spcBef>
                <a:spcPts val="1600"/>
              </a:spcBef>
              <a:buClr>
                <a:schemeClr val="tx2"/>
              </a:buClr>
              <a:buSzPct val="100000"/>
              <a:defRPr sz="2400" baseline="0"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900"/>
            </a:lvl1pPr>
          </a:lstStyle>
          <a:p>
            <a:r>
              <a:rPr lang="da-DK" dirty="0"/>
              <a:t>Klik for at tilføje tekst</a:t>
            </a:r>
          </a:p>
        </p:txBody>
      </p:sp>
    </p:spTree>
    <p:extLst>
      <p:ext uri="{BB962C8B-B14F-4D97-AF65-F5344CB8AC3E}">
        <p14:creationId xmlns:p14="http://schemas.microsoft.com/office/powerpoint/2010/main" val="3297454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indhold 5"/>
          <p:cNvSpPr>
            <a:spLocks noGrp="1"/>
          </p:cNvSpPr>
          <p:nvPr>
            <p:ph sz="quarter" idx="13" hasCustomPrompt="1"/>
          </p:nvPr>
        </p:nvSpPr>
        <p:spPr>
          <a:xfrm>
            <a:off x="6106099" y="1919883"/>
            <a:ext cx="5609651" cy="4286250"/>
          </a:xfrm>
        </p:spPr>
        <p:txBody>
          <a:bodyPr vert="horz">
            <a:normAutofit/>
          </a:bodyPr>
          <a:lstStyle>
            <a:lvl1pPr marL="0" marR="0" indent="0" algn="l" defTabSz="410751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ct val="75000"/>
              <a:buFont typeface="Arial"/>
              <a:buNone/>
              <a:tabLst/>
              <a:defRPr lang="da-DK" sz="1800" b="0" i="0">
                <a:solidFill>
                  <a:srgbClr val="000000"/>
                </a:solidFill>
                <a:latin typeface="+mn-lt"/>
                <a:ea typeface="Georgia"/>
                <a:cs typeface="Arial"/>
                <a:sym typeface="Georgia"/>
              </a:defRPr>
            </a:lvl1pPr>
            <a:lvl2pPr marL="482400" indent="-241200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2pPr>
            <a:lvl3pPr marL="321457" indent="-321457">
              <a:spcBef>
                <a:spcPts val="1266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3pPr>
            <a:lvl4pPr marL="723600" indent="-241200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4pPr>
            <a:lvl5pPr>
              <a:defRPr sz="2100"/>
            </a:lvl5pPr>
          </a:lstStyle>
          <a:p>
            <a:pPr marL="241200" marR="0" lvl="0" indent="-241200" algn="l" defTabSz="410751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ct val="75000"/>
              <a:buFont typeface="Arial"/>
              <a:buChar char="•"/>
              <a:tabLst/>
              <a:defRPr sz="1800">
                <a:solidFill>
                  <a:srgbClr val="000000"/>
                </a:solidFill>
              </a:defRPr>
            </a:pPr>
            <a:r>
              <a:rPr lang="da-DK" sz="2400" dirty="0"/>
              <a:t>Klik for at tilføje tekst</a:t>
            </a:r>
            <a:endParaRPr lang="da-DK" sz="2200" dirty="0">
              <a:solidFill>
                <a:srgbClr val="414141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Andet niveau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9" name="Pladsholder til indhold 5"/>
          <p:cNvSpPr>
            <a:spLocks noGrp="1"/>
          </p:cNvSpPr>
          <p:nvPr>
            <p:ph sz="quarter" idx="14" hasCustomPrompt="1"/>
          </p:nvPr>
        </p:nvSpPr>
        <p:spPr>
          <a:xfrm>
            <a:off x="476251" y="1919883"/>
            <a:ext cx="5459763" cy="4286250"/>
          </a:xfrm>
        </p:spPr>
        <p:txBody>
          <a:bodyPr vert="horz">
            <a:normAutofit/>
          </a:bodyPr>
          <a:lstStyle>
            <a:lvl1pPr marL="241200" indent="-241200" algn="l" defTabSz="410751" eaLnBrk="1" hangingPunct="1">
              <a:lnSpc>
                <a:spcPct val="100000"/>
              </a:lnSpc>
              <a:spcBef>
                <a:spcPts val="1000"/>
              </a:spcBef>
              <a:buSzPct val="75000"/>
              <a:buFont typeface="Arial"/>
              <a:buChar char="•"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82400" indent="-241200">
              <a:lnSpc>
                <a:spcPct val="100000"/>
              </a:lnSpc>
              <a:spcBef>
                <a:spcPts val="1000"/>
              </a:spcBef>
              <a:buFont typeface="Arial"/>
              <a:buChar char="•"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241200" indent="-241200">
              <a:lnSpc>
                <a:spcPct val="100000"/>
              </a:lnSpc>
              <a:spcBef>
                <a:spcPts val="1000"/>
              </a:spcBef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23600" indent="-240460" algn="l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4pPr>
            <a:lvl5pPr indent="-240460">
              <a:defRPr sz="2100"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Andet niveau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0" y="234619"/>
            <a:ext cx="11229673" cy="972000"/>
          </a:xfrm>
        </p:spPr>
        <p:txBody>
          <a:bodyPr>
            <a:normAutofit/>
          </a:bodyPr>
          <a:lstStyle>
            <a:lvl1pPr>
              <a:defRPr sz="4900"/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</p:spTree>
    <p:extLst>
      <p:ext uri="{BB962C8B-B14F-4D97-AF65-F5344CB8AC3E}">
        <p14:creationId xmlns:p14="http://schemas.microsoft.com/office/powerpoint/2010/main" val="612849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undertitel og 2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indhold 5"/>
          <p:cNvSpPr>
            <a:spLocks noGrp="1"/>
          </p:cNvSpPr>
          <p:nvPr>
            <p:ph sz="quarter" idx="13" hasCustomPrompt="1"/>
          </p:nvPr>
        </p:nvSpPr>
        <p:spPr>
          <a:xfrm>
            <a:off x="6106099" y="1919883"/>
            <a:ext cx="5609651" cy="4286250"/>
          </a:xfrm>
        </p:spPr>
        <p:txBody>
          <a:bodyPr vert="horz">
            <a:normAutofit/>
          </a:bodyPr>
          <a:lstStyle>
            <a:lvl1pPr marL="241200" indent="-241200">
              <a:lnSpc>
                <a:spcPct val="100000"/>
              </a:lnSpc>
              <a:spcBef>
                <a:spcPts val="1000"/>
              </a:spcBef>
              <a:buFont typeface="Arial"/>
              <a:buChar char="•"/>
              <a:defRPr lang="da-DK" sz="2200" b="0" i="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1pPr>
            <a:lvl2pPr marL="482400" indent="-241200">
              <a:lnSpc>
                <a:spcPct val="100000"/>
              </a:lnSpc>
              <a:spcBef>
                <a:spcPts val="1000"/>
              </a:spcBef>
              <a:defRPr lang="da-DK" sz="2200" b="0" i="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2pPr>
            <a:lvl3pPr marL="321457" indent="-321457">
              <a:lnSpc>
                <a:spcPct val="100000"/>
              </a:lnSpc>
              <a:spcBef>
                <a:spcPts val="1000"/>
              </a:spcBef>
              <a:defRPr lang="da-DK" sz="2200" b="0" i="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3pPr>
            <a:lvl4pPr marL="723600" indent="-241200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4pPr>
            <a:lvl5pPr>
              <a:defRPr sz="2100"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Andet niveau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8" name="Pladsholder til indhold 5"/>
          <p:cNvSpPr>
            <a:spLocks noGrp="1"/>
          </p:cNvSpPr>
          <p:nvPr>
            <p:ph sz="quarter" idx="14" hasCustomPrompt="1"/>
          </p:nvPr>
        </p:nvSpPr>
        <p:spPr>
          <a:xfrm>
            <a:off x="476251" y="1919883"/>
            <a:ext cx="5459763" cy="4286250"/>
          </a:xfrm>
        </p:spPr>
        <p:txBody>
          <a:bodyPr vert="horz" anchor="ctr">
            <a:normAutofit/>
          </a:bodyPr>
          <a:lstStyle>
            <a:lvl1pPr marL="240460" indent="-241200" algn="l" defTabSz="410751" eaLnBrk="1" hangingPunct="1">
              <a:lnSpc>
                <a:spcPct val="100000"/>
              </a:lnSpc>
              <a:spcBef>
                <a:spcPts val="1000"/>
              </a:spcBef>
              <a:buSzPct val="75000"/>
              <a:buFont typeface="Arial"/>
              <a:buChar char="•"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80920" indent="-241200" algn="l">
              <a:lnSpc>
                <a:spcPct val="100000"/>
              </a:lnSpc>
              <a:spcBef>
                <a:spcPts val="1000"/>
              </a:spcBef>
              <a:buFont typeface="Arial"/>
              <a:buChar char="•"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80257" indent="0" algn="l">
              <a:lnSpc>
                <a:spcPct val="100000"/>
              </a:lnSpc>
              <a:spcBef>
                <a:spcPts val="1000"/>
              </a:spcBef>
              <a:buNone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21381" indent="-241200" algn="l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4pPr>
            <a:lvl5pPr indent="-241200" algn="l">
              <a:spcBef>
                <a:spcPts val="1000"/>
              </a:spcBef>
              <a:defRPr sz="2100"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Andet niveau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668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Rediger typografien i masteren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900"/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8673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 og indholdselement - lodr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476251" y="3429000"/>
            <a:ext cx="53216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24" name="Shape 24"/>
          <p:cNvSpPr/>
          <p:nvPr/>
        </p:nvSpPr>
        <p:spPr>
          <a:xfrm>
            <a:off x="476249" y="1946672"/>
            <a:ext cx="5321547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25" name="Shape 25"/>
          <p:cNvSpPr>
            <a:spLocks noGrp="1"/>
          </p:cNvSpPr>
          <p:nvPr>
            <p:ph type="title" hasCustomPrompt="1"/>
          </p:nvPr>
        </p:nvSpPr>
        <p:spPr>
          <a:xfrm>
            <a:off x="476251" y="1949623"/>
            <a:ext cx="5322093" cy="1427892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spcBef>
                <a:spcPts val="0"/>
              </a:spcBef>
              <a:defRPr sz="4200"/>
            </a:lvl1pPr>
          </a:lstStyle>
          <a:p>
            <a:pPr lvl="0"/>
            <a:r>
              <a:rPr lang="da-DK" sz="4000" dirty="0"/>
              <a:t>Klik for at tilføje tekst</a:t>
            </a:r>
          </a:p>
        </p:txBody>
      </p:sp>
      <p:sp>
        <p:nvSpPr>
          <p:cNvPr id="26" name="Shape 26"/>
          <p:cNvSpPr>
            <a:spLocks noGrp="1"/>
          </p:cNvSpPr>
          <p:nvPr>
            <p:ph type="body" idx="1" hasCustomPrompt="1"/>
          </p:nvPr>
        </p:nvSpPr>
        <p:spPr>
          <a:xfrm>
            <a:off x="476251" y="3536156"/>
            <a:ext cx="5322093" cy="2669688"/>
          </a:xfrm>
          <a:prstGeom prst="rect">
            <a:avLst/>
          </a:prstGeom>
        </p:spPr>
        <p:txBody>
          <a:bodyPr anchor="t"/>
          <a:lstStyle>
            <a:lvl1pPr marL="241200" indent="-241200">
              <a:lnSpc>
                <a:spcPct val="100000"/>
              </a:lnSpc>
              <a:spcBef>
                <a:spcPts val="1000"/>
              </a:spcBef>
              <a:buSzTx/>
              <a:buFont typeface="Arial"/>
              <a:buChar char="•"/>
              <a:defRPr sz="1700">
                <a:solidFill>
                  <a:schemeClr val="tx1"/>
                </a:solidFill>
              </a:defRPr>
            </a:lvl1pPr>
            <a:lvl2pPr marL="480920" indent="-241093">
              <a:lnSpc>
                <a:spcPct val="100000"/>
              </a:lnSpc>
              <a:spcBef>
                <a:spcPts val="1000"/>
              </a:spcBef>
              <a:buSzTx/>
              <a:buFont typeface="Arial"/>
              <a:buChar char="•"/>
              <a:defRPr sz="1700">
                <a:solidFill>
                  <a:schemeClr val="tx2">
                    <a:lumMod val="50000"/>
                  </a:schemeClr>
                </a:solidFill>
              </a:defRPr>
            </a:lvl2pPr>
            <a:lvl3pPr marL="721381" indent="-241093">
              <a:lnSpc>
                <a:spcPct val="100000"/>
              </a:lnSpc>
              <a:spcBef>
                <a:spcPts val="1000"/>
              </a:spcBef>
              <a:buSzTx/>
              <a:buFont typeface="Arial"/>
              <a:buChar char="•"/>
              <a:defRPr sz="1700">
                <a:solidFill>
                  <a:schemeClr val="tx2">
                    <a:lumMod val="50000"/>
                  </a:schemeClr>
                </a:solidFill>
              </a:defRPr>
            </a:lvl3pPr>
            <a:lvl4pPr marL="480920" indent="-241093" algn="l">
              <a:lnSpc>
                <a:spcPct val="120000"/>
              </a:lnSpc>
              <a:spcBef>
                <a:spcPts val="0"/>
              </a:spcBef>
              <a:buSzTx/>
              <a:buFont typeface="Arial"/>
              <a:buChar char="•"/>
              <a:defRPr sz="1700">
                <a:solidFill>
                  <a:schemeClr val="tx2">
                    <a:lumMod val="50000"/>
                  </a:schemeClr>
                </a:solidFill>
              </a:defRPr>
            </a:lvl4pPr>
            <a:lvl5pPr marL="0" indent="642915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1700" dirty="0">
                <a:solidFill>
                  <a:srgbClr val="414141"/>
                </a:solidFill>
              </a:rPr>
              <a:t>Andet niveau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da-DK" sz="17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9" name="Pladsholder til tekst 2"/>
          <p:cNvSpPr>
            <a:spLocks noGrp="1"/>
          </p:cNvSpPr>
          <p:nvPr>
            <p:ph type="body" sz="quarter" idx="12" hasCustomPrompt="1"/>
          </p:nvPr>
        </p:nvSpPr>
        <p:spPr>
          <a:xfrm>
            <a:off x="507861" y="1646702"/>
            <a:ext cx="5289936" cy="200055"/>
          </a:xfrm>
        </p:spPr>
        <p:txBody>
          <a:bodyPr vert="horz" wrap="square" anchor="b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300" b="1" i="0" cap="all">
                <a:solidFill>
                  <a:srgbClr val="90897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3" hasCustomPrompt="1"/>
          </p:nvPr>
        </p:nvSpPr>
        <p:spPr>
          <a:xfrm>
            <a:off x="6096001" y="333375"/>
            <a:ext cx="5617633" cy="5881688"/>
          </a:xfrm>
        </p:spPr>
        <p:txBody>
          <a:bodyPr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pic>
        <p:nvPicPr>
          <p:cNvPr id="10" name="ÆS_logo_POS_CMYK.pdf"/>
          <p:cNvPicPr/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69775" y="6426141"/>
            <a:ext cx="1356844" cy="23326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361730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 - b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1" y="226542"/>
            <a:ext cx="11239500" cy="972021"/>
          </a:xfrm>
        </p:spPr>
        <p:txBody>
          <a:bodyPr vert="horz">
            <a:normAutofit/>
          </a:bodyPr>
          <a:lstStyle>
            <a:lvl1pPr>
              <a:defRPr sz="4900">
                <a:solidFill>
                  <a:schemeClr val="tx2"/>
                </a:solidFill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3"/>
          <p:cNvSpPr>
            <a:spLocks noGrp="1"/>
          </p:cNvSpPr>
          <p:nvPr>
            <p:ph sz="quarter" idx="14" hasCustomPrompt="1"/>
          </p:nvPr>
        </p:nvSpPr>
        <p:spPr>
          <a:xfrm>
            <a:off x="476250" y="1919883"/>
            <a:ext cx="11247460" cy="4286250"/>
          </a:xfrm>
        </p:spPr>
        <p:txBody>
          <a:bodyPr/>
          <a:lstStyle>
            <a:lvl1pPr>
              <a:buClr>
                <a:schemeClr val="tx2"/>
              </a:buClr>
              <a:buSzPct val="100000"/>
              <a:defRPr/>
            </a:lvl1pPr>
            <a:lvl2pPr>
              <a:buClr>
                <a:schemeClr val="tx2"/>
              </a:buClr>
              <a:buSzPct val="100000"/>
              <a:defRPr/>
            </a:lvl2pPr>
            <a:lvl3pPr>
              <a:buClr>
                <a:schemeClr val="tx2"/>
              </a:buClr>
              <a:buSzPct val="100000"/>
              <a:defRPr/>
            </a:lvl3pPr>
            <a:lvl4pPr>
              <a:buClr>
                <a:schemeClr val="tx2"/>
              </a:buClr>
              <a:buSzPct val="100000"/>
              <a:defRPr/>
            </a:lvl4pPr>
            <a:lvl5pPr>
              <a:buClr>
                <a:schemeClr val="tx2"/>
              </a:buClr>
              <a:buSzPct val="100000"/>
              <a:defRPr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et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to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fire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fem</a:t>
            </a:r>
          </a:p>
        </p:txBody>
      </p:sp>
    </p:spTree>
    <p:extLst>
      <p:ext uri="{BB962C8B-B14F-4D97-AF65-F5344CB8AC3E}">
        <p14:creationId xmlns:p14="http://schemas.microsoft.com/office/powerpoint/2010/main" val="683933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undertitel og indholdsobjekt - b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1" y="226542"/>
            <a:ext cx="11239500" cy="972021"/>
          </a:xfrm>
        </p:spPr>
        <p:txBody>
          <a:bodyPr vert="horz">
            <a:normAutofit/>
          </a:bodyPr>
          <a:lstStyle>
            <a:lvl1pPr>
              <a:defRPr sz="4900">
                <a:solidFill>
                  <a:schemeClr val="tx2"/>
                </a:solidFill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3"/>
          <p:cNvSpPr>
            <a:spLocks noGrp="1"/>
          </p:cNvSpPr>
          <p:nvPr>
            <p:ph sz="quarter" idx="14" hasCustomPrompt="1"/>
          </p:nvPr>
        </p:nvSpPr>
        <p:spPr>
          <a:xfrm>
            <a:off x="476250" y="1919883"/>
            <a:ext cx="11247460" cy="4286250"/>
          </a:xfrm>
        </p:spPr>
        <p:txBody>
          <a:bodyPr/>
          <a:lstStyle>
            <a:lvl1pPr>
              <a:buClr>
                <a:schemeClr val="tx2"/>
              </a:buClr>
              <a:buSzPct val="100000"/>
              <a:defRPr/>
            </a:lvl1pPr>
            <a:lvl2pPr>
              <a:buClr>
                <a:schemeClr val="tx2"/>
              </a:buClr>
              <a:buSzPct val="100000"/>
              <a:defRPr/>
            </a:lvl2pPr>
            <a:lvl3pPr>
              <a:buClr>
                <a:schemeClr val="tx2"/>
              </a:buClr>
              <a:buSzPct val="100000"/>
              <a:defRPr/>
            </a:lvl3pPr>
            <a:lvl4pPr>
              <a:buClr>
                <a:schemeClr val="tx2"/>
              </a:buClr>
              <a:buSzPct val="100000"/>
              <a:defRPr/>
            </a:lvl4pPr>
            <a:lvl5pPr>
              <a:buClr>
                <a:schemeClr val="tx2"/>
              </a:buClr>
              <a:buSzPct val="100000"/>
              <a:defRPr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et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to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fire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fem</a:t>
            </a:r>
          </a:p>
        </p:txBody>
      </p:sp>
      <p:sp>
        <p:nvSpPr>
          <p:cNvPr id="4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668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Rediger 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382711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476250" y="1305719"/>
            <a:ext cx="11247461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3" name="Shape 3"/>
          <p:cNvSpPr/>
          <p:nvPr/>
        </p:nvSpPr>
        <p:spPr>
          <a:xfrm>
            <a:off x="476250" y="225226"/>
            <a:ext cx="11247461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484211" y="233406"/>
            <a:ext cx="11239500" cy="9651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4900" dirty="0">
                <a:solidFill>
                  <a:srgbClr val="B3242A"/>
                </a:solidFill>
              </a:rPr>
              <a:t>Titeltekst</a:t>
            </a:r>
            <a:endParaRPr sz="4900" dirty="0">
              <a:solidFill>
                <a:srgbClr val="B3242A"/>
              </a:solidFill>
            </a:endParaRPr>
          </a:p>
        </p:txBody>
      </p:sp>
      <p:sp>
        <p:nvSpPr>
          <p:cNvPr id="5" name="Shape 5"/>
          <p:cNvSpPr>
            <a:spLocks noGrp="1"/>
          </p:cNvSpPr>
          <p:nvPr>
            <p:ph type="body" idx="1"/>
          </p:nvPr>
        </p:nvSpPr>
        <p:spPr>
          <a:xfrm>
            <a:off x="1032573" y="1493490"/>
            <a:ext cx="10683177" cy="47123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et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to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fire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fem</a:t>
            </a:r>
          </a:p>
        </p:txBody>
      </p:sp>
      <p:pic>
        <p:nvPicPr>
          <p:cNvPr id="7" name="ÆS_logo_POS_CMYK.pdf"/>
          <p:cNvPicPr/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69775" y="6426141"/>
            <a:ext cx="1356844" cy="23326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094862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410751" eaLnBrk="1" hangingPunct="1">
        <a:lnSpc>
          <a:spcPct val="100000"/>
        </a:lnSpc>
        <a:spcBef>
          <a:spcPts val="1125"/>
        </a:spcBef>
        <a:defRPr sz="4000" baseline="0">
          <a:solidFill>
            <a:schemeClr val="tx2"/>
          </a:solidFill>
          <a:latin typeface="Arial"/>
          <a:ea typeface="Arial"/>
          <a:cs typeface="Arial"/>
          <a:sym typeface="Arial"/>
        </a:defRPr>
      </a:lvl1pPr>
      <a:lvl2pPr indent="160729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2pPr>
      <a:lvl3pPr indent="321457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3pPr>
      <a:lvl4pPr indent="482186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4pPr>
      <a:lvl5pPr indent="642915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5pPr>
      <a:lvl6pPr indent="803643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6pPr>
      <a:lvl7pPr indent="964372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7pPr>
      <a:lvl8pPr indent="1125101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8pPr>
      <a:lvl9pPr indent="1285829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9pPr>
    </p:titleStyle>
    <p:bodyStyle>
      <a:lvl1pPr marL="240460" indent="-240460" algn="l" defTabSz="410751" eaLnBrk="1" hangingPunct="1">
        <a:lnSpc>
          <a:spcPct val="100000"/>
        </a:lnSpc>
        <a:spcBef>
          <a:spcPts val="1000"/>
        </a:spcBef>
        <a:buClr>
          <a:schemeClr val="tx2"/>
        </a:buClr>
        <a:buSzPct val="100000"/>
        <a:buFont typeface="Arial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1pPr>
      <a:lvl2pPr marL="480920" indent="-240460" algn="l" defTabSz="410751" eaLnBrk="1" hangingPunct="1">
        <a:lnSpc>
          <a:spcPct val="100000"/>
        </a:lnSpc>
        <a:spcBef>
          <a:spcPts val="1000"/>
        </a:spcBef>
        <a:buClr>
          <a:schemeClr val="tx2"/>
        </a:buClr>
        <a:buSzPct val="100000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2pPr>
      <a:lvl3pPr marL="721381" indent="-240460" algn="l" defTabSz="410751" eaLnBrk="1" hangingPunct="1">
        <a:lnSpc>
          <a:spcPct val="100000"/>
        </a:lnSpc>
        <a:spcBef>
          <a:spcPts val="1000"/>
        </a:spcBef>
        <a:buClr>
          <a:schemeClr val="tx2"/>
        </a:buClr>
        <a:buSzPct val="100000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3pPr>
      <a:lvl4pPr marL="961841" indent="-240460" defTabSz="410751" eaLnBrk="1" hangingPunct="1">
        <a:lnSpc>
          <a:spcPct val="100000"/>
        </a:lnSpc>
        <a:spcBef>
          <a:spcPts val="1000"/>
        </a:spcBef>
        <a:buClr>
          <a:schemeClr val="tx2"/>
        </a:buClr>
        <a:buSzPct val="100000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4pPr>
      <a:lvl5pPr marL="1202301" indent="-240460" defTabSz="410751" eaLnBrk="1" hangingPunct="1">
        <a:lnSpc>
          <a:spcPct val="100000"/>
        </a:lnSpc>
        <a:spcBef>
          <a:spcPts val="1000"/>
        </a:spcBef>
        <a:buClr>
          <a:schemeClr val="tx2"/>
        </a:buClr>
        <a:buSzPct val="100000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5pPr>
      <a:lvl6pPr marL="1945610" indent="-293676" defTabSz="410751" eaLnBrk="1" hangingPunct="1">
        <a:spcBef>
          <a:spcPts val="1687"/>
        </a:spcBef>
        <a:buSzPct val="75000"/>
        <a:buChar char="•"/>
        <a:defRPr sz="2200">
          <a:solidFill>
            <a:srgbClr val="414141"/>
          </a:solidFill>
          <a:latin typeface="Georgia"/>
          <a:ea typeface="Georgia"/>
          <a:cs typeface="Georgia"/>
          <a:sym typeface="Georgia"/>
        </a:defRPr>
      </a:lvl6pPr>
      <a:lvl7pPr marL="2275997" indent="-293676" defTabSz="410751" eaLnBrk="1" hangingPunct="1">
        <a:spcBef>
          <a:spcPts val="1687"/>
        </a:spcBef>
        <a:buSzPct val="75000"/>
        <a:buChar char="•"/>
        <a:defRPr sz="2200">
          <a:solidFill>
            <a:srgbClr val="414141"/>
          </a:solidFill>
          <a:latin typeface="Georgia"/>
          <a:ea typeface="Georgia"/>
          <a:cs typeface="Georgia"/>
          <a:sym typeface="Georgia"/>
        </a:defRPr>
      </a:lvl7pPr>
      <a:lvl8pPr marL="2606383" indent="-293676" defTabSz="410751" eaLnBrk="1" hangingPunct="1">
        <a:spcBef>
          <a:spcPts val="1687"/>
        </a:spcBef>
        <a:buSzPct val="75000"/>
        <a:buChar char="•"/>
        <a:defRPr sz="2200">
          <a:solidFill>
            <a:srgbClr val="414141"/>
          </a:solidFill>
          <a:latin typeface="Georgia"/>
          <a:ea typeface="Georgia"/>
          <a:cs typeface="Georgia"/>
          <a:sym typeface="Georgia"/>
        </a:defRPr>
      </a:lvl8pPr>
      <a:lvl9pPr marL="2936770" indent="-293676" defTabSz="410751" eaLnBrk="1" hangingPunct="1">
        <a:spcBef>
          <a:spcPts val="1687"/>
        </a:spcBef>
        <a:buSzPct val="75000"/>
        <a:buChar char="•"/>
        <a:defRPr sz="2200">
          <a:solidFill>
            <a:srgbClr val="414141"/>
          </a:solidFill>
          <a:latin typeface="Georgia"/>
          <a:ea typeface="Georgia"/>
          <a:cs typeface="Georgia"/>
          <a:sym typeface="Georgia"/>
        </a:defRPr>
      </a:lvl9pPr>
    </p:bodyStyle>
    <p:otherStyle>
      <a:lvl1pPr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1pPr>
      <a:lvl2pPr indent="160729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2pPr>
      <a:lvl3pPr indent="321457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3pPr>
      <a:lvl4pPr indent="482186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4pPr>
      <a:lvl5pPr indent="642915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5pPr>
      <a:lvl6pPr indent="803643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6pPr>
      <a:lvl7pPr indent="964372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7pPr>
      <a:lvl8pPr indent="1125101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8pPr>
      <a:lvl9pPr indent="1285829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763">
          <p15:clr>
            <a:srgbClr val="F26B43"/>
          </p15:clr>
        </p15:guide>
        <p15:guide id="2" pos="2880">
          <p15:clr>
            <a:srgbClr val="F26B43"/>
          </p15:clr>
        </p15:guide>
        <p15:guide id="3" orient="horz" pos="890">
          <p15:clr>
            <a:srgbClr val="F26B43"/>
          </p15:clr>
        </p15:guide>
        <p15:guide id="4" pos="480">
          <p15:clr>
            <a:srgbClr val="F26B43"/>
          </p15:clr>
        </p15:guide>
        <p15:guide id="5" pos="5534">
          <p15:clr>
            <a:srgbClr val="F26B43"/>
          </p15:clr>
        </p15:guide>
        <p15:guide id="6" orient="horz" pos="3915">
          <p15:clr>
            <a:srgbClr val="F26B43"/>
          </p15:clr>
        </p15:guide>
        <p15:guide id="7" orient="horz" pos="210">
          <p15:clr>
            <a:srgbClr val="F26B43"/>
          </p15:clr>
        </p15:guide>
        <p15:guide id="8" orient="horz" pos="1185">
          <p15:clr>
            <a:srgbClr val="F26B43"/>
          </p15:clr>
        </p15:guide>
        <p15:guide id="9" orient="horz" pos="1040">
          <p15:clr>
            <a:srgbClr val="F26B43"/>
          </p15:clr>
        </p15:guide>
        <p15:guide id="10" pos="226">
          <p15:clr>
            <a:srgbClr val="F26B43"/>
          </p15:clr>
        </p15:guide>
        <p15:guide id="11" orient="horz" pos="935">
          <p15:clr>
            <a:srgbClr val="F26B43"/>
          </p15:clr>
        </p15:guide>
        <p15:guide id="12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RRR Modellen</a:t>
            </a:r>
            <a:endParaRPr lang="da-DK" dirty="0"/>
          </a:p>
        </p:txBody>
      </p:sp>
      <p:pic>
        <p:nvPicPr>
          <p:cNvPr id="4" name="Pladsholder til indhold 3" descr="Attachment-1.png"/>
          <p:cNvPicPr>
            <a:picLocks noGrp="1" noChangeAspect="1"/>
          </p:cNvPicPr>
          <p:nvPr>
            <p:ph sz="quarter" idx="10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10647" y="1393176"/>
            <a:ext cx="8919793" cy="5005569"/>
          </a:xfrm>
        </p:spPr>
      </p:pic>
    </p:spTree>
    <p:extLst>
      <p:ext uri="{BB962C8B-B14F-4D97-AF65-F5344CB8AC3E}">
        <p14:creationId xmlns:p14="http://schemas.microsoft.com/office/powerpoint/2010/main" val="2677630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dsholder til indhold 3" descr="Attachment-1.png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85914" y="1895474"/>
            <a:ext cx="4250230" cy="2385125"/>
          </a:xfrm>
          <a:prstGeom prst="rect">
            <a:avLst/>
          </a:prstGeom>
          <a:ln w="3175" cap="sq" cmpd="sng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Dialog: RRR modellen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0"/>
          </p:nvPr>
        </p:nvSpPr>
        <p:spPr>
          <a:xfrm>
            <a:off x="561976" y="1516530"/>
            <a:ext cx="6750142" cy="47064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000" dirty="0" smtClean="0"/>
              <a:t>Trivsel er afgørende for frivilliges lyst til at være med i Ældre Sagen og til at yde en frivillig indsats.</a:t>
            </a:r>
          </a:p>
          <a:p>
            <a:r>
              <a:rPr lang="da-DK" dirty="0" smtClean="0"/>
              <a:t>Vedtægten for Ældre Sagen er rammen om al frivillig indsats. </a:t>
            </a:r>
            <a:r>
              <a:rPr lang="da-DK" b="1" dirty="0" smtClean="0"/>
              <a:t>Hvad tænker I om rammen?</a:t>
            </a:r>
          </a:p>
          <a:p>
            <a:r>
              <a:rPr lang="da-DK" dirty="0" smtClean="0"/>
              <a:t>Relationer er altid i spil når vi mødes – og der er mange møder mellem frivillige og medlemmer og/eller borgere. </a:t>
            </a:r>
            <a:r>
              <a:rPr lang="da-DK" b="1" dirty="0" smtClean="0"/>
              <a:t>Hvordan arbejder I med relationer?</a:t>
            </a:r>
          </a:p>
          <a:p>
            <a:r>
              <a:rPr lang="da-DK" dirty="0" smtClean="0"/>
              <a:t>Rygsækken er vores personlige ”guld” – vores livserfaring, uddannelse, job, familie, oplevelser – alt det, der har rundet os og gjort os til dem vi er. </a:t>
            </a:r>
            <a:r>
              <a:rPr lang="da-DK" b="1" dirty="0" smtClean="0"/>
              <a:t>Hvornår taler </a:t>
            </a:r>
            <a:r>
              <a:rPr lang="da-DK" b="1" smtClean="0"/>
              <a:t>I om, </a:t>
            </a:r>
            <a:r>
              <a:rPr lang="da-DK" b="1" dirty="0" smtClean="0"/>
              <a:t>hvad I hver især har med i jeres rygsæk?</a:t>
            </a:r>
          </a:p>
        </p:txBody>
      </p:sp>
      <p:sp>
        <p:nvSpPr>
          <p:cNvPr id="5" name="Tekstboks 4"/>
          <p:cNvSpPr txBox="1"/>
          <p:nvPr/>
        </p:nvSpPr>
        <p:spPr>
          <a:xfrm>
            <a:off x="7685914" y="4478436"/>
            <a:ext cx="4334636" cy="194925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a-DK" sz="2400" b="0" i="0" u="none" strike="noStrike" cap="none" spc="0" normalizeH="0" baseline="0" dirty="0" smtClean="0">
                <a:ln>
                  <a:noFill/>
                </a:ln>
                <a:solidFill>
                  <a:srgbClr val="414141"/>
                </a:solidFill>
                <a:effectLst/>
                <a:uFillTx/>
                <a:latin typeface="+mn-lt"/>
                <a:ea typeface="Palatino"/>
                <a:cs typeface="Palatino"/>
                <a:sym typeface="Palatino"/>
              </a:rPr>
              <a:t>Kig på</a:t>
            </a:r>
            <a:r>
              <a:rPr kumimoji="0" lang="da-DK" sz="2400" b="0" i="0" u="none" strike="noStrike" cap="none" spc="0" normalizeH="0" dirty="0" smtClean="0">
                <a:ln>
                  <a:noFill/>
                </a:ln>
                <a:solidFill>
                  <a:srgbClr val="414141"/>
                </a:solidFill>
                <a:effectLst/>
                <a:uFillTx/>
                <a:latin typeface="+mn-lt"/>
                <a:ea typeface="Palatino"/>
                <a:cs typeface="Palatino"/>
                <a:sym typeface="Palatino"/>
              </a:rPr>
              <a:t> ”sagen” der ligger ned.</a:t>
            </a:r>
          </a:p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a-DK" sz="2400" b="0" i="0" u="none" strike="noStrike" cap="none" spc="0" normalizeH="0" dirty="0" smtClean="0">
                <a:ln>
                  <a:noFill/>
                </a:ln>
                <a:solidFill>
                  <a:srgbClr val="414141"/>
                </a:solidFill>
                <a:effectLst/>
                <a:uFillTx/>
                <a:latin typeface="+mn-lt"/>
                <a:ea typeface="Palatino"/>
                <a:cs typeface="Palatino"/>
                <a:sym typeface="Palatino"/>
              </a:rPr>
              <a:t>Er det et 6 eller 9 tal?</a:t>
            </a:r>
          </a:p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a-DK" sz="2400" b="0" i="0" u="none" strike="noStrike" cap="none" spc="0" normalizeH="0" dirty="0" smtClean="0">
                <a:ln>
                  <a:noFill/>
                </a:ln>
                <a:solidFill>
                  <a:srgbClr val="414141"/>
                </a:solidFill>
                <a:effectLst/>
                <a:uFillTx/>
                <a:latin typeface="+mn-lt"/>
                <a:ea typeface="Palatino"/>
                <a:cs typeface="Palatino"/>
                <a:sym typeface="Palatino"/>
              </a:rPr>
              <a:t>Hvem har ret?</a:t>
            </a:r>
          </a:p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a-DK" sz="1200" baseline="0" dirty="0" smtClean="0">
                <a:solidFill>
                  <a:srgbClr val="414141"/>
                </a:solidFill>
                <a:ea typeface="Palatino"/>
                <a:cs typeface="Palatino"/>
                <a:sym typeface="Palatino"/>
              </a:rPr>
              <a:t>Pointen er, at</a:t>
            </a:r>
            <a:r>
              <a:rPr lang="da-DK" sz="1200" dirty="0" smtClean="0">
                <a:solidFill>
                  <a:srgbClr val="414141"/>
                </a:solidFill>
                <a:ea typeface="Palatino"/>
                <a:cs typeface="Palatino"/>
                <a:sym typeface="Palatino"/>
              </a:rPr>
              <a:t> alle har ret – vi ser noget forskelligt afhængigt af vores perspektiv – hvis vi vil opnå positive relationer så må vi</a:t>
            </a:r>
          </a:p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a-DK" sz="1200" dirty="0" smtClean="0">
                <a:solidFill>
                  <a:srgbClr val="414141"/>
                </a:solidFill>
                <a:ea typeface="Palatino"/>
                <a:cs typeface="Palatino"/>
                <a:sym typeface="Palatino"/>
              </a:rPr>
              <a:t>interessere os for hinanden og hinandens rygsæk fremfor </a:t>
            </a:r>
          </a:p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a-DK" sz="1200" smtClean="0">
                <a:solidFill>
                  <a:srgbClr val="414141"/>
                </a:solidFill>
                <a:ea typeface="Palatino"/>
                <a:cs typeface="Palatino"/>
                <a:sym typeface="Palatino"/>
              </a:rPr>
              <a:t>stædigt </a:t>
            </a:r>
            <a:r>
              <a:rPr lang="da-DK" sz="1200" smtClean="0">
                <a:solidFill>
                  <a:srgbClr val="414141"/>
                </a:solidFill>
                <a:ea typeface="Palatino"/>
                <a:cs typeface="Palatino"/>
                <a:sym typeface="Palatino"/>
              </a:rPr>
              <a:t>at fastholde </a:t>
            </a:r>
            <a:r>
              <a:rPr lang="da-DK" sz="1200" dirty="0" smtClean="0">
                <a:solidFill>
                  <a:srgbClr val="414141"/>
                </a:solidFill>
                <a:ea typeface="Palatino"/>
                <a:cs typeface="Palatino"/>
                <a:sym typeface="Palatino"/>
              </a:rPr>
              <a:t>”jeg har ret”…</a:t>
            </a:r>
            <a:endParaRPr kumimoji="0" lang="da-DK" sz="1200" b="0" i="0" u="none" strike="noStrike" cap="none" spc="0" normalizeH="0" baseline="0" dirty="0" smtClean="0">
              <a:ln>
                <a:noFill/>
              </a:ln>
              <a:solidFill>
                <a:srgbClr val="414141"/>
              </a:solidFill>
              <a:effectLst/>
              <a:uFillTx/>
              <a:ea typeface="Palatino"/>
              <a:cs typeface="Palatino"/>
              <a:sym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3144564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_Ældre Sagen Powerpoint 11-01_2018">
  <a:themeElements>
    <a:clrScheme name="Ældresagen2016">
      <a:dk1>
        <a:srgbClr val="000000"/>
      </a:dk1>
      <a:lt1>
        <a:srgbClr val="FFFFFF"/>
      </a:lt1>
      <a:dk2>
        <a:srgbClr val="A91D1E"/>
      </a:dk2>
      <a:lt2>
        <a:srgbClr val="908979"/>
      </a:lt2>
      <a:accent1>
        <a:srgbClr val="C15F9C"/>
      </a:accent1>
      <a:accent2>
        <a:srgbClr val="9D1E65"/>
      </a:accent2>
      <a:accent3>
        <a:srgbClr val="6EA7AF"/>
      </a:accent3>
      <a:accent4>
        <a:srgbClr val="15494F"/>
      </a:accent4>
      <a:accent5>
        <a:srgbClr val="7281A4"/>
      </a:accent5>
      <a:accent6>
        <a:srgbClr val="111535"/>
      </a:accent6>
      <a:hlink>
        <a:srgbClr val="314C83"/>
      </a:hlink>
      <a:folHlink>
        <a:srgbClr val="5E22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_Templat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solidFill>
            <a:schemeClr val="accent1">
              <a:lumMod val="50000"/>
            </a:schemeClr>
          </a:solidFill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<a:prstTxWarp prst="textNoShape">
          <a:avLst/>
        </a:prstTxWarp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700" b="0" i="0" u="none" strike="noStrike" cap="none" spc="0" normalizeH="0" baseline="0" dirty="0" err="1" smtClean="0">
            <a:solidFill>
              <a:srgbClr val="FFFFFF"/>
            </a:solidFill>
            <a:uFillTx/>
            <a:ea typeface="Palatino"/>
            <a:cs typeface="Palatino"/>
            <a:sym typeface="Palatino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14141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 dirty="0" err="1" smtClean="0">
            <a:ln>
              <a:noFill/>
            </a:ln>
            <a:solidFill>
              <a:srgbClr val="414141"/>
            </a:solidFill>
            <a:effectLst/>
            <a:uFillTx/>
            <a:latin typeface="+mn-lt"/>
            <a:ea typeface="Palatino"/>
            <a:cs typeface="Palatino"/>
            <a:sym typeface="Palatino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xmlns="" name="Ledelse og samarbejde modul 1 dag 2" id="{7200B656-DAF7-2D43-ACEC-1F0DE3CC8E3D}" vid="{9094BCCD-9F4F-DA4B-85D0-021C06DFF969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18333</TotalTime>
  <Words>183</Words>
  <Application>Microsoft Office PowerPoint</Application>
  <PresentationFormat>Brugerdefineret</PresentationFormat>
  <Paragraphs>12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</vt:i4>
      </vt:variant>
    </vt:vector>
  </HeadingPairs>
  <TitlesOfParts>
    <vt:vector size="3" baseType="lpstr">
      <vt:lpstr>a_Ældre Sagen Powerpoint 11-01_2018</vt:lpstr>
      <vt:lpstr>RRR Modellen</vt:lpstr>
      <vt:lpstr>Dialog: RRR modellen</vt:lpstr>
    </vt:vector>
  </TitlesOfParts>
  <Company>Ældre Sagen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Christina Krause Schütz</dc:creator>
  <cp:lastModifiedBy>Bente Petersen</cp:lastModifiedBy>
  <cp:revision>133</cp:revision>
  <cp:lastPrinted>2018-09-10T08:46:21Z</cp:lastPrinted>
  <dcterms:created xsi:type="dcterms:W3CDTF">2018-01-11T12:45:36Z</dcterms:created>
  <dcterms:modified xsi:type="dcterms:W3CDTF">2019-01-18T09:48:42Z</dcterms:modified>
</cp:coreProperties>
</file>