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80" autoAdjust="0"/>
    <p:restoredTop sz="57195" autoAdjust="0"/>
  </p:normalViewPr>
  <p:slideViewPr>
    <p:cSldViewPr snapToGrid="0">
      <p:cViewPr varScale="1">
        <p:scale>
          <a:sx n="49" d="100"/>
          <a:sy n="49" d="100"/>
        </p:scale>
        <p:origin x="-164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26-03-2019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Det</a:t>
            </a:r>
            <a:r>
              <a:rPr lang="da-DK" baseline="0" dirty="0" smtClean="0"/>
              <a:t> er et </a:t>
            </a:r>
            <a:r>
              <a:rPr lang="da-DK" baseline="0" dirty="0" smtClean="0"/>
              <a:t>enkelt værktøj</a:t>
            </a:r>
            <a:r>
              <a:rPr lang="da-DK" baseline="0" dirty="0" smtClean="0"/>
              <a:t>, som kan bruges efter alle </a:t>
            </a:r>
            <a:r>
              <a:rPr lang="da-DK" baseline="0" dirty="0" smtClean="0"/>
              <a:t>møder til en hurtig evaluering og alle </a:t>
            </a:r>
            <a:r>
              <a:rPr lang="da-DK" baseline="0" dirty="0" smtClean="0"/>
              <a:t>mødedeltagere </a:t>
            </a:r>
            <a:r>
              <a:rPr lang="da-DK" baseline="0" dirty="0" smtClean="0"/>
              <a:t>opmuntres til at bidrage. Værktøjet kan bruges på flere måder, for eksempel:</a:t>
            </a:r>
          </a:p>
          <a:p>
            <a:pPr marL="228600" indent="-228600">
              <a:buAutoNum type="arabicParenR"/>
            </a:pPr>
            <a:r>
              <a:rPr lang="da-DK" baseline="0" dirty="0" smtClean="0"/>
              <a:t>Alle får en kopi med mødeprocestjek udleveret - og udfylder og vurderer de 5 emner på skalaen. I fællesskab taler gruppen så om deres vurderinger og hvad, der begrunder disse. </a:t>
            </a:r>
          </a:p>
          <a:p>
            <a:pPr marL="228600" indent="-228600">
              <a:buAutoNum type="arabicParenR"/>
            </a:pPr>
            <a:r>
              <a:rPr lang="da-DK" baseline="0" dirty="0" smtClean="0"/>
              <a:t>En runde hvor alle kan ytre sig – om hvordan man vurderer processen i forhold til de 5 emner</a:t>
            </a:r>
          </a:p>
          <a:p>
            <a:pPr marL="228600" indent="-228600">
              <a:buAutoNum type="arabicParenR"/>
            </a:pPr>
            <a:r>
              <a:rPr lang="da-DK" baseline="0" dirty="0" smtClean="0"/>
              <a:t>Plenum – hvor gruppen i fællesskab drøfter og vurderer de 5 emner i plenum </a:t>
            </a:r>
          </a:p>
          <a:p>
            <a:pPr marL="0" indent="0">
              <a:buNone/>
            </a:pPr>
            <a:endParaRPr lang="da-DK" baseline="0" dirty="0" smtClean="0"/>
          </a:p>
          <a:p>
            <a:pPr marL="0" indent="0">
              <a:buNone/>
            </a:pPr>
            <a:r>
              <a:rPr lang="da-DK" baseline="0" dirty="0" smtClean="0"/>
              <a:t>Uanset hvordan man bruger modellen, så vil det være værdifuldt at gruppen drøfter, hvordan man næste gang kan gøre det bedre </a:t>
            </a:r>
            <a:r>
              <a:rPr lang="da-DK" baseline="0" dirty="0" err="1" smtClean="0"/>
              <a:t>ifht</a:t>
            </a:r>
            <a:r>
              <a:rPr lang="da-DK" baseline="0" dirty="0" smtClean="0"/>
              <a:t> at fremme en konstruktiv dialog som gør at beslutninger og løsninger træffes på et solidt grundlag, som hele gruppen kan bakke op.</a:t>
            </a:r>
            <a:endParaRPr lang="da-DK" baseline="0" dirty="0" smtClean="0"/>
          </a:p>
          <a:p>
            <a:endParaRPr lang="da-DK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E9984-B626-408D-B48F-27832C242B98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9759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1007434" y="2005068"/>
            <a:ext cx="355239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smtClean="0"/>
              <a:t>Det var næsten umuligt at holde sig til emnet</a:t>
            </a:r>
          </a:p>
          <a:p>
            <a:pPr algn="ctr"/>
            <a:endParaRPr lang="da-DK" sz="1400" dirty="0" smtClean="0"/>
          </a:p>
          <a:p>
            <a:pPr algn="ctr"/>
            <a:r>
              <a:rPr lang="da-DK" sz="1400" dirty="0" smtClean="0"/>
              <a:t>Der var få </a:t>
            </a:r>
            <a:r>
              <a:rPr lang="da-DK" sz="1400" dirty="0" smtClean="0"/>
              <a:t>der </a:t>
            </a:r>
            <a:r>
              <a:rPr lang="da-DK" sz="1400" dirty="0" smtClean="0"/>
              <a:t>bidrog </a:t>
            </a:r>
            <a:r>
              <a:rPr lang="da-DK" sz="1400" dirty="0" smtClean="0"/>
              <a:t>– og der var ikke meget opbakning til fællesskabet</a:t>
            </a:r>
          </a:p>
          <a:p>
            <a:pPr algn="ctr"/>
            <a:endParaRPr lang="da-DK" sz="1400" dirty="0" smtClean="0"/>
          </a:p>
          <a:p>
            <a:pPr algn="ctr"/>
            <a:r>
              <a:rPr lang="da-DK" sz="1400" dirty="0" smtClean="0"/>
              <a:t>Der var mere </a:t>
            </a:r>
            <a:r>
              <a:rPr lang="da-DK" sz="1400" dirty="0" smtClean="0"/>
              <a:t>end en person </a:t>
            </a:r>
            <a:r>
              <a:rPr lang="da-DK" sz="1400" dirty="0" smtClean="0"/>
              <a:t>som talte </a:t>
            </a:r>
            <a:r>
              <a:rPr lang="da-DK" sz="1400" dirty="0" smtClean="0"/>
              <a:t>ad </a:t>
            </a:r>
            <a:r>
              <a:rPr lang="da-DK" sz="1400" dirty="0" smtClean="0"/>
              <a:t>gangen. </a:t>
            </a:r>
            <a:r>
              <a:rPr lang="da-DK" sz="1400" dirty="0" smtClean="0"/>
              <a:t>Deltagerne </a:t>
            </a:r>
            <a:r>
              <a:rPr lang="da-DK" sz="1400" dirty="0" smtClean="0"/>
              <a:t>talte </a:t>
            </a:r>
            <a:r>
              <a:rPr lang="da-DK" sz="1400" dirty="0" smtClean="0"/>
              <a:t>om </a:t>
            </a:r>
            <a:r>
              <a:rPr lang="da-DK" sz="1400" dirty="0" smtClean="0"/>
              <a:t>deres eget</a:t>
            </a:r>
          </a:p>
          <a:p>
            <a:pPr algn="ctr"/>
            <a:endParaRPr lang="da-DK" sz="1400" dirty="0" smtClean="0"/>
          </a:p>
          <a:p>
            <a:pPr algn="ctr"/>
            <a:r>
              <a:rPr lang="da-DK" sz="1400" dirty="0" smtClean="0"/>
              <a:t>Der </a:t>
            </a:r>
            <a:r>
              <a:rPr lang="da-DK" sz="1400" dirty="0" smtClean="0"/>
              <a:t>var ikke nogen metodisk fremgangsmåde i </a:t>
            </a:r>
            <a:r>
              <a:rPr lang="da-DK" sz="1400" dirty="0" smtClean="0"/>
              <a:t>mødet</a:t>
            </a:r>
            <a:endParaRPr lang="da-DK" sz="1400" dirty="0" smtClean="0"/>
          </a:p>
          <a:p>
            <a:pPr algn="ctr"/>
            <a:endParaRPr lang="da-DK" sz="1400" dirty="0" smtClean="0"/>
          </a:p>
          <a:p>
            <a:pPr algn="ctr"/>
            <a:r>
              <a:rPr lang="da-DK" sz="1400" dirty="0" smtClean="0"/>
              <a:t>Der </a:t>
            </a:r>
            <a:r>
              <a:rPr lang="da-DK" sz="1400" dirty="0" smtClean="0"/>
              <a:t>blev ikke opnået nogen brugbare resultater i </a:t>
            </a:r>
            <a:r>
              <a:rPr lang="da-DK" sz="1400" dirty="0" smtClean="0"/>
              <a:t>mødet</a:t>
            </a:r>
            <a:endParaRPr lang="da-DK" sz="1400" dirty="0"/>
          </a:p>
        </p:txBody>
      </p:sp>
      <p:sp>
        <p:nvSpPr>
          <p:cNvPr id="7" name="Tekstfelt 6"/>
          <p:cNvSpPr txBox="1"/>
          <p:nvPr/>
        </p:nvSpPr>
        <p:spPr>
          <a:xfrm>
            <a:off x="7344146" y="2066795"/>
            <a:ext cx="403244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smtClean="0"/>
              <a:t>Vi holdt </a:t>
            </a:r>
            <a:r>
              <a:rPr lang="da-DK" sz="1400" dirty="0" smtClean="0"/>
              <a:t>os til emnet – </a:t>
            </a:r>
            <a:r>
              <a:rPr lang="da-DK" sz="1400" dirty="0" smtClean="0"/>
              <a:t>og oplevede ingen </a:t>
            </a:r>
            <a:r>
              <a:rPr lang="da-DK" sz="1400" dirty="0" smtClean="0"/>
              <a:t>afvigelser</a:t>
            </a:r>
          </a:p>
          <a:p>
            <a:pPr algn="ctr"/>
            <a:endParaRPr lang="da-DK" sz="1400" dirty="0" smtClean="0"/>
          </a:p>
          <a:p>
            <a:pPr algn="ctr"/>
            <a:r>
              <a:rPr lang="da-DK" sz="1400" dirty="0" smtClean="0"/>
              <a:t>Alle </a:t>
            </a:r>
            <a:r>
              <a:rPr lang="da-DK" sz="1400" dirty="0" smtClean="0"/>
              <a:t>bidrog og var indstillet på at yde en indsats for fællesskabet</a:t>
            </a:r>
          </a:p>
          <a:p>
            <a:pPr algn="ctr"/>
            <a:endParaRPr lang="da-DK" sz="1400" dirty="0" smtClean="0"/>
          </a:p>
          <a:p>
            <a:pPr algn="ctr"/>
            <a:r>
              <a:rPr lang="da-DK" sz="1400" dirty="0" smtClean="0"/>
              <a:t>En </a:t>
            </a:r>
            <a:r>
              <a:rPr lang="da-DK" sz="1400" dirty="0" smtClean="0"/>
              <a:t>person talte, og de andre byggede videre på det, der blev sagt</a:t>
            </a:r>
          </a:p>
          <a:p>
            <a:pPr algn="ctr"/>
            <a:endParaRPr lang="da-DK" sz="1400" dirty="0" smtClean="0"/>
          </a:p>
          <a:p>
            <a:pPr algn="ctr"/>
            <a:r>
              <a:rPr lang="da-DK" sz="1400" dirty="0" smtClean="0"/>
              <a:t>Der </a:t>
            </a:r>
            <a:r>
              <a:rPr lang="da-DK" sz="1400" dirty="0" smtClean="0"/>
              <a:t>var en god arbejdsmetode og </a:t>
            </a:r>
            <a:r>
              <a:rPr lang="da-DK" sz="1400" dirty="0" smtClean="0"/>
              <a:t>systematik </a:t>
            </a:r>
            <a:r>
              <a:rPr lang="da-DK" sz="1400" dirty="0" smtClean="0"/>
              <a:t>i den måde, som vi greb det an på</a:t>
            </a:r>
          </a:p>
          <a:p>
            <a:pPr algn="ctr"/>
            <a:endParaRPr lang="da-DK" sz="1400" dirty="0" smtClean="0"/>
          </a:p>
          <a:p>
            <a:pPr algn="ctr"/>
            <a:r>
              <a:rPr lang="da-DK" sz="1400" dirty="0" smtClean="0"/>
              <a:t>Der </a:t>
            </a:r>
            <a:r>
              <a:rPr lang="da-DK" sz="1400" dirty="0" smtClean="0"/>
              <a:t>kom mange konstruktive løsninger frem, fordi vi fik lejlighed til at </a:t>
            </a:r>
            <a:r>
              <a:rPr lang="da-DK" sz="1400" dirty="0" smtClean="0"/>
              <a:t>mødes og indgå i dialog om emnet</a:t>
            </a:r>
            <a:endParaRPr lang="da-DK" sz="1400" dirty="0" smtClean="0"/>
          </a:p>
        </p:txBody>
      </p:sp>
      <p:grpSp>
        <p:nvGrpSpPr>
          <p:cNvPr id="11" name="Grupper 10"/>
          <p:cNvGrpSpPr/>
          <p:nvPr/>
        </p:nvGrpSpPr>
        <p:grpSpPr>
          <a:xfrm>
            <a:off x="4751853" y="1998972"/>
            <a:ext cx="2400267" cy="574232"/>
            <a:chOff x="3059832" y="1909448"/>
            <a:chExt cx="1800200" cy="574232"/>
          </a:xfrm>
        </p:grpSpPr>
        <p:sp>
          <p:nvSpPr>
            <p:cNvPr id="6" name="Tekstfelt 5"/>
            <p:cNvSpPr txBox="1"/>
            <p:nvPr/>
          </p:nvSpPr>
          <p:spPr>
            <a:xfrm>
              <a:off x="3455467" y="1909448"/>
              <a:ext cx="100893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1 2 3 4 5 6 7 8 9 10</a:t>
              </a:r>
              <a:endParaRPr lang="da-DK" sz="1050" b="1" dirty="0"/>
            </a:p>
          </p:txBody>
        </p:sp>
        <p:cxnSp>
          <p:nvCxnSpPr>
            <p:cNvPr id="10" name="Lige forbindelse 9"/>
            <p:cNvCxnSpPr/>
            <p:nvPr/>
          </p:nvCxnSpPr>
          <p:spPr bwMode="auto">
            <a:xfrm>
              <a:off x="3059832" y="2204864"/>
              <a:ext cx="1800200" cy="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accent4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2" name="Tekstfelt 11"/>
            <p:cNvSpPr txBox="1"/>
            <p:nvPr/>
          </p:nvSpPr>
          <p:spPr>
            <a:xfrm>
              <a:off x="3658312" y="2229764"/>
              <a:ext cx="59896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På sporet</a:t>
              </a:r>
              <a:endParaRPr lang="da-DK" sz="1050" b="1" dirty="0"/>
            </a:p>
          </p:txBody>
        </p:sp>
      </p:grpSp>
      <p:grpSp>
        <p:nvGrpSpPr>
          <p:cNvPr id="14" name="Grupper 13"/>
          <p:cNvGrpSpPr/>
          <p:nvPr/>
        </p:nvGrpSpPr>
        <p:grpSpPr>
          <a:xfrm>
            <a:off x="4751853" y="2644969"/>
            <a:ext cx="2400267" cy="574232"/>
            <a:chOff x="3059832" y="1909448"/>
            <a:chExt cx="1800200" cy="574232"/>
          </a:xfrm>
        </p:grpSpPr>
        <p:sp>
          <p:nvSpPr>
            <p:cNvPr id="15" name="Tekstfelt 14"/>
            <p:cNvSpPr txBox="1"/>
            <p:nvPr/>
          </p:nvSpPr>
          <p:spPr>
            <a:xfrm>
              <a:off x="3455467" y="1909448"/>
              <a:ext cx="100893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1 2 3 4 5 6 7 8 9 10</a:t>
              </a:r>
              <a:endParaRPr lang="da-DK" sz="1050" b="1" dirty="0"/>
            </a:p>
          </p:txBody>
        </p:sp>
        <p:cxnSp>
          <p:nvCxnSpPr>
            <p:cNvPr id="16" name="Lige forbindelse 15"/>
            <p:cNvCxnSpPr/>
            <p:nvPr/>
          </p:nvCxnSpPr>
          <p:spPr bwMode="auto">
            <a:xfrm>
              <a:off x="3059832" y="2204864"/>
              <a:ext cx="1800200" cy="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accent4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7" name="Tekstfelt 16"/>
            <p:cNvSpPr txBox="1"/>
            <p:nvPr/>
          </p:nvSpPr>
          <p:spPr>
            <a:xfrm>
              <a:off x="3585577" y="2229764"/>
              <a:ext cx="74443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Engagement</a:t>
              </a:r>
              <a:endParaRPr lang="da-DK" sz="1050" b="1" dirty="0"/>
            </a:p>
          </p:txBody>
        </p:sp>
      </p:grpSp>
      <p:grpSp>
        <p:nvGrpSpPr>
          <p:cNvPr id="18" name="Grupper 17"/>
          <p:cNvGrpSpPr/>
          <p:nvPr/>
        </p:nvGrpSpPr>
        <p:grpSpPr>
          <a:xfrm>
            <a:off x="4751853" y="3290966"/>
            <a:ext cx="2400267" cy="574232"/>
            <a:chOff x="3059832" y="1909448"/>
            <a:chExt cx="1800200" cy="574232"/>
          </a:xfrm>
        </p:grpSpPr>
        <p:sp>
          <p:nvSpPr>
            <p:cNvPr id="19" name="Tekstfelt 18"/>
            <p:cNvSpPr txBox="1"/>
            <p:nvPr/>
          </p:nvSpPr>
          <p:spPr>
            <a:xfrm>
              <a:off x="3455467" y="1909448"/>
              <a:ext cx="100893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1 2 3 4 5 6 7 8 9 10</a:t>
              </a:r>
              <a:endParaRPr lang="da-DK" sz="1050" b="1" dirty="0"/>
            </a:p>
          </p:txBody>
        </p:sp>
        <p:cxnSp>
          <p:nvCxnSpPr>
            <p:cNvPr id="20" name="Lige forbindelse 19"/>
            <p:cNvCxnSpPr/>
            <p:nvPr/>
          </p:nvCxnSpPr>
          <p:spPr bwMode="auto">
            <a:xfrm>
              <a:off x="3059832" y="2204864"/>
              <a:ext cx="1800200" cy="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accent4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1" name="Tekstfelt 20"/>
            <p:cNvSpPr txBox="1"/>
            <p:nvPr/>
          </p:nvSpPr>
          <p:spPr>
            <a:xfrm>
              <a:off x="3767716" y="2229764"/>
              <a:ext cx="38015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Lytte</a:t>
              </a:r>
              <a:endParaRPr lang="da-DK" sz="1050" b="1" dirty="0"/>
            </a:p>
          </p:txBody>
        </p:sp>
      </p:grpSp>
      <p:grpSp>
        <p:nvGrpSpPr>
          <p:cNvPr id="22" name="Grupper 21"/>
          <p:cNvGrpSpPr/>
          <p:nvPr/>
        </p:nvGrpSpPr>
        <p:grpSpPr>
          <a:xfrm>
            <a:off x="4751853" y="3936963"/>
            <a:ext cx="2400267" cy="574232"/>
            <a:chOff x="3059832" y="1909448"/>
            <a:chExt cx="1800200" cy="574232"/>
          </a:xfrm>
        </p:grpSpPr>
        <p:sp>
          <p:nvSpPr>
            <p:cNvPr id="23" name="Tekstfelt 22"/>
            <p:cNvSpPr txBox="1"/>
            <p:nvPr/>
          </p:nvSpPr>
          <p:spPr>
            <a:xfrm>
              <a:off x="3455467" y="1909448"/>
              <a:ext cx="100893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1 2 3 4 5 6 7 8 9 10</a:t>
              </a:r>
              <a:endParaRPr lang="da-DK" sz="1050" b="1" dirty="0"/>
            </a:p>
          </p:txBody>
        </p:sp>
        <p:cxnSp>
          <p:nvCxnSpPr>
            <p:cNvPr id="24" name="Lige forbindelse 23"/>
            <p:cNvCxnSpPr/>
            <p:nvPr/>
          </p:nvCxnSpPr>
          <p:spPr bwMode="auto">
            <a:xfrm>
              <a:off x="3059832" y="2204864"/>
              <a:ext cx="1800200" cy="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accent4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5" name="Tekstfelt 24"/>
            <p:cNvSpPr txBox="1"/>
            <p:nvPr/>
          </p:nvSpPr>
          <p:spPr>
            <a:xfrm>
              <a:off x="3711814" y="2229764"/>
              <a:ext cx="49196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Metode</a:t>
              </a:r>
              <a:endParaRPr lang="da-DK" sz="1050" b="1" dirty="0"/>
            </a:p>
          </p:txBody>
        </p:sp>
      </p:grpSp>
      <p:grpSp>
        <p:nvGrpSpPr>
          <p:cNvPr id="26" name="Grupper 25"/>
          <p:cNvGrpSpPr/>
          <p:nvPr/>
        </p:nvGrpSpPr>
        <p:grpSpPr>
          <a:xfrm>
            <a:off x="4751853" y="4582960"/>
            <a:ext cx="2400267" cy="574232"/>
            <a:chOff x="3059832" y="1909448"/>
            <a:chExt cx="1800200" cy="574232"/>
          </a:xfrm>
        </p:grpSpPr>
        <p:sp>
          <p:nvSpPr>
            <p:cNvPr id="27" name="Tekstfelt 26"/>
            <p:cNvSpPr txBox="1"/>
            <p:nvPr/>
          </p:nvSpPr>
          <p:spPr>
            <a:xfrm>
              <a:off x="3455467" y="1909448"/>
              <a:ext cx="100893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1 2 3 4 5 6 7 8 9 10</a:t>
              </a:r>
              <a:endParaRPr lang="da-DK" sz="1050" b="1" dirty="0"/>
            </a:p>
          </p:txBody>
        </p:sp>
        <p:cxnSp>
          <p:nvCxnSpPr>
            <p:cNvPr id="28" name="Lige forbindelse 27"/>
            <p:cNvCxnSpPr/>
            <p:nvPr/>
          </p:nvCxnSpPr>
          <p:spPr bwMode="auto">
            <a:xfrm>
              <a:off x="3059832" y="2204864"/>
              <a:ext cx="1800200" cy="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accent4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" name="Tekstfelt 28"/>
            <p:cNvSpPr txBox="1"/>
            <p:nvPr/>
          </p:nvSpPr>
          <p:spPr>
            <a:xfrm>
              <a:off x="3640882" y="2229764"/>
              <a:ext cx="6338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050" b="1" dirty="0" smtClean="0"/>
                <a:t>Resultater</a:t>
              </a:r>
              <a:endParaRPr lang="da-DK" sz="1050" b="1" dirty="0"/>
            </a:p>
          </p:txBody>
        </p:sp>
      </p:grpSp>
      <p:cxnSp>
        <p:nvCxnSpPr>
          <p:cNvPr id="31" name="Lige forbindelse 30"/>
          <p:cNvCxnSpPr/>
          <p:nvPr/>
        </p:nvCxnSpPr>
        <p:spPr bwMode="auto">
          <a:xfrm>
            <a:off x="911424" y="2600099"/>
            <a:ext cx="10369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Lige forbindelse 32"/>
          <p:cNvCxnSpPr/>
          <p:nvPr/>
        </p:nvCxnSpPr>
        <p:spPr bwMode="auto">
          <a:xfrm>
            <a:off x="911424" y="3248171"/>
            <a:ext cx="10369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Lige forbindelse 33"/>
          <p:cNvCxnSpPr/>
          <p:nvPr/>
        </p:nvCxnSpPr>
        <p:spPr bwMode="auto">
          <a:xfrm>
            <a:off x="911424" y="3896243"/>
            <a:ext cx="10369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Lige forbindelse 34"/>
          <p:cNvCxnSpPr/>
          <p:nvPr/>
        </p:nvCxnSpPr>
        <p:spPr bwMode="auto">
          <a:xfrm>
            <a:off x="911424" y="4544315"/>
            <a:ext cx="10369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itel 29"/>
          <p:cNvSpPr>
            <a:spLocks noGrp="1"/>
          </p:cNvSpPr>
          <p:nvPr>
            <p:ph type="title"/>
          </p:nvPr>
        </p:nvSpPr>
        <p:spPr>
          <a:xfrm>
            <a:off x="481170" y="352420"/>
            <a:ext cx="11229673" cy="972000"/>
          </a:xfrm>
        </p:spPr>
        <p:txBody>
          <a:bodyPr anchor="b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da-DK" sz="4400" dirty="0" smtClean="0"/>
              <a:t/>
            </a:r>
            <a:br>
              <a:rPr lang="da-DK" sz="4400" dirty="0" smtClean="0"/>
            </a:br>
            <a:r>
              <a:rPr lang="da-DK" sz="4400" dirty="0"/>
              <a:t/>
            </a:r>
            <a:br>
              <a:rPr lang="da-DK" sz="4400" dirty="0"/>
            </a:br>
            <a:r>
              <a:rPr lang="da-DK" sz="4400" dirty="0" smtClean="0"/>
              <a:t/>
            </a:r>
            <a:br>
              <a:rPr lang="da-DK" sz="4400" dirty="0" smtClean="0"/>
            </a:br>
            <a:r>
              <a:rPr lang="da-DK" sz="4400" dirty="0"/>
              <a:t/>
            </a:r>
            <a:br>
              <a:rPr lang="da-DK" sz="4400" dirty="0"/>
            </a:br>
            <a:r>
              <a:rPr lang="da-DK" sz="4400" dirty="0" smtClean="0"/>
              <a:t/>
            </a:r>
            <a:br>
              <a:rPr lang="da-DK" sz="4400" dirty="0" smtClean="0"/>
            </a:br>
            <a:r>
              <a:rPr lang="da-DK" sz="4400" dirty="0"/>
              <a:t/>
            </a:r>
            <a:br>
              <a:rPr lang="da-DK" sz="4400" dirty="0"/>
            </a:br>
            <a:r>
              <a:rPr lang="da-DK" sz="4400" dirty="0" smtClean="0"/>
              <a:t>Møde procestjek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896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_Ældre Sagen Powerpoint 11-01_2018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xmlns="" name="Ældre Sagen 2016-16_9.potx" id="{FA62C7F8-41E3-4CF3-B1AF-0560228E0AF8}" vid="{84D6CD33-1C15-46A3-8315-F2B29DD7BD6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a_Ældre Sagen Powerpoint 11-01_2018</Template>
  <TotalTime>26</TotalTime>
  <Words>335</Words>
  <Application>Microsoft Office PowerPoint</Application>
  <PresentationFormat>Brugerdefineret</PresentationFormat>
  <Paragraphs>36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a_Ældre Sagen Powerpoint 11-01_2018</vt:lpstr>
      <vt:lpstr>      Møde procestjek</vt:lpstr>
    </vt:vector>
  </TitlesOfParts>
  <Company>Ældre Sagen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Møde procestjek</dc:title>
  <dc:creator>Bente Petersen</dc:creator>
  <cp:lastModifiedBy>Bente Petersen</cp:lastModifiedBy>
  <cp:revision>3</cp:revision>
  <dcterms:created xsi:type="dcterms:W3CDTF">2019-03-26T12:20:50Z</dcterms:created>
  <dcterms:modified xsi:type="dcterms:W3CDTF">2019-03-26T12:47:31Z</dcterms:modified>
</cp:coreProperties>
</file>