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2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6" r:id="rId2"/>
    <p:sldMasterId id="2147483793" r:id="rId3"/>
  </p:sldMasterIdLst>
  <p:notesMasterIdLst>
    <p:notesMasterId r:id="rId5"/>
  </p:notesMasterIdLst>
  <p:sldIdLst>
    <p:sldId id="400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D84"/>
    <a:srgbClr val="7281A4"/>
    <a:srgbClr val="008484"/>
    <a:srgbClr val="C11D20"/>
    <a:srgbClr val="6F83A6"/>
    <a:srgbClr val="4EA8B0"/>
    <a:srgbClr val="D8639E"/>
    <a:srgbClr val="6A2372"/>
    <a:srgbClr val="9D1E65"/>
    <a:srgbClr val="2B9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91" autoAdjust="0"/>
    <p:restoredTop sz="92937" autoAdjust="0"/>
  </p:normalViewPr>
  <p:slideViewPr>
    <p:cSldViewPr snapToGrid="0">
      <p:cViewPr>
        <p:scale>
          <a:sx n="60" d="100"/>
          <a:sy n="60" d="100"/>
        </p:scale>
        <p:origin x="-876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12-06-2019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140" latinLnBrk="1" hangingPunct="0">
              <a:buClr>
                <a:schemeClr val="tx2"/>
              </a:buClr>
              <a:buFont typeface="Arial" charset="0"/>
              <a:buChar char="•"/>
            </a:pPr>
            <a:r>
              <a:rPr lang="da-DK" dirty="0">
                <a:solidFill>
                  <a:srgbClr val="414141"/>
                </a:solidFill>
                <a:ea typeface="Palatino"/>
                <a:cs typeface="Palatino"/>
              </a:rPr>
              <a:t>Årshjul med alle bestyrelsesmøderne og faste opgaver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>
                <a:solidFill>
                  <a:prstClr val="black"/>
                </a:solidFill>
              </a:rPr>
              <a:pPr/>
              <a:t>1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1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923773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-575" y="5339201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7"/>
          <p:cNvSpPr/>
          <p:nvPr userDrawn="1"/>
        </p:nvSpPr>
        <p:spPr>
          <a:xfrm>
            <a:off x="-1" y="4406907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2" y="2396859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72" y="327032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8" y="349257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5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2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2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4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923773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-575" y="5339201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7"/>
          <p:cNvSpPr/>
          <p:nvPr userDrawn="1"/>
        </p:nvSpPr>
        <p:spPr>
          <a:xfrm>
            <a:off x="-1" y="4406907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2" y="2396859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383236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7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32" y="3441528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1" y="2560602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5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Shape 8"/>
          <p:cNvSpPr/>
          <p:nvPr/>
        </p:nvSpPr>
        <p:spPr>
          <a:xfrm>
            <a:off x="476256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19688325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4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1" y="1516534"/>
            <a:ext cx="10707843" cy="4706471"/>
          </a:xfrm>
        </p:spPr>
        <p:txBody>
          <a:bodyPr vert="horz"/>
          <a:lstStyle>
            <a:lvl1pPr>
              <a:buClr>
                <a:schemeClr val="tx2"/>
              </a:buClr>
              <a:buSzPct val="100000"/>
              <a:defRPr baseline="0"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841285683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>
            <a:normAutofit/>
          </a:bodyPr>
          <a:lstStyle>
            <a:lvl1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1pPr>
            <a:lvl2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2pPr>
            <a:lvl3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3pPr>
            <a:lvl4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4pPr>
            <a:lvl5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3278984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4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4930945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7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32" y="3441528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1" y="2560602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5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6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24809159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3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5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78399754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8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375364784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8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57344779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72" y="327032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96040182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8" y="349257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5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2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Shape 3"/>
          <p:cNvSpPr/>
          <p:nvPr userDrawn="1"/>
        </p:nvSpPr>
        <p:spPr>
          <a:xfrm>
            <a:off x="476252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20618532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4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038444483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0816745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4884425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20057488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4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1" y="1516534"/>
            <a:ext cx="10707843" cy="4706471"/>
          </a:xfrm>
        </p:spPr>
        <p:txBody>
          <a:bodyPr vert="horz"/>
          <a:lstStyle>
            <a:lvl1pPr>
              <a:buClr>
                <a:schemeClr val="tx2"/>
              </a:buClr>
              <a:buSzPct val="100000"/>
              <a:defRPr baseline="0"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38163982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828251139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599048379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504844173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620094807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62398067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610108979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742494895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058550147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01644892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>
            <a:normAutofit/>
          </a:bodyPr>
          <a:lstStyle>
            <a:lvl1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1pPr>
            <a:lvl2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2pPr>
            <a:lvl3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3pPr>
            <a:lvl4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4pPr>
            <a:lvl5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383985515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23434847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92030885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192792913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08798297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54641673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99233223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03169162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5693304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9935902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4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55067682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40804785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553229405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23403755"/>
      </p:ext>
    </p:extLst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681498236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80330487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269960426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831498597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81984255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85193158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462373055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027799306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58409391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544937685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94822785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118960647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478369" y="233405"/>
            <a:ext cx="11235267" cy="9720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lang="da-DK" sz="4900" dirty="0" smtClean="0">
                <a:solidFill>
                  <a:schemeClr val="tx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40460" indent="0">
              <a:buNone/>
              <a:defRPr/>
            </a:lvl2pPr>
            <a:lvl5pPr marL="961841" indent="0">
              <a:buNone/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5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150214318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-1" y="923779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-575" y="5339207"/>
            <a:ext cx="12192000" cy="595035"/>
          </a:xfrm>
          <a:prstGeom prst="rect">
            <a:avLst/>
          </a:prstGeom>
          <a:solidFill>
            <a:schemeClr val="bg2"/>
          </a:solidFill>
          <a:ln w="9525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 defTabSz="584200" latinLnBrk="1" hangingPunct="0"/>
            <a:endParaRPr lang="da-DK" sz="320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7"/>
          <p:cNvSpPr/>
          <p:nvPr userDrawn="1"/>
        </p:nvSpPr>
        <p:spPr>
          <a:xfrm>
            <a:off x="-1" y="4406913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2" y="2396865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65000"/>
                <a:lumOff val="35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699237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7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36" y="3441528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1" y="2560608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9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17" name="Shape 8"/>
          <p:cNvSpPr/>
          <p:nvPr/>
        </p:nvSpPr>
        <p:spPr>
          <a:xfrm>
            <a:off x="476260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53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71020925"/>
      </p:ext>
    </p:extLst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8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1" y="1516534"/>
            <a:ext cx="10707843" cy="4706471"/>
          </a:xfrm>
        </p:spPr>
        <p:txBody>
          <a:bodyPr vert="horz"/>
          <a:lstStyle>
            <a:lvl1pPr>
              <a:buClr>
                <a:schemeClr val="tx2"/>
              </a:buClr>
              <a:buSzPct val="100000"/>
              <a:defRPr baseline="0"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4806252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3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5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80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9" y="1875119"/>
            <a:ext cx="10708217" cy="4340411"/>
          </a:xfrm>
        </p:spPr>
        <p:txBody>
          <a:bodyPr vert="horz">
            <a:normAutofit/>
          </a:bodyPr>
          <a:lstStyle>
            <a:lvl1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1pPr>
            <a:lvl2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2pPr>
            <a:lvl3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3pPr>
            <a:lvl4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4pPr>
            <a:lvl5pPr>
              <a:spcBef>
                <a:spcPts val="1600"/>
              </a:spcBef>
              <a:buClr>
                <a:schemeClr val="tx2"/>
              </a:buClr>
              <a:buSzPct val="100000"/>
              <a:defRPr sz="2400" baseline="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4070503494"/>
      </p:ext>
    </p:extLst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8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64525736"/>
      </p:ext>
    </p:extLst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101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3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80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68116770"/>
      </p:ext>
    </p:extLst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3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9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53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72439242"/>
      </p:ext>
    </p:extLst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54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2177454655"/>
      </p:ext>
    </p:extLst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54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80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1597582765"/>
      </p:ext>
    </p:extLst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76" y="327038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53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00921776"/>
      </p:ext>
    </p:extLst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8" y="349263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9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2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Shape 3"/>
          <p:cNvSpPr/>
          <p:nvPr userDrawn="1"/>
        </p:nvSpPr>
        <p:spPr>
          <a:xfrm>
            <a:off x="476252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53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98931887"/>
      </p:ext>
    </p:extLst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8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802969251"/>
      </p:ext>
    </p:extLst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53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5191334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8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3762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8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11247460" cy="4286250"/>
          </a:xfrm>
        </p:spPr>
        <p:txBody>
          <a:bodyPr/>
          <a:lstStyle>
            <a:lvl1pPr>
              <a:buClr>
                <a:schemeClr val="tx2"/>
              </a:buClr>
              <a:buSzPct val="100000"/>
              <a:defRPr/>
            </a:lvl1pPr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74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26" Type="http://schemas.openxmlformats.org/officeDocument/2006/relationships/slideLayout" Target="../slideLayouts/slideLayout40.xml"/><Relationship Id="rId39" Type="http://schemas.openxmlformats.org/officeDocument/2006/relationships/slideLayout" Target="../slideLayouts/slideLayout53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48.xml"/><Relationship Id="rId42" Type="http://schemas.openxmlformats.org/officeDocument/2006/relationships/slideLayout" Target="../slideLayouts/slideLayout56.xml"/><Relationship Id="rId47" Type="http://schemas.openxmlformats.org/officeDocument/2006/relationships/slideLayout" Target="../slideLayouts/slideLayout61.xml"/><Relationship Id="rId50" Type="http://schemas.openxmlformats.org/officeDocument/2006/relationships/slideLayout" Target="../slideLayouts/slideLayout64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5" Type="http://schemas.openxmlformats.org/officeDocument/2006/relationships/slideLayout" Target="../slideLayouts/slideLayout39.xml"/><Relationship Id="rId33" Type="http://schemas.openxmlformats.org/officeDocument/2006/relationships/slideLayout" Target="../slideLayouts/slideLayout47.xml"/><Relationship Id="rId38" Type="http://schemas.openxmlformats.org/officeDocument/2006/relationships/slideLayout" Target="../slideLayouts/slideLayout52.xml"/><Relationship Id="rId46" Type="http://schemas.openxmlformats.org/officeDocument/2006/relationships/slideLayout" Target="../slideLayouts/slideLayout60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29" Type="http://schemas.openxmlformats.org/officeDocument/2006/relationships/slideLayout" Target="../slideLayouts/slideLayout43.xml"/><Relationship Id="rId41" Type="http://schemas.openxmlformats.org/officeDocument/2006/relationships/slideLayout" Target="../slideLayouts/slideLayout55.xml"/><Relationship Id="rId54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38.xml"/><Relationship Id="rId32" Type="http://schemas.openxmlformats.org/officeDocument/2006/relationships/slideLayout" Target="../slideLayouts/slideLayout46.xml"/><Relationship Id="rId37" Type="http://schemas.openxmlformats.org/officeDocument/2006/relationships/slideLayout" Target="../slideLayouts/slideLayout51.xml"/><Relationship Id="rId40" Type="http://schemas.openxmlformats.org/officeDocument/2006/relationships/slideLayout" Target="../slideLayouts/slideLayout54.xml"/><Relationship Id="rId45" Type="http://schemas.openxmlformats.org/officeDocument/2006/relationships/slideLayout" Target="../slideLayouts/slideLayout59.xml"/><Relationship Id="rId53" Type="http://schemas.openxmlformats.org/officeDocument/2006/relationships/theme" Target="../theme/theme2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slideLayout" Target="../slideLayouts/slideLayout37.xml"/><Relationship Id="rId28" Type="http://schemas.openxmlformats.org/officeDocument/2006/relationships/slideLayout" Target="../slideLayouts/slideLayout42.xml"/><Relationship Id="rId36" Type="http://schemas.openxmlformats.org/officeDocument/2006/relationships/slideLayout" Target="../slideLayouts/slideLayout50.xml"/><Relationship Id="rId49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31" Type="http://schemas.openxmlformats.org/officeDocument/2006/relationships/slideLayout" Target="../slideLayouts/slideLayout45.xml"/><Relationship Id="rId44" Type="http://schemas.openxmlformats.org/officeDocument/2006/relationships/slideLayout" Target="../slideLayouts/slideLayout58.xml"/><Relationship Id="rId52" Type="http://schemas.openxmlformats.org/officeDocument/2006/relationships/slideLayout" Target="../slideLayouts/slideLayout66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slideLayout" Target="../slideLayouts/slideLayout36.xml"/><Relationship Id="rId27" Type="http://schemas.openxmlformats.org/officeDocument/2006/relationships/slideLayout" Target="../slideLayouts/slideLayout41.xml"/><Relationship Id="rId30" Type="http://schemas.openxmlformats.org/officeDocument/2006/relationships/slideLayout" Target="../slideLayouts/slideLayout44.xml"/><Relationship Id="rId35" Type="http://schemas.openxmlformats.org/officeDocument/2006/relationships/slideLayout" Target="../slideLayouts/slideLayout49.xml"/><Relationship Id="rId43" Type="http://schemas.openxmlformats.org/officeDocument/2006/relationships/slideLayout" Target="../slideLayouts/slideLayout57.xml"/><Relationship Id="rId48" Type="http://schemas.openxmlformats.org/officeDocument/2006/relationships/slideLayout" Target="../slideLayouts/slideLayout62.xml"/><Relationship Id="rId8" Type="http://schemas.openxmlformats.org/officeDocument/2006/relationships/slideLayout" Target="../slideLayouts/slideLayout22.xml"/><Relationship Id="rId51" Type="http://schemas.openxmlformats.org/officeDocument/2006/relationships/slideLayout" Target="../slideLayouts/slideLayout6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slideLayout" Target="../slideLayouts/slideLayout8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2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2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7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2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Shape 3"/>
          <p:cNvSpPr/>
          <p:nvPr/>
        </p:nvSpPr>
        <p:spPr>
          <a:xfrm>
            <a:off x="476252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7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7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596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  <p:sldLayoutId id="2147483744" r:id="rId18"/>
    <p:sldLayoutId id="2147483745" r:id="rId19"/>
    <p:sldLayoutId id="2147483746" r:id="rId20"/>
    <p:sldLayoutId id="2147483747" r:id="rId21"/>
    <p:sldLayoutId id="2147483748" r:id="rId22"/>
    <p:sldLayoutId id="2147483749" r:id="rId23"/>
    <p:sldLayoutId id="2147483751" r:id="rId24"/>
    <p:sldLayoutId id="2147483752" r:id="rId25"/>
    <p:sldLayoutId id="2147483753" r:id="rId26"/>
    <p:sldLayoutId id="2147483754" r:id="rId27"/>
    <p:sldLayoutId id="2147483755" r:id="rId28"/>
    <p:sldLayoutId id="2147483756" r:id="rId29"/>
    <p:sldLayoutId id="2147483757" r:id="rId30"/>
    <p:sldLayoutId id="2147483758" r:id="rId31"/>
    <p:sldLayoutId id="2147483759" r:id="rId32"/>
    <p:sldLayoutId id="2147483760" r:id="rId33"/>
    <p:sldLayoutId id="2147483761" r:id="rId34"/>
    <p:sldLayoutId id="2147483762" r:id="rId35"/>
    <p:sldLayoutId id="2147483763" r:id="rId36"/>
    <p:sldLayoutId id="2147483764" r:id="rId37"/>
    <p:sldLayoutId id="2147483765" r:id="rId38"/>
    <p:sldLayoutId id="2147483766" r:id="rId39"/>
    <p:sldLayoutId id="2147483767" r:id="rId40"/>
    <p:sldLayoutId id="2147483768" r:id="rId41"/>
    <p:sldLayoutId id="2147483769" r:id="rId42"/>
    <p:sldLayoutId id="2147483770" r:id="rId43"/>
    <p:sldLayoutId id="2147483771" r:id="rId44"/>
    <p:sldLayoutId id="2147483772" r:id="rId45"/>
    <p:sldLayoutId id="2147483773" r:id="rId46"/>
    <p:sldLayoutId id="2147483774" r:id="rId47"/>
    <p:sldLayoutId id="2147483775" r:id="rId48"/>
    <p:sldLayoutId id="2147483776" r:id="rId49"/>
    <p:sldLayoutId id="2147483777" r:id="rId50"/>
    <p:sldLayoutId id="2147483778" r:id="rId51"/>
    <p:sldLayoutId id="2147483779" r:id="rId52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2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" name="Shape 3"/>
          <p:cNvSpPr/>
          <p:nvPr/>
        </p:nvSpPr>
        <p:spPr>
          <a:xfrm>
            <a:off x="476252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81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53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8951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Clr>
          <a:schemeClr val="tx2"/>
        </a:buClr>
        <a:buSzPct val="100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Årshjul - hold styr på opgaverne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1" t="17963" r="4265" b="18226"/>
          <a:stretch/>
        </p:blipFill>
        <p:spPr>
          <a:xfrm>
            <a:off x="2879803" y="1363960"/>
            <a:ext cx="5616466" cy="5035719"/>
          </a:xfrm>
          <a:prstGeom prst="rect">
            <a:avLst/>
          </a:prstGeom>
        </p:spPr>
      </p:pic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8284219" y="4124366"/>
            <a:ext cx="2346049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011"/>
            <a:r>
              <a:rPr lang="da-DK" sz="12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da-DK" b="1" dirty="0">
                <a:solidFill>
                  <a:srgbClr val="000000"/>
                </a:solidFill>
                <a:latin typeface="Comic Sans MS" pitchFamily="66" charset="0"/>
              </a:rPr>
              <a:t>Dialogmøder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45959" y="3983323"/>
            <a:ext cx="2279196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011"/>
            <a:r>
              <a:rPr lang="da-DK" sz="12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da-DK" b="1" dirty="0">
                <a:solidFill>
                  <a:srgbClr val="000000"/>
                </a:solidFill>
                <a:latin typeface="Comic Sans MS" pitchFamily="66" charset="0"/>
              </a:rPr>
              <a:t>Dialogmøder</a:t>
            </a:r>
          </a:p>
        </p:txBody>
      </p:sp>
      <p:sp>
        <p:nvSpPr>
          <p:cNvPr id="3" name="Tekstboks 2"/>
          <p:cNvSpPr txBox="1"/>
          <p:nvPr/>
        </p:nvSpPr>
        <p:spPr>
          <a:xfrm>
            <a:off x="8411809" y="2948650"/>
            <a:ext cx="2218459" cy="37959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b="1" dirty="0" smtClean="0">
                <a:solidFill>
                  <a:srgbClr val="000000"/>
                </a:solidFill>
                <a:ea typeface="Palatino"/>
                <a:cs typeface="Palatino"/>
                <a:sym typeface="Palatino"/>
              </a:rPr>
              <a:t>Årsmøde</a:t>
            </a:r>
          </a:p>
        </p:txBody>
      </p:sp>
      <p:sp>
        <p:nvSpPr>
          <p:cNvPr id="8" name="Tekstboks 7"/>
          <p:cNvSpPr txBox="1"/>
          <p:nvPr/>
        </p:nvSpPr>
        <p:spPr>
          <a:xfrm>
            <a:off x="8074905" y="4653144"/>
            <a:ext cx="3819057" cy="37959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b="1" dirty="0" smtClean="0">
                <a:solidFill>
                  <a:srgbClr val="000000"/>
                </a:solidFill>
                <a:ea typeface="Palatino"/>
                <a:cs typeface="Palatino"/>
                <a:sym typeface="Palatino"/>
              </a:rPr>
              <a:t>Danmark spiser sammen </a:t>
            </a:r>
          </a:p>
        </p:txBody>
      </p:sp>
      <p:sp>
        <p:nvSpPr>
          <p:cNvPr id="9" name="Tekstboks 8"/>
          <p:cNvSpPr txBox="1"/>
          <p:nvPr/>
        </p:nvSpPr>
        <p:spPr>
          <a:xfrm>
            <a:off x="719402" y="1711345"/>
            <a:ext cx="2688299" cy="379591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latinLnBrk="1" hangingPunct="0"/>
            <a:r>
              <a:rPr lang="da-DK" b="1" dirty="0" smtClean="0">
                <a:solidFill>
                  <a:srgbClr val="000000"/>
                </a:solidFill>
                <a:ea typeface="Palatino"/>
                <a:cs typeface="Palatino"/>
                <a:sym typeface="Palatino"/>
              </a:rPr>
              <a:t>Delegeret møde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7653937" y="5445224"/>
            <a:ext cx="2976331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011"/>
            <a:r>
              <a:rPr lang="da-DK" sz="12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da-DK" b="1" dirty="0" smtClean="0">
                <a:solidFill>
                  <a:srgbClr val="000000"/>
                </a:solidFill>
                <a:latin typeface="Comic Sans MS" pitchFamily="66" charset="0"/>
              </a:rPr>
              <a:t>Årsrapportmøde</a:t>
            </a:r>
            <a:endParaRPr lang="da-DK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14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</p:bldLst>
  </p:timing>
</p:sld>
</file>

<file path=ppt/theme/theme1.xml><?xml version="1.0" encoding="utf-8"?>
<a:theme xmlns:a="http://schemas.openxmlformats.org/drawingml/2006/main" name="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Ledelse og samarbejde modul 1 dag 2" id="{7200B656-DAF7-2D43-ACEC-1F0DE3CC8E3D}" vid="{9094BCCD-9F4F-DA4B-85D0-021C06DFF969}"/>
    </a:ext>
  </a:extLst>
</a:theme>
</file>

<file path=ppt/theme/theme2.xml><?xml version="1.0" encoding="utf-8"?>
<a:theme xmlns:a="http://schemas.openxmlformats.org/drawingml/2006/main" name="1_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Ledelse og samarbejde modul 1 dag 2" id="{7200B656-DAF7-2D43-ACEC-1F0DE3CC8E3D}" vid="{9094BCCD-9F4F-DA4B-85D0-021C06DFF969}"/>
    </a:ext>
  </a:extLst>
</a:theme>
</file>

<file path=ppt/theme/theme3.xml><?xml version="1.0" encoding="utf-8"?>
<a:theme xmlns:a="http://schemas.openxmlformats.org/drawingml/2006/main" name="2_a_Ældre Sagen Powerpoint 11-01_2018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700" b="0" i="0" u="none" strike="noStrike" cap="none" spc="0" normalizeH="0" baseline="0" dirty="0" err="1" smtClean="0">
            <a:solidFill>
              <a:srgbClr val="FFFFFF"/>
            </a:solidFill>
            <a:uFillTx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xmlns="" name="Ledelse og samarbejde modul 1 dag 2" id="{7200B656-DAF7-2D43-ACEC-1F0DE3CC8E3D}" vid="{9094BCCD-9F4F-DA4B-85D0-021C06DFF969}"/>
    </a:ext>
  </a:extLst>
</a:theme>
</file>

<file path=ppt/theme/theme4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17749</TotalTime>
  <Words>26</Words>
  <Application>Microsoft Office PowerPoint</Application>
  <PresentationFormat>Brugerdefineret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Diastitler</vt:lpstr>
      </vt:variant>
      <vt:variant>
        <vt:i4>1</vt:i4>
      </vt:variant>
    </vt:vector>
  </HeadingPairs>
  <TitlesOfParts>
    <vt:vector size="4" baseType="lpstr">
      <vt:lpstr>a_Ældre Sagen Powerpoint 11-01_2018</vt:lpstr>
      <vt:lpstr>1_a_Ældre Sagen Powerpoint 11-01_2018</vt:lpstr>
      <vt:lpstr>2_a_Ældre Sagen Powerpoint 11-01_2018</vt:lpstr>
      <vt:lpstr>Årshjul - hold styr på opgaverne</vt:lpstr>
    </vt:vector>
  </TitlesOfParts>
  <Company>Ældre Sagen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Christina Krause Schütz</dc:creator>
  <cp:lastModifiedBy>Troels Lorenzen</cp:lastModifiedBy>
  <cp:revision>109</cp:revision>
  <dcterms:created xsi:type="dcterms:W3CDTF">2018-01-11T12:45:36Z</dcterms:created>
  <dcterms:modified xsi:type="dcterms:W3CDTF">2019-06-12T08:03:26Z</dcterms:modified>
</cp:coreProperties>
</file>