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4"/>
  </p:notesMasterIdLst>
  <p:sldIdLst>
    <p:sldId id="261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80" autoAdjust="0"/>
    <p:restoredTop sz="92900" autoAdjust="0"/>
  </p:normalViewPr>
  <p:slideViewPr>
    <p:cSldViewPr snapToGrid="0">
      <p:cViewPr varScale="1">
        <p:scale>
          <a:sx n="79" d="100"/>
          <a:sy n="79" d="100"/>
        </p:scale>
        <p:origin x="230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A30443-B1BA-AB43-97E1-C1ED38CB11B6}" type="doc">
      <dgm:prSet loTypeId="urn:microsoft.com/office/officeart/2005/8/layout/orgChart1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B137A0AB-D27D-F94E-B378-C71ED7E9276C}">
      <dgm:prSet phldrT="[Teks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da-DK" b="1" cap="all" baseline="0" dirty="0">
              <a:solidFill>
                <a:schemeClr val="tx1"/>
              </a:solidFill>
            </a:rPr>
            <a:t>Lokalbestyrelsen</a:t>
          </a:r>
        </a:p>
        <a:p>
          <a:r>
            <a:rPr lang="da-DK" dirty="0">
              <a:solidFill>
                <a:schemeClr val="tx1"/>
              </a:solidFill>
            </a:rPr>
            <a:t>Formandskab: Formand +Næstformand</a:t>
          </a:r>
        </a:p>
        <a:p>
          <a:endParaRPr lang="da-DK" dirty="0">
            <a:solidFill>
              <a:schemeClr val="tx1"/>
            </a:solidFill>
          </a:endParaRPr>
        </a:p>
        <a:p>
          <a:r>
            <a:rPr lang="da-DK" dirty="0">
              <a:solidFill>
                <a:schemeClr val="tx1"/>
              </a:solidFill>
            </a:rPr>
            <a:t>Kasserer og sekretærer</a:t>
          </a:r>
        </a:p>
        <a:p>
          <a:r>
            <a:rPr lang="da-DK" dirty="0">
              <a:solidFill>
                <a:schemeClr val="tx1"/>
              </a:solidFill>
            </a:rPr>
            <a:t>Bestyrelsesmedlemmer</a:t>
          </a:r>
        </a:p>
      </dgm:t>
    </dgm:pt>
    <dgm:pt modelId="{9A178BF7-2A93-F747-B1C5-5282E19CCB18}" type="parTrans" cxnId="{B10F79E7-0A3D-EA46-A512-7B316B8394C6}">
      <dgm:prSet/>
      <dgm:spPr/>
      <dgm:t>
        <a:bodyPr/>
        <a:lstStyle/>
        <a:p>
          <a:endParaRPr lang="da-DK"/>
        </a:p>
      </dgm:t>
    </dgm:pt>
    <dgm:pt modelId="{E2BFFD5C-D6D4-524A-BC42-F079F17D75F1}" type="sibTrans" cxnId="{B10F79E7-0A3D-EA46-A512-7B316B8394C6}">
      <dgm:prSet/>
      <dgm:spPr/>
      <dgm:t>
        <a:bodyPr/>
        <a:lstStyle/>
        <a:p>
          <a:endParaRPr lang="da-DK"/>
        </a:p>
      </dgm:t>
    </dgm:pt>
    <dgm:pt modelId="{F71C0AB0-2638-9A4D-8B66-CDCA082D7E38}">
      <dgm:prSet phldrT="[Teks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Aktivitetsleder/Kontaktperson for</a:t>
          </a:r>
          <a:br>
            <a:rPr lang="da-DK" dirty="0">
              <a:solidFill>
                <a:schemeClr val="tx1"/>
              </a:solidFill>
            </a:rPr>
          </a:br>
          <a:r>
            <a:rPr lang="da-DK" dirty="0">
              <a:solidFill>
                <a:schemeClr val="tx1"/>
              </a:solidFill>
            </a:rPr>
            <a:t>Social-humanitære aktiviteter</a:t>
          </a:r>
        </a:p>
      </dgm:t>
    </dgm:pt>
    <dgm:pt modelId="{EAED6B00-9404-FE45-8103-AEC308DC62BF}" type="parTrans" cxnId="{4656F3DB-68A2-664B-BAB3-D1D77BA5285B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endParaRPr lang="da-DK"/>
        </a:p>
      </dgm:t>
    </dgm:pt>
    <dgm:pt modelId="{938F20B1-BA53-A641-9E28-4C55B3D73E6D}" type="sibTrans" cxnId="{4656F3DB-68A2-664B-BAB3-D1D77BA5285B}">
      <dgm:prSet/>
      <dgm:spPr/>
      <dgm:t>
        <a:bodyPr/>
        <a:lstStyle/>
        <a:p>
          <a:endParaRPr lang="da-DK"/>
        </a:p>
      </dgm:t>
    </dgm:pt>
    <dgm:pt modelId="{A03A6021-13CB-0A4D-8950-34CCA9444AF2}">
      <dgm:prSet phldrT="[Teks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Aktivitetsleder/Kontaktperson for </a:t>
          </a:r>
          <a:br>
            <a:rPr lang="da-DK" dirty="0">
              <a:solidFill>
                <a:schemeClr val="tx1"/>
              </a:solidFill>
            </a:rPr>
          </a:br>
          <a:r>
            <a:rPr lang="da-DK" dirty="0">
              <a:solidFill>
                <a:schemeClr val="tx1"/>
              </a:solidFill>
            </a:rPr>
            <a:t>it-aktiviteter</a:t>
          </a:r>
        </a:p>
      </dgm:t>
    </dgm:pt>
    <dgm:pt modelId="{684FCDA3-9DBD-1344-AF47-7063AA110715}" type="parTrans" cxnId="{7FB1D64E-23C8-094C-8C1A-2E246C62098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endParaRPr lang="da-DK"/>
        </a:p>
      </dgm:t>
    </dgm:pt>
    <dgm:pt modelId="{D340DF2B-36E4-D043-9F48-8867B705A387}" type="sibTrans" cxnId="{7FB1D64E-23C8-094C-8C1A-2E246C62098C}">
      <dgm:prSet/>
      <dgm:spPr/>
      <dgm:t>
        <a:bodyPr/>
        <a:lstStyle/>
        <a:p>
          <a:endParaRPr lang="da-DK"/>
        </a:p>
      </dgm:t>
    </dgm:pt>
    <dgm:pt modelId="{8BA49F7E-DB57-1442-A048-FF0C6EC2AC1A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Aktivitetsleder/Kontaktperson for Generationsmøder</a:t>
          </a:r>
        </a:p>
      </dgm:t>
    </dgm:pt>
    <dgm:pt modelId="{AE8955E0-C0F0-2045-A0B4-460FC06B68F9}" type="parTrans" cxnId="{1F33834E-4CEC-C449-A44C-5DD1376B6B61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endParaRPr lang="da-DK"/>
        </a:p>
      </dgm:t>
    </dgm:pt>
    <dgm:pt modelId="{8C568681-9BD2-4546-BB11-8013B89D345E}" type="sibTrans" cxnId="{1F33834E-4CEC-C449-A44C-5DD1376B6B61}">
      <dgm:prSet/>
      <dgm:spPr/>
      <dgm:t>
        <a:bodyPr/>
        <a:lstStyle/>
        <a:p>
          <a:endParaRPr lang="da-DK"/>
        </a:p>
      </dgm:t>
    </dgm:pt>
    <dgm:pt modelId="{7223B028-8D23-774A-834C-04B686B133F7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Aktivitetsleder/Kontaktperson for Arrangementer &amp; Aktiviteter</a:t>
          </a:r>
        </a:p>
      </dgm:t>
    </dgm:pt>
    <dgm:pt modelId="{29A83396-C546-7441-ABD4-49D5AB391C36}" type="parTrans" cxnId="{855D199C-365E-F241-8061-C9CD4C01FEC3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endParaRPr lang="da-DK"/>
        </a:p>
      </dgm:t>
    </dgm:pt>
    <dgm:pt modelId="{6B69A041-F254-7A42-BC1F-6E568A5AFB30}" type="sibTrans" cxnId="{855D199C-365E-F241-8061-C9CD4C01FEC3}">
      <dgm:prSet/>
      <dgm:spPr/>
      <dgm:t>
        <a:bodyPr/>
        <a:lstStyle/>
        <a:p>
          <a:endParaRPr lang="da-DK"/>
        </a:p>
      </dgm:t>
    </dgm:pt>
    <dgm:pt modelId="{810A48E4-2A46-FB43-9036-2735A6459667}">
      <dgm:prSet phldrT="[Teks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Aktivitetsleder/Kontaktperson for</a:t>
          </a:r>
          <a:br>
            <a:rPr lang="da-DK" dirty="0">
              <a:solidFill>
                <a:schemeClr val="tx1"/>
              </a:solidFill>
            </a:rPr>
          </a:br>
          <a:r>
            <a:rPr lang="da-DK" dirty="0">
              <a:solidFill>
                <a:schemeClr val="tx1"/>
              </a:solidFill>
            </a:rPr>
            <a:t>Motion &amp;</a:t>
          </a:r>
          <a:r>
            <a:rPr lang="da-DK" baseline="0" dirty="0">
              <a:solidFill>
                <a:schemeClr val="tx1"/>
              </a:solidFill>
            </a:rPr>
            <a:t> Sundhed</a:t>
          </a:r>
          <a:endParaRPr lang="da-DK" dirty="0">
            <a:solidFill>
              <a:schemeClr val="tx1"/>
            </a:solidFill>
          </a:endParaRPr>
        </a:p>
      </dgm:t>
    </dgm:pt>
    <dgm:pt modelId="{E59D3BC6-35DD-AC47-920F-E522BF5665EC}" type="sibTrans" cxnId="{53046B8E-F081-F948-8434-4CDDBEC5D120}">
      <dgm:prSet/>
      <dgm:spPr/>
      <dgm:t>
        <a:bodyPr/>
        <a:lstStyle/>
        <a:p>
          <a:endParaRPr lang="da-DK"/>
        </a:p>
      </dgm:t>
    </dgm:pt>
    <dgm:pt modelId="{9DD18851-C6A3-6F48-BAEC-38AEF215EA9D}" type="parTrans" cxnId="{53046B8E-F081-F948-8434-4CDDBEC5D120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tx1"/>
        </a:solidFill>
        <a:ln/>
      </dgm:spPr>
      <dgm:t>
        <a:bodyPr/>
        <a:lstStyle/>
        <a:p>
          <a:endParaRPr lang="da-DK"/>
        </a:p>
      </dgm:t>
    </dgm:pt>
    <dgm:pt modelId="{4533E4A2-DF5B-7744-AF19-FFD12E811A18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IT-café</a:t>
          </a:r>
        </a:p>
      </dgm:t>
    </dgm:pt>
    <dgm:pt modelId="{59E9ED4E-5E99-5947-A443-1BA44ADB7880}" type="parTrans" cxnId="{933F4C92-CA7B-7C4B-8F4C-7CCDF8768733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5ACFCE05-419E-774E-AE66-F8FAB1CEAFAB}" type="sibTrans" cxnId="{933F4C92-CA7B-7C4B-8F4C-7CCDF8768733}">
      <dgm:prSet/>
      <dgm:spPr/>
      <dgm:t>
        <a:bodyPr/>
        <a:lstStyle/>
        <a:p>
          <a:endParaRPr lang="da-DK"/>
        </a:p>
      </dgm:t>
    </dgm:pt>
    <dgm:pt modelId="{9B60A0C4-9006-494F-ACFC-ECF25598C69D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IT-hjælp i hjemmet</a:t>
          </a:r>
        </a:p>
      </dgm:t>
    </dgm:pt>
    <dgm:pt modelId="{1D1C2DF6-6EB4-A045-ADE8-C1733C214D23}" type="parTrans" cxnId="{125437FF-4FB7-7B40-85E7-6A0F3749476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8700B287-9F0A-BB45-B978-9FA235F65BD7}" type="sibTrans" cxnId="{125437FF-4FB7-7B40-85E7-6A0F3749476C}">
      <dgm:prSet/>
      <dgm:spPr/>
      <dgm:t>
        <a:bodyPr/>
        <a:lstStyle/>
        <a:p>
          <a:endParaRPr lang="da-DK"/>
        </a:p>
      </dgm:t>
    </dgm:pt>
    <dgm:pt modelId="{10767CFD-29C5-AC41-86E7-0F9D779646C5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IT-telefonsupport</a:t>
          </a:r>
        </a:p>
      </dgm:t>
    </dgm:pt>
    <dgm:pt modelId="{C012B8EF-3454-3C49-89A9-663AEB0406B9}" type="parTrans" cxnId="{CC78B013-2585-2241-B826-3C5B62785102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2B7A192D-1262-7344-B344-528473F28DA6}" type="sibTrans" cxnId="{CC78B013-2585-2241-B826-3C5B62785102}">
      <dgm:prSet/>
      <dgm:spPr/>
      <dgm:t>
        <a:bodyPr/>
        <a:lstStyle/>
        <a:p>
          <a:endParaRPr lang="da-DK"/>
        </a:p>
      </dgm:t>
    </dgm:pt>
    <dgm:pt modelId="{2240F881-F91B-414B-9CDF-44069AE9D210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IT på plejehjem</a:t>
          </a:r>
        </a:p>
      </dgm:t>
    </dgm:pt>
    <dgm:pt modelId="{1CF13EE6-ADE6-EF4D-BD10-1385BB766F32}" type="parTrans" cxnId="{9E01BFCF-F20D-734C-9DF3-92FD303557E3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9E5FEA57-0472-CD48-8486-3A9CEF0900CB}" type="sibTrans" cxnId="{9E01BFCF-F20D-734C-9DF3-92FD303557E3}">
      <dgm:prSet/>
      <dgm:spPr/>
      <dgm:t>
        <a:bodyPr/>
        <a:lstStyle/>
        <a:p>
          <a:endParaRPr lang="da-DK"/>
        </a:p>
      </dgm:t>
    </dgm:pt>
    <dgm:pt modelId="{3E395032-3141-824D-A178-A049769F6066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IT-undervisning</a:t>
          </a:r>
        </a:p>
      </dgm:t>
    </dgm:pt>
    <dgm:pt modelId="{D4C4895F-85B5-3448-A923-22F4888F5020}" type="parTrans" cxnId="{84112675-F01D-7943-9E2D-37D1809A9741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EA0538CC-133F-E140-9AC2-3D959FC7A395}" type="sibTrans" cxnId="{84112675-F01D-7943-9E2D-37D1809A9741}">
      <dgm:prSet/>
      <dgm:spPr/>
      <dgm:t>
        <a:bodyPr/>
        <a:lstStyle/>
        <a:p>
          <a:endParaRPr lang="da-DK"/>
        </a:p>
      </dgm:t>
    </dgm:pt>
    <dgm:pt modelId="{51DDD5E2-7323-0B46-ABFE-BBD989327009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Skolevenner</a:t>
          </a:r>
        </a:p>
      </dgm:t>
    </dgm:pt>
    <dgm:pt modelId="{457EF770-9195-A444-9497-BEABAC1321F7}" type="parTrans" cxnId="{289C0CD1-ACBA-6540-AD7E-1345087638F3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45EE6176-5119-4D4B-A558-AB545A8F8C84}" type="sibTrans" cxnId="{289C0CD1-ACBA-6540-AD7E-1345087638F3}">
      <dgm:prSet/>
      <dgm:spPr/>
      <dgm:t>
        <a:bodyPr/>
        <a:lstStyle/>
        <a:p>
          <a:endParaRPr lang="da-DK"/>
        </a:p>
      </dgm:t>
    </dgm:pt>
    <dgm:pt modelId="{F26521FF-04E6-AF41-A743-304FD5DC22B9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Børnehavevenner</a:t>
          </a:r>
        </a:p>
      </dgm:t>
    </dgm:pt>
    <dgm:pt modelId="{09D35480-563D-C84E-8722-4C25CCEDE9F6}" type="parTrans" cxnId="{076D2EC4-D75C-5749-AF77-57EDD7418611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154AC82E-A9C0-D044-9002-84B984774651}" type="sibTrans" cxnId="{076D2EC4-D75C-5749-AF77-57EDD7418611}">
      <dgm:prSet/>
      <dgm:spPr/>
      <dgm:t>
        <a:bodyPr/>
        <a:lstStyle/>
        <a:p>
          <a:endParaRPr lang="da-DK"/>
        </a:p>
      </dgm:t>
    </dgm:pt>
    <dgm:pt modelId="{C4496109-576D-D24B-A780-BBCAB53E6EA5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Madskoleinstruktører</a:t>
          </a:r>
        </a:p>
      </dgm:t>
    </dgm:pt>
    <dgm:pt modelId="{47DF625A-21A2-394B-8294-7A951F449F08}" type="parTrans" cxnId="{53940BFA-EACD-524A-B5C7-4A8DA534CC0A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BFD76B9A-03B5-154F-AE08-2CAF6751F325}" type="sibTrans" cxnId="{53940BFA-EACD-524A-B5C7-4A8DA534CC0A}">
      <dgm:prSet/>
      <dgm:spPr/>
      <dgm:t>
        <a:bodyPr/>
        <a:lstStyle/>
        <a:p>
          <a:endParaRPr lang="da-DK"/>
        </a:p>
      </dgm:t>
    </dgm:pt>
    <dgm:pt modelId="{77CACF73-998E-074A-BFCD-A5596F051477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endParaRPr lang="da-DK" dirty="0">
            <a:solidFill>
              <a:schemeClr val="tx1"/>
            </a:solidFill>
          </a:endParaRPr>
        </a:p>
      </dgm:t>
    </dgm:pt>
    <dgm:pt modelId="{4C1BAEFE-36C4-5141-95BD-0C301D055F61}" type="parTrans" cxnId="{3C3C4722-1614-BC4D-A137-948D9D64B67A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248F24F1-4B24-0049-86C0-36AAFB0C60CA}" type="sibTrans" cxnId="{3C3C4722-1614-BC4D-A137-948D9D64B67A}">
      <dgm:prSet/>
      <dgm:spPr/>
      <dgm:t>
        <a:bodyPr/>
        <a:lstStyle/>
        <a:p>
          <a:endParaRPr lang="da-DK"/>
        </a:p>
      </dgm:t>
    </dgm:pt>
    <dgm:pt modelId="{0E886C62-719B-E34D-B8C4-ED389F5F4BDD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endParaRPr lang="da-DK" dirty="0">
            <a:solidFill>
              <a:schemeClr val="tx1"/>
            </a:solidFill>
          </a:endParaRPr>
        </a:p>
      </dgm:t>
    </dgm:pt>
    <dgm:pt modelId="{E68C9831-C7E1-9540-8A40-2E4ADA5F14A9}" type="parTrans" cxnId="{D9E3A964-D069-A647-A837-859E334E4189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664704D1-F477-A147-A304-90E872F8F5AB}" type="sibTrans" cxnId="{D9E3A964-D069-A647-A837-859E334E4189}">
      <dgm:prSet/>
      <dgm:spPr/>
      <dgm:t>
        <a:bodyPr/>
        <a:lstStyle/>
        <a:p>
          <a:endParaRPr lang="da-DK"/>
        </a:p>
      </dgm:t>
    </dgm:pt>
    <dgm:pt modelId="{96C24EE7-027B-DC48-AD9D-FEE8E73D3DF0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Besøgstjeneste</a:t>
          </a:r>
        </a:p>
      </dgm:t>
    </dgm:pt>
    <dgm:pt modelId="{1117D266-ADCB-CA43-A20A-E16166859CFF}" type="parTrans" cxnId="{646971ED-06C2-1945-96FC-C65F181B2725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F1950759-E86D-9342-8DE4-6455169294CE}" type="sibTrans" cxnId="{646971ED-06C2-1945-96FC-C65F181B2725}">
      <dgm:prSet/>
      <dgm:spPr/>
      <dgm:t>
        <a:bodyPr/>
        <a:lstStyle/>
        <a:p>
          <a:endParaRPr lang="da-DK"/>
        </a:p>
      </dgm:t>
    </dgm:pt>
    <dgm:pt modelId="{CE2AEABC-7C43-A14B-8F2F-F54DC55F64F9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Pårørende</a:t>
          </a:r>
        </a:p>
      </dgm:t>
    </dgm:pt>
    <dgm:pt modelId="{B957632E-CE62-CB49-9C49-098082ED45A2}" type="parTrans" cxnId="{8CBD1D27-554A-6144-831C-737067F06F7F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93ECDCFE-92AB-AA44-99D0-D6D4A06F495E}" type="sibTrans" cxnId="{8CBD1D27-554A-6144-831C-737067F06F7F}">
      <dgm:prSet/>
      <dgm:spPr/>
      <dgm:t>
        <a:bodyPr/>
        <a:lstStyle/>
        <a:p>
          <a:endParaRPr lang="da-DK"/>
        </a:p>
      </dgm:t>
    </dgm:pt>
    <dgm:pt modelId="{9B2A1957-DB3C-BE4A-B478-B47AAF6DF20A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Demens</a:t>
          </a:r>
        </a:p>
      </dgm:t>
    </dgm:pt>
    <dgm:pt modelId="{A30C55E1-6A67-7848-81A9-5B4DB4256AA4}" type="parTrans" cxnId="{2D07023D-BF6D-C842-82A2-E3D61F55A5D7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FB2CA39C-46EA-734E-B088-B0203D15A4CE}" type="sibTrans" cxnId="{2D07023D-BF6D-C842-82A2-E3D61F55A5D7}">
      <dgm:prSet/>
      <dgm:spPr/>
      <dgm:t>
        <a:bodyPr/>
        <a:lstStyle/>
        <a:p>
          <a:endParaRPr lang="da-DK"/>
        </a:p>
      </dgm:t>
    </dgm:pt>
    <dgm:pt modelId="{401923B9-0864-524C-B42A-B92E97CD57FE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Plejehjem</a:t>
          </a:r>
        </a:p>
      </dgm:t>
    </dgm:pt>
    <dgm:pt modelId="{7759C9D0-BA67-E347-BC4E-5D73CF40BD31}" type="parTrans" cxnId="{5FA3D43D-A380-4449-B86C-4E62A5E015D5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2E338E5A-483B-B24C-8B5F-60257B8C9257}" type="sibTrans" cxnId="{5FA3D43D-A380-4449-B86C-4E62A5E015D5}">
      <dgm:prSet/>
      <dgm:spPr/>
      <dgm:t>
        <a:bodyPr/>
        <a:lstStyle/>
        <a:p>
          <a:endParaRPr lang="da-DK"/>
        </a:p>
      </dgm:t>
    </dgm:pt>
    <dgm:pt modelId="{CFB61785-4807-D342-AD7B-05CC7345105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Vågetjeneste</a:t>
          </a:r>
        </a:p>
      </dgm:t>
    </dgm:pt>
    <dgm:pt modelId="{3A0F96E2-2BE0-DB4D-8E34-1A80F16013FB}" type="parTrans" cxnId="{BC64F788-47E8-FB45-8AFA-0757617BE1DB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372F3247-1AB4-6F45-A186-CBCC70685E31}" type="sibTrans" cxnId="{BC64F788-47E8-FB45-8AFA-0757617BE1DB}">
      <dgm:prSet/>
      <dgm:spPr/>
      <dgm:t>
        <a:bodyPr/>
        <a:lstStyle/>
        <a:p>
          <a:endParaRPr lang="da-DK"/>
        </a:p>
      </dgm:t>
    </dgm:pt>
    <dgm:pt modelId="{F14F127F-6CE2-B44D-B81B-0C69930DA9DD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Bisiddere</a:t>
          </a:r>
        </a:p>
      </dgm:t>
    </dgm:pt>
    <dgm:pt modelId="{4E7763B8-EC93-4D46-83F0-B6B557A38402}" type="parTrans" cxnId="{1EE8800A-A79C-1A4E-87BB-07D35206A212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1315232A-B7D6-7F4E-A3FB-C3A9673D6E52}" type="sibTrans" cxnId="{1EE8800A-A79C-1A4E-87BB-07D35206A212}">
      <dgm:prSet/>
      <dgm:spPr/>
      <dgm:t>
        <a:bodyPr/>
        <a:lstStyle/>
        <a:p>
          <a:endParaRPr lang="da-DK"/>
        </a:p>
      </dgm:t>
    </dgm:pt>
    <dgm:pt modelId="{AC3BE567-E679-E34C-A074-81E8C987BCC9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Tryghedsopkald</a:t>
          </a:r>
        </a:p>
      </dgm:t>
    </dgm:pt>
    <dgm:pt modelId="{F5650C80-EA89-C64A-953E-E620AA842BF4}" type="parTrans" cxnId="{D31B9993-A6A1-374C-AEE6-479415B76B08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28D70454-BCA2-B342-BBD3-5CC2B3E7D324}" type="sibTrans" cxnId="{D31B9993-A6A1-374C-AEE6-479415B76B08}">
      <dgm:prSet/>
      <dgm:spPr/>
      <dgm:t>
        <a:bodyPr/>
        <a:lstStyle/>
        <a:p>
          <a:endParaRPr lang="da-DK"/>
        </a:p>
      </dgm:t>
    </dgm:pt>
    <dgm:pt modelId="{FA9492A7-7B70-7A47-BC3A-BEC3FB51C17D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Stolemotion</a:t>
          </a:r>
        </a:p>
      </dgm:t>
    </dgm:pt>
    <dgm:pt modelId="{24700DDC-0CDF-EF42-A509-6735A3F2E85B}" type="parTrans" cxnId="{A238C343-259A-5B46-BD79-275C490840D0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17AC989F-1B66-A245-BD05-8A1285195C07}" type="sibTrans" cxnId="{A238C343-259A-5B46-BD79-275C490840D0}">
      <dgm:prSet/>
      <dgm:spPr/>
      <dgm:t>
        <a:bodyPr/>
        <a:lstStyle/>
        <a:p>
          <a:endParaRPr lang="da-DK"/>
        </a:p>
      </dgm:t>
    </dgm:pt>
    <dgm:pt modelId="{6D183B9D-9881-8545-AFF0-78CCF9FAF53B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Stavgang/Gåture</a:t>
          </a:r>
          <a:br>
            <a:rPr lang="da-DK" dirty="0">
              <a:solidFill>
                <a:schemeClr val="tx1"/>
              </a:solidFill>
            </a:rPr>
          </a:br>
          <a:r>
            <a:rPr lang="da-DK" dirty="0">
              <a:solidFill>
                <a:schemeClr val="tx1"/>
              </a:solidFill>
            </a:rPr>
            <a:t>Cykelture</a:t>
          </a:r>
        </a:p>
      </dgm:t>
    </dgm:pt>
    <dgm:pt modelId="{DB546808-E8AE-CF4A-A083-DD2719374EEF}" type="parTrans" cxnId="{51756816-73BD-A147-BFF6-E0C2E4951922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61E60726-B088-2D4B-93C8-C2BCFB4438E7}" type="sibTrans" cxnId="{51756816-73BD-A147-BFF6-E0C2E4951922}">
      <dgm:prSet/>
      <dgm:spPr/>
      <dgm:t>
        <a:bodyPr/>
        <a:lstStyle/>
        <a:p>
          <a:endParaRPr lang="da-DK"/>
        </a:p>
      </dgm:t>
    </dgm:pt>
    <dgm:pt modelId="{96CC7934-0F10-0941-BBAC-11CCCDCD3D7A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endParaRPr lang="da-DK" dirty="0"/>
        </a:p>
      </dgm:t>
    </dgm:pt>
    <dgm:pt modelId="{8B1E567A-77E8-D548-97B1-F0D526A47E7F}" type="sibTrans" cxnId="{C10868B9-107D-D249-AE33-ECBA51FA387C}">
      <dgm:prSet/>
      <dgm:spPr/>
      <dgm:t>
        <a:bodyPr/>
        <a:lstStyle/>
        <a:p>
          <a:endParaRPr lang="da-DK"/>
        </a:p>
      </dgm:t>
    </dgm:pt>
    <dgm:pt modelId="{6CD4D23B-1E29-2047-A2BC-6DBBE6FD579B}" type="parTrans" cxnId="{C10868B9-107D-D249-AE33-ECBA51FA387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28A742EF-296F-F74F-860D-DC0C79D6470D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endParaRPr lang="da-DK" dirty="0">
            <a:solidFill>
              <a:schemeClr val="tx1"/>
            </a:solidFill>
          </a:endParaRPr>
        </a:p>
      </dgm:t>
    </dgm:pt>
    <dgm:pt modelId="{229C3927-E724-6746-84B2-B35E55556501}" type="sibTrans" cxnId="{284EA3F4-213A-224F-9267-064DEB614E3D}">
      <dgm:prSet/>
      <dgm:spPr/>
      <dgm:t>
        <a:bodyPr/>
        <a:lstStyle/>
        <a:p>
          <a:endParaRPr lang="da-DK"/>
        </a:p>
      </dgm:t>
    </dgm:pt>
    <dgm:pt modelId="{0051F117-B538-2140-88D1-279D491C3DD4}" type="parTrans" cxnId="{284EA3F4-213A-224F-9267-064DEB614E3D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DAADB170-1944-6E4A-8F0D-25CC49FE6FA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endParaRPr lang="da-DK" dirty="0">
            <a:solidFill>
              <a:schemeClr val="tx1"/>
            </a:solidFill>
          </a:endParaRPr>
        </a:p>
      </dgm:t>
    </dgm:pt>
    <dgm:pt modelId="{84706F8B-2409-EF44-953D-ED7E918B6699}" type="sibTrans" cxnId="{A18D3A66-973F-384E-B67A-2C9F56EA75CD}">
      <dgm:prSet/>
      <dgm:spPr/>
      <dgm:t>
        <a:bodyPr/>
        <a:lstStyle/>
        <a:p>
          <a:endParaRPr lang="da-DK"/>
        </a:p>
      </dgm:t>
    </dgm:pt>
    <dgm:pt modelId="{D980971C-E5BF-3D42-B272-AD4484F9AB9E}" type="parTrans" cxnId="{A18D3A66-973F-384E-B67A-2C9F56EA75CD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520D5BC0-AF1F-4640-84C3-7FAE9FE11E4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Boldspil m.v.</a:t>
          </a:r>
        </a:p>
      </dgm:t>
    </dgm:pt>
    <dgm:pt modelId="{780C3D00-1EE2-3D45-BA07-70AE1CC0C1C1}" type="sibTrans" cxnId="{14992C72-53AB-7945-9093-657F91443BD0}">
      <dgm:prSet/>
      <dgm:spPr/>
      <dgm:t>
        <a:bodyPr/>
        <a:lstStyle/>
        <a:p>
          <a:endParaRPr lang="da-DK"/>
        </a:p>
      </dgm:t>
    </dgm:pt>
    <dgm:pt modelId="{78EE3E52-1227-3643-8AB4-E8ABFE39698C}" type="parTrans" cxnId="{14992C72-53AB-7945-9093-657F91443BD0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9C0076BA-11DE-EF42-A99C-6A3A4386D00D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Styrketræning</a:t>
          </a:r>
        </a:p>
      </dgm:t>
    </dgm:pt>
    <dgm:pt modelId="{FEC7F2BB-1E68-014C-8FBD-49ACB6F6E27B}" type="sibTrans" cxnId="{F1B98684-9AEB-5E44-B765-5A8DABD55F7A}">
      <dgm:prSet/>
      <dgm:spPr/>
      <dgm:t>
        <a:bodyPr/>
        <a:lstStyle/>
        <a:p>
          <a:endParaRPr lang="da-DK"/>
        </a:p>
      </dgm:t>
    </dgm:pt>
    <dgm:pt modelId="{BCA32C36-593D-324B-849F-5F8460D87AB6}" type="parTrans" cxnId="{F1B98684-9AEB-5E44-B765-5A8DABD55F7A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5B1E6B5D-758C-F043-BC2D-455C863AC013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Udflugter og rejser</a:t>
          </a:r>
        </a:p>
      </dgm:t>
    </dgm:pt>
    <dgm:pt modelId="{04C28182-EB45-3A43-A91D-94EE0B2DAEB8}" type="parTrans" cxnId="{BA016391-52D6-F84F-A3F1-52F53A80D3AF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1C024760-93E1-B04B-B6F1-8178223000E5}" type="sibTrans" cxnId="{BA016391-52D6-F84F-A3F1-52F53A80D3AF}">
      <dgm:prSet/>
      <dgm:spPr/>
      <dgm:t>
        <a:bodyPr/>
        <a:lstStyle/>
        <a:p>
          <a:endParaRPr lang="da-DK"/>
        </a:p>
      </dgm:t>
    </dgm:pt>
    <dgm:pt modelId="{705A3C68-64E2-204E-A2DF-84D13224ED29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 dirty="0">
              <a:solidFill>
                <a:schemeClr val="tx1"/>
              </a:solidFill>
            </a:rPr>
            <a:t>Foredrag</a:t>
          </a:r>
        </a:p>
      </dgm:t>
    </dgm:pt>
    <dgm:pt modelId="{3D8999F1-4B10-B94A-9720-B24A093E2C74}" type="parTrans" cxnId="{6EB06A31-8207-C143-ADA2-102A881F3528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C9F45B6D-BF54-084E-B033-354381373DD0}" type="sibTrans" cxnId="{6EB06A31-8207-C143-ADA2-102A881F3528}">
      <dgm:prSet/>
      <dgm:spPr/>
      <dgm:t>
        <a:bodyPr/>
        <a:lstStyle/>
        <a:p>
          <a:endParaRPr lang="da-DK"/>
        </a:p>
      </dgm:t>
    </dgm:pt>
    <dgm:pt modelId="{A7F2850A-DAB7-B24B-82D5-600D2BBEAF8B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>
              <a:solidFill>
                <a:schemeClr val="tx1"/>
              </a:solidFill>
            </a:rPr>
            <a:t>Bridge</a:t>
          </a:r>
          <a:endParaRPr lang="da-DK" dirty="0">
            <a:solidFill>
              <a:schemeClr val="tx1"/>
            </a:solidFill>
          </a:endParaRPr>
        </a:p>
      </dgm:t>
    </dgm:pt>
    <dgm:pt modelId="{9EC2A1BB-820D-3B4F-AD07-42B5F1FE7E62}" type="parTrans" cxnId="{E2C2A54B-4684-A14E-9381-49028C6A1384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94ADC89C-CB47-1147-83BF-E9A66286A00C}" type="sibTrans" cxnId="{E2C2A54B-4684-A14E-9381-49028C6A1384}">
      <dgm:prSet/>
      <dgm:spPr/>
      <dgm:t>
        <a:bodyPr/>
        <a:lstStyle/>
        <a:p>
          <a:endParaRPr lang="da-DK"/>
        </a:p>
      </dgm:t>
    </dgm:pt>
    <dgm:pt modelId="{BD17CF9A-336F-1D40-9726-A91CFC1CB545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da-DK">
              <a:solidFill>
                <a:schemeClr val="tx1"/>
              </a:solidFill>
            </a:rPr>
            <a:t>Undervisning</a:t>
          </a:r>
          <a:endParaRPr lang="da-DK" dirty="0">
            <a:solidFill>
              <a:schemeClr val="tx1"/>
            </a:solidFill>
          </a:endParaRPr>
        </a:p>
      </dgm:t>
    </dgm:pt>
    <dgm:pt modelId="{942EDA0B-78E6-0A47-8BE6-F0967B5BAF6C}" type="parTrans" cxnId="{13DC8254-3050-464C-A16A-40EB9E779071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F4BFDD38-3A74-A449-A91F-9D9C942B1C90}" type="sibTrans" cxnId="{13DC8254-3050-464C-A16A-40EB9E779071}">
      <dgm:prSet/>
      <dgm:spPr/>
      <dgm:t>
        <a:bodyPr/>
        <a:lstStyle/>
        <a:p>
          <a:endParaRPr lang="da-DK"/>
        </a:p>
      </dgm:t>
    </dgm:pt>
    <dgm:pt modelId="{7598905C-EAF0-E343-9CC0-8D1EDBBF8606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</a:pPr>
          <a:endParaRPr lang="da-DK" dirty="0">
            <a:solidFill>
              <a:schemeClr val="tx1"/>
            </a:solidFill>
          </a:endParaRPr>
        </a:p>
      </dgm:t>
    </dgm:pt>
    <dgm:pt modelId="{DADC3614-8FDA-E746-A431-BAE230267DAC}" type="parTrans" cxnId="{7D5FA973-7A6A-CA45-81C6-BB595951E3EB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7C80"/>
        </a:solidFill>
        <a:ln/>
      </dgm:spPr>
      <dgm:t>
        <a:bodyPr/>
        <a:lstStyle/>
        <a:p>
          <a:pPr algn="ctr">
            <a:lnSpc>
              <a:spcPct val="100000"/>
            </a:lnSpc>
          </a:pPr>
          <a:endParaRPr lang="da-DK">
            <a:solidFill>
              <a:schemeClr val="tx1"/>
            </a:solidFill>
          </a:endParaRPr>
        </a:p>
      </dgm:t>
    </dgm:pt>
    <dgm:pt modelId="{FF811B4A-7986-114A-8117-43C9B57167B2}" type="sibTrans" cxnId="{7D5FA973-7A6A-CA45-81C6-BB595951E3EB}">
      <dgm:prSet/>
      <dgm:spPr/>
      <dgm:t>
        <a:bodyPr/>
        <a:lstStyle/>
        <a:p>
          <a:endParaRPr lang="da-DK"/>
        </a:p>
      </dgm:t>
    </dgm:pt>
    <dgm:pt modelId="{3EE0A302-17CE-2243-9237-57A36054BA62}" type="pres">
      <dgm:prSet presAssocID="{F4A30443-B1BA-AB43-97E1-C1ED38CB11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C76EB98-8F8D-BE42-AE66-D5300CF92BA8}" type="pres">
      <dgm:prSet presAssocID="{B137A0AB-D27D-F94E-B378-C71ED7E9276C}" presName="hierRoot1" presStyleCnt="0">
        <dgm:presLayoutVars>
          <dgm:hierBranch val="init"/>
        </dgm:presLayoutVars>
      </dgm:prSet>
      <dgm:spPr/>
    </dgm:pt>
    <dgm:pt modelId="{3D378749-26A3-AE42-853E-901DBCAD9537}" type="pres">
      <dgm:prSet presAssocID="{B137A0AB-D27D-F94E-B378-C71ED7E9276C}" presName="rootComposite1" presStyleCnt="0"/>
      <dgm:spPr/>
    </dgm:pt>
    <dgm:pt modelId="{B185DFD9-1493-794D-B7CB-8D68186FC90D}" type="pres">
      <dgm:prSet presAssocID="{B137A0AB-D27D-F94E-B378-C71ED7E9276C}" presName="rootText1" presStyleLbl="node0" presStyleIdx="0" presStyleCnt="1" custScaleX="127999" custScaleY="124177">
        <dgm:presLayoutVars>
          <dgm:chPref val="3"/>
        </dgm:presLayoutVars>
      </dgm:prSet>
      <dgm:spPr/>
    </dgm:pt>
    <dgm:pt modelId="{31F12219-972D-2044-B5E9-E743E992C638}" type="pres">
      <dgm:prSet presAssocID="{B137A0AB-D27D-F94E-B378-C71ED7E9276C}" presName="rootConnector1" presStyleLbl="node1" presStyleIdx="0" presStyleCnt="0"/>
      <dgm:spPr/>
    </dgm:pt>
    <dgm:pt modelId="{C40E60FD-DA4A-7044-BC96-949D144AFF21}" type="pres">
      <dgm:prSet presAssocID="{B137A0AB-D27D-F94E-B378-C71ED7E9276C}" presName="hierChild2" presStyleCnt="0"/>
      <dgm:spPr/>
    </dgm:pt>
    <dgm:pt modelId="{FC059A2B-2208-8640-AD67-69F3CFF60E89}" type="pres">
      <dgm:prSet presAssocID="{9DD18851-C6A3-6F48-BAEC-38AEF215EA9D}" presName="Name37" presStyleLbl="parChTrans1D2" presStyleIdx="0" presStyleCnt="5"/>
      <dgm:spPr/>
    </dgm:pt>
    <dgm:pt modelId="{FA8F9EEB-9FAC-BF41-BCC9-F40909DA1121}" type="pres">
      <dgm:prSet presAssocID="{810A48E4-2A46-FB43-9036-2735A6459667}" presName="hierRoot2" presStyleCnt="0">
        <dgm:presLayoutVars>
          <dgm:hierBranch val="init"/>
        </dgm:presLayoutVars>
      </dgm:prSet>
      <dgm:spPr/>
    </dgm:pt>
    <dgm:pt modelId="{28696070-595C-D943-8ED2-759679A83324}" type="pres">
      <dgm:prSet presAssocID="{810A48E4-2A46-FB43-9036-2735A6459667}" presName="rootComposite" presStyleCnt="0"/>
      <dgm:spPr/>
    </dgm:pt>
    <dgm:pt modelId="{EB2132A6-EDD2-5347-8C0E-3D509B8C8147}" type="pres">
      <dgm:prSet presAssocID="{810A48E4-2A46-FB43-9036-2735A6459667}" presName="rootText" presStyleLbl="node2" presStyleIdx="0" presStyleCnt="5" custScaleX="68283" custScaleY="59700" custLinFactNeighborY="1330">
        <dgm:presLayoutVars>
          <dgm:chPref val="3"/>
        </dgm:presLayoutVars>
      </dgm:prSet>
      <dgm:spPr/>
    </dgm:pt>
    <dgm:pt modelId="{50E7314C-061E-0B48-B62D-9043932957D9}" type="pres">
      <dgm:prSet presAssocID="{810A48E4-2A46-FB43-9036-2735A6459667}" presName="rootConnector" presStyleLbl="node2" presStyleIdx="0" presStyleCnt="5"/>
      <dgm:spPr/>
    </dgm:pt>
    <dgm:pt modelId="{CE3A297C-4A66-ED48-9B22-5C483F4BCA6D}" type="pres">
      <dgm:prSet presAssocID="{810A48E4-2A46-FB43-9036-2735A6459667}" presName="hierChild4" presStyleCnt="0"/>
      <dgm:spPr/>
    </dgm:pt>
    <dgm:pt modelId="{63D37DD5-F530-E846-BF18-FDBD348701F0}" type="pres">
      <dgm:prSet presAssocID="{24700DDC-0CDF-EF42-A509-6735A3F2E85B}" presName="Name37" presStyleLbl="parChTrans1D3" presStyleIdx="0" presStyleCnt="29"/>
      <dgm:spPr/>
    </dgm:pt>
    <dgm:pt modelId="{0C45153D-CD64-B345-80EA-3F1C5D235E42}" type="pres">
      <dgm:prSet presAssocID="{FA9492A7-7B70-7A47-BC3A-BEC3FB51C17D}" presName="hierRoot2" presStyleCnt="0">
        <dgm:presLayoutVars>
          <dgm:hierBranch val="init"/>
        </dgm:presLayoutVars>
      </dgm:prSet>
      <dgm:spPr/>
    </dgm:pt>
    <dgm:pt modelId="{08902884-708D-1D43-80D3-F4605590B447}" type="pres">
      <dgm:prSet presAssocID="{FA9492A7-7B70-7A47-BC3A-BEC3FB51C17D}" presName="rootComposite" presStyleCnt="0"/>
      <dgm:spPr/>
    </dgm:pt>
    <dgm:pt modelId="{57F25303-8CF6-BE4D-B448-A153B3C88DE4}" type="pres">
      <dgm:prSet presAssocID="{FA9492A7-7B70-7A47-BC3A-BEC3FB51C17D}" presName="rootText" presStyleLbl="node3" presStyleIdx="0" presStyleCnt="29" custScaleX="63006" custScaleY="30196" custLinFactNeighborX="-2685" custLinFactNeighborY="-31224">
        <dgm:presLayoutVars>
          <dgm:chPref val="3"/>
        </dgm:presLayoutVars>
      </dgm:prSet>
      <dgm:spPr/>
    </dgm:pt>
    <dgm:pt modelId="{F1ECF404-3E96-024A-8AC2-B064C9093762}" type="pres">
      <dgm:prSet presAssocID="{FA9492A7-7B70-7A47-BC3A-BEC3FB51C17D}" presName="rootConnector" presStyleLbl="node3" presStyleIdx="0" presStyleCnt="29"/>
      <dgm:spPr/>
    </dgm:pt>
    <dgm:pt modelId="{E973C0A6-34C5-6B4A-A7F6-0758057C23C6}" type="pres">
      <dgm:prSet presAssocID="{FA9492A7-7B70-7A47-BC3A-BEC3FB51C17D}" presName="hierChild4" presStyleCnt="0"/>
      <dgm:spPr/>
    </dgm:pt>
    <dgm:pt modelId="{123D8A74-A091-7844-9839-7C62E8C87CCF}" type="pres">
      <dgm:prSet presAssocID="{FA9492A7-7B70-7A47-BC3A-BEC3FB51C17D}" presName="hierChild5" presStyleCnt="0"/>
      <dgm:spPr/>
    </dgm:pt>
    <dgm:pt modelId="{F28F6EB6-1805-B84B-BEEA-DA013EE58500}" type="pres">
      <dgm:prSet presAssocID="{DB546808-E8AE-CF4A-A083-DD2719374EEF}" presName="Name37" presStyleLbl="parChTrans1D3" presStyleIdx="1" presStyleCnt="29"/>
      <dgm:spPr/>
    </dgm:pt>
    <dgm:pt modelId="{D31DA3F0-3227-A749-958E-9CC8A831545B}" type="pres">
      <dgm:prSet presAssocID="{6D183B9D-9881-8545-AFF0-78CCF9FAF53B}" presName="hierRoot2" presStyleCnt="0">
        <dgm:presLayoutVars>
          <dgm:hierBranch val="init"/>
        </dgm:presLayoutVars>
      </dgm:prSet>
      <dgm:spPr/>
    </dgm:pt>
    <dgm:pt modelId="{74EB46A7-B605-4E46-B495-BCB47CF46807}" type="pres">
      <dgm:prSet presAssocID="{6D183B9D-9881-8545-AFF0-78CCF9FAF53B}" presName="rootComposite" presStyleCnt="0"/>
      <dgm:spPr/>
    </dgm:pt>
    <dgm:pt modelId="{975BBF0E-07B1-204F-999A-A4241EB96AD1}" type="pres">
      <dgm:prSet presAssocID="{6D183B9D-9881-8545-AFF0-78CCF9FAF53B}" presName="rootText" presStyleLbl="node3" presStyleIdx="1" presStyleCnt="29" custScaleX="63006" custScaleY="30196" custLinFactNeighborX="-2685" custLinFactNeighborY="-63509">
        <dgm:presLayoutVars>
          <dgm:chPref val="3"/>
        </dgm:presLayoutVars>
      </dgm:prSet>
      <dgm:spPr/>
    </dgm:pt>
    <dgm:pt modelId="{0F2A5C5A-531C-C245-902F-680A4145EC1D}" type="pres">
      <dgm:prSet presAssocID="{6D183B9D-9881-8545-AFF0-78CCF9FAF53B}" presName="rootConnector" presStyleLbl="node3" presStyleIdx="1" presStyleCnt="29"/>
      <dgm:spPr/>
    </dgm:pt>
    <dgm:pt modelId="{7ECED519-E01C-AE49-AA57-69D5DECDEB02}" type="pres">
      <dgm:prSet presAssocID="{6D183B9D-9881-8545-AFF0-78CCF9FAF53B}" presName="hierChild4" presStyleCnt="0"/>
      <dgm:spPr/>
    </dgm:pt>
    <dgm:pt modelId="{F63D2BD3-2B84-544D-9B82-33325345310B}" type="pres">
      <dgm:prSet presAssocID="{6D183B9D-9881-8545-AFF0-78CCF9FAF53B}" presName="hierChild5" presStyleCnt="0"/>
      <dgm:spPr/>
    </dgm:pt>
    <dgm:pt modelId="{9F235643-6816-1047-A050-79D746786617}" type="pres">
      <dgm:prSet presAssocID="{BCA32C36-593D-324B-849F-5F8460D87AB6}" presName="Name37" presStyleLbl="parChTrans1D3" presStyleIdx="2" presStyleCnt="29"/>
      <dgm:spPr/>
    </dgm:pt>
    <dgm:pt modelId="{7A45C21E-BA1D-884D-A0C0-F225D9741A33}" type="pres">
      <dgm:prSet presAssocID="{9C0076BA-11DE-EF42-A99C-6A3A4386D00D}" presName="hierRoot2" presStyleCnt="0">
        <dgm:presLayoutVars>
          <dgm:hierBranch val="init"/>
        </dgm:presLayoutVars>
      </dgm:prSet>
      <dgm:spPr/>
    </dgm:pt>
    <dgm:pt modelId="{3E5FC38F-10F5-6C43-9D96-18229898C722}" type="pres">
      <dgm:prSet presAssocID="{9C0076BA-11DE-EF42-A99C-6A3A4386D00D}" presName="rootComposite" presStyleCnt="0"/>
      <dgm:spPr/>
    </dgm:pt>
    <dgm:pt modelId="{E280AADD-297D-5140-A32D-91F18147531A}" type="pres">
      <dgm:prSet presAssocID="{9C0076BA-11DE-EF42-A99C-6A3A4386D00D}" presName="rootText" presStyleLbl="node3" presStyleIdx="2" presStyleCnt="29" custScaleX="63006" custScaleY="30196" custLinFactNeighborX="-2685" custLinFactNeighborY="-95793">
        <dgm:presLayoutVars>
          <dgm:chPref val="3"/>
        </dgm:presLayoutVars>
      </dgm:prSet>
      <dgm:spPr/>
    </dgm:pt>
    <dgm:pt modelId="{AEED16FA-FBBF-1445-A5F1-11A5386EE368}" type="pres">
      <dgm:prSet presAssocID="{9C0076BA-11DE-EF42-A99C-6A3A4386D00D}" presName="rootConnector" presStyleLbl="node3" presStyleIdx="2" presStyleCnt="29"/>
      <dgm:spPr/>
    </dgm:pt>
    <dgm:pt modelId="{63048C2C-D39B-2240-ABAD-B007D1F8DD83}" type="pres">
      <dgm:prSet presAssocID="{9C0076BA-11DE-EF42-A99C-6A3A4386D00D}" presName="hierChild4" presStyleCnt="0"/>
      <dgm:spPr/>
    </dgm:pt>
    <dgm:pt modelId="{D45CC8DA-64DB-134C-ACE4-EE0C1CE6F7DE}" type="pres">
      <dgm:prSet presAssocID="{9C0076BA-11DE-EF42-A99C-6A3A4386D00D}" presName="hierChild5" presStyleCnt="0"/>
      <dgm:spPr/>
    </dgm:pt>
    <dgm:pt modelId="{A568A6C8-1963-2A4B-9BAD-D3341E0F8A22}" type="pres">
      <dgm:prSet presAssocID="{78EE3E52-1227-3643-8AB4-E8ABFE39698C}" presName="Name37" presStyleLbl="parChTrans1D3" presStyleIdx="3" presStyleCnt="29"/>
      <dgm:spPr/>
    </dgm:pt>
    <dgm:pt modelId="{43C96623-AA0B-0D4B-B818-D6B5142ABC24}" type="pres">
      <dgm:prSet presAssocID="{520D5BC0-AF1F-4640-84C3-7FAE9FE11E4C}" presName="hierRoot2" presStyleCnt="0">
        <dgm:presLayoutVars>
          <dgm:hierBranch val="init"/>
        </dgm:presLayoutVars>
      </dgm:prSet>
      <dgm:spPr/>
    </dgm:pt>
    <dgm:pt modelId="{DE92EF6E-DE5E-8B4A-BD7A-0838C0D927BA}" type="pres">
      <dgm:prSet presAssocID="{520D5BC0-AF1F-4640-84C3-7FAE9FE11E4C}" presName="rootComposite" presStyleCnt="0"/>
      <dgm:spPr/>
    </dgm:pt>
    <dgm:pt modelId="{29221D21-6EAE-1C44-A7D7-C0E78CA84000}" type="pres">
      <dgm:prSet presAssocID="{520D5BC0-AF1F-4640-84C3-7FAE9FE11E4C}" presName="rootText" presStyleLbl="node3" presStyleIdx="3" presStyleCnt="29" custScaleX="63006" custScaleY="30196" custLinFactY="-28078" custLinFactNeighborX="-2685" custLinFactNeighborY="-100000">
        <dgm:presLayoutVars>
          <dgm:chPref val="3"/>
        </dgm:presLayoutVars>
      </dgm:prSet>
      <dgm:spPr/>
    </dgm:pt>
    <dgm:pt modelId="{2025A17B-416D-514A-B6DA-9D61E9AF5FBC}" type="pres">
      <dgm:prSet presAssocID="{520D5BC0-AF1F-4640-84C3-7FAE9FE11E4C}" presName="rootConnector" presStyleLbl="node3" presStyleIdx="3" presStyleCnt="29"/>
      <dgm:spPr/>
    </dgm:pt>
    <dgm:pt modelId="{DD998A50-2568-3D46-AF5D-60F27E1EF25A}" type="pres">
      <dgm:prSet presAssocID="{520D5BC0-AF1F-4640-84C3-7FAE9FE11E4C}" presName="hierChild4" presStyleCnt="0"/>
      <dgm:spPr/>
    </dgm:pt>
    <dgm:pt modelId="{704C7065-90A9-0441-AE4F-C3B10502B22D}" type="pres">
      <dgm:prSet presAssocID="{520D5BC0-AF1F-4640-84C3-7FAE9FE11E4C}" presName="hierChild5" presStyleCnt="0"/>
      <dgm:spPr/>
    </dgm:pt>
    <dgm:pt modelId="{C490E04A-D9C4-8344-9E97-0C785816AC88}" type="pres">
      <dgm:prSet presAssocID="{D980971C-E5BF-3D42-B272-AD4484F9AB9E}" presName="Name37" presStyleLbl="parChTrans1D3" presStyleIdx="4" presStyleCnt="29"/>
      <dgm:spPr/>
    </dgm:pt>
    <dgm:pt modelId="{D918B19B-2BBD-4845-9881-F242108BCEC5}" type="pres">
      <dgm:prSet presAssocID="{DAADB170-1944-6E4A-8F0D-25CC49FE6FAC}" presName="hierRoot2" presStyleCnt="0">
        <dgm:presLayoutVars>
          <dgm:hierBranch val="init"/>
        </dgm:presLayoutVars>
      </dgm:prSet>
      <dgm:spPr/>
    </dgm:pt>
    <dgm:pt modelId="{79EEA098-6A1C-1045-ADB7-9516DC515503}" type="pres">
      <dgm:prSet presAssocID="{DAADB170-1944-6E4A-8F0D-25CC49FE6FAC}" presName="rootComposite" presStyleCnt="0"/>
      <dgm:spPr/>
    </dgm:pt>
    <dgm:pt modelId="{555D436A-A7CA-9440-B6D4-65B835C5E7DF}" type="pres">
      <dgm:prSet presAssocID="{DAADB170-1944-6E4A-8F0D-25CC49FE6FAC}" presName="rootText" presStyleLbl="node3" presStyleIdx="4" presStyleCnt="29" custScaleX="63006" custScaleY="30196" custLinFactY="-60363" custLinFactNeighborX="-2685" custLinFactNeighborY="-100000">
        <dgm:presLayoutVars>
          <dgm:chPref val="3"/>
        </dgm:presLayoutVars>
      </dgm:prSet>
      <dgm:spPr/>
    </dgm:pt>
    <dgm:pt modelId="{FC2CD91D-95E3-434F-A304-DEDEE7844BCF}" type="pres">
      <dgm:prSet presAssocID="{DAADB170-1944-6E4A-8F0D-25CC49FE6FAC}" presName="rootConnector" presStyleLbl="node3" presStyleIdx="4" presStyleCnt="29"/>
      <dgm:spPr/>
    </dgm:pt>
    <dgm:pt modelId="{A892D89F-6FB6-7747-8AB0-2DD06D1C94DC}" type="pres">
      <dgm:prSet presAssocID="{DAADB170-1944-6E4A-8F0D-25CC49FE6FAC}" presName="hierChild4" presStyleCnt="0"/>
      <dgm:spPr/>
    </dgm:pt>
    <dgm:pt modelId="{E0958EBC-3097-4D42-83FD-D28B487DFF75}" type="pres">
      <dgm:prSet presAssocID="{DAADB170-1944-6E4A-8F0D-25CC49FE6FAC}" presName="hierChild5" presStyleCnt="0"/>
      <dgm:spPr/>
    </dgm:pt>
    <dgm:pt modelId="{512CBB9F-A31E-554B-AEEC-8175CD96E9D3}" type="pres">
      <dgm:prSet presAssocID="{810A48E4-2A46-FB43-9036-2735A6459667}" presName="hierChild5" presStyleCnt="0"/>
      <dgm:spPr/>
    </dgm:pt>
    <dgm:pt modelId="{FF3943E8-16EF-4C4E-9933-3A5A96D6CF13}" type="pres">
      <dgm:prSet presAssocID="{EAED6B00-9404-FE45-8103-AEC308DC62BF}" presName="Name37" presStyleLbl="parChTrans1D2" presStyleIdx="1" presStyleCnt="5"/>
      <dgm:spPr/>
    </dgm:pt>
    <dgm:pt modelId="{FAD9AF60-047E-234F-852F-8032D930B7B9}" type="pres">
      <dgm:prSet presAssocID="{F71C0AB0-2638-9A4D-8B66-CDCA082D7E38}" presName="hierRoot2" presStyleCnt="0">
        <dgm:presLayoutVars>
          <dgm:hierBranch val="init"/>
        </dgm:presLayoutVars>
      </dgm:prSet>
      <dgm:spPr/>
    </dgm:pt>
    <dgm:pt modelId="{49CDBC4A-F0E3-1047-9425-575FB7C0DC3E}" type="pres">
      <dgm:prSet presAssocID="{F71C0AB0-2638-9A4D-8B66-CDCA082D7E38}" presName="rootComposite" presStyleCnt="0"/>
      <dgm:spPr/>
    </dgm:pt>
    <dgm:pt modelId="{980FDADA-917C-EE48-A814-B6F248C275D7}" type="pres">
      <dgm:prSet presAssocID="{F71C0AB0-2638-9A4D-8B66-CDCA082D7E38}" presName="rootText" presStyleLbl="node2" presStyleIdx="1" presStyleCnt="5" custScaleX="68283" custScaleY="59700" custLinFactNeighborY="1330">
        <dgm:presLayoutVars>
          <dgm:chPref val="3"/>
        </dgm:presLayoutVars>
      </dgm:prSet>
      <dgm:spPr/>
    </dgm:pt>
    <dgm:pt modelId="{A2275705-8E96-6747-920C-BFBC11FD19E3}" type="pres">
      <dgm:prSet presAssocID="{F71C0AB0-2638-9A4D-8B66-CDCA082D7E38}" presName="rootConnector" presStyleLbl="node2" presStyleIdx="1" presStyleCnt="5"/>
      <dgm:spPr/>
    </dgm:pt>
    <dgm:pt modelId="{1392ABD5-58C1-8B45-B806-0D31576FE964}" type="pres">
      <dgm:prSet presAssocID="{F71C0AB0-2638-9A4D-8B66-CDCA082D7E38}" presName="hierChild4" presStyleCnt="0"/>
      <dgm:spPr/>
    </dgm:pt>
    <dgm:pt modelId="{515A9A5E-2268-F848-BFEB-220633372654}" type="pres">
      <dgm:prSet presAssocID="{1117D266-ADCB-CA43-A20A-E16166859CFF}" presName="Name37" presStyleLbl="parChTrans1D3" presStyleIdx="5" presStyleCnt="29"/>
      <dgm:spPr/>
    </dgm:pt>
    <dgm:pt modelId="{F20789B2-0F16-B54C-BE32-BCF7FD101E1A}" type="pres">
      <dgm:prSet presAssocID="{96C24EE7-027B-DC48-AD9D-FEE8E73D3DF0}" presName="hierRoot2" presStyleCnt="0">
        <dgm:presLayoutVars>
          <dgm:hierBranch val="init"/>
        </dgm:presLayoutVars>
      </dgm:prSet>
      <dgm:spPr/>
    </dgm:pt>
    <dgm:pt modelId="{36E60350-1E68-AE49-9ED9-D11C24311143}" type="pres">
      <dgm:prSet presAssocID="{96C24EE7-027B-DC48-AD9D-FEE8E73D3DF0}" presName="rootComposite" presStyleCnt="0"/>
      <dgm:spPr/>
    </dgm:pt>
    <dgm:pt modelId="{36E8F0F6-8CE0-AB49-A6D1-D3A2A9D9A902}" type="pres">
      <dgm:prSet presAssocID="{96C24EE7-027B-DC48-AD9D-FEE8E73D3DF0}" presName="rootText" presStyleLbl="node3" presStyleIdx="5" presStyleCnt="29" custScaleX="63006" custScaleY="30196" custLinFactNeighborX="-2685" custLinFactNeighborY="-31224">
        <dgm:presLayoutVars>
          <dgm:chPref val="3"/>
        </dgm:presLayoutVars>
      </dgm:prSet>
      <dgm:spPr/>
    </dgm:pt>
    <dgm:pt modelId="{11B76115-2F87-A84F-BF97-62B2247A7074}" type="pres">
      <dgm:prSet presAssocID="{96C24EE7-027B-DC48-AD9D-FEE8E73D3DF0}" presName="rootConnector" presStyleLbl="node3" presStyleIdx="5" presStyleCnt="29"/>
      <dgm:spPr/>
    </dgm:pt>
    <dgm:pt modelId="{16248567-095C-A447-9D49-BDEEB84DE999}" type="pres">
      <dgm:prSet presAssocID="{96C24EE7-027B-DC48-AD9D-FEE8E73D3DF0}" presName="hierChild4" presStyleCnt="0"/>
      <dgm:spPr/>
    </dgm:pt>
    <dgm:pt modelId="{3EC935E8-50DE-4243-9048-EF8373603BD2}" type="pres">
      <dgm:prSet presAssocID="{96C24EE7-027B-DC48-AD9D-FEE8E73D3DF0}" presName="hierChild5" presStyleCnt="0"/>
      <dgm:spPr/>
    </dgm:pt>
    <dgm:pt modelId="{37389AF4-3943-3F4A-8998-3386852378B7}" type="pres">
      <dgm:prSet presAssocID="{B957632E-CE62-CB49-9C49-098082ED45A2}" presName="Name37" presStyleLbl="parChTrans1D3" presStyleIdx="6" presStyleCnt="29"/>
      <dgm:spPr/>
    </dgm:pt>
    <dgm:pt modelId="{EBAD3D87-1E22-444E-A41C-4C26E8E83460}" type="pres">
      <dgm:prSet presAssocID="{CE2AEABC-7C43-A14B-8F2F-F54DC55F64F9}" presName="hierRoot2" presStyleCnt="0">
        <dgm:presLayoutVars>
          <dgm:hierBranch val="init"/>
        </dgm:presLayoutVars>
      </dgm:prSet>
      <dgm:spPr/>
    </dgm:pt>
    <dgm:pt modelId="{33A95CE3-30D6-424D-A938-DB1EF8056967}" type="pres">
      <dgm:prSet presAssocID="{CE2AEABC-7C43-A14B-8F2F-F54DC55F64F9}" presName="rootComposite" presStyleCnt="0"/>
      <dgm:spPr/>
    </dgm:pt>
    <dgm:pt modelId="{F69D5832-68E0-7E42-90BC-2BCF8637C570}" type="pres">
      <dgm:prSet presAssocID="{CE2AEABC-7C43-A14B-8F2F-F54DC55F64F9}" presName="rootText" presStyleLbl="node3" presStyleIdx="6" presStyleCnt="29" custScaleX="63006" custScaleY="30196" custLinFactNeighborX="-2685" custLinFactNeighborY="-63509">
        <dgm:presLayoutVars>
          <dgm:chPref val="3"/>
        </dgm:presLayoutVars>
      </dgm:prSet>
      <dgm:spPr/>
    </dgm:pt>
    <dgm:pt modelId="{24A0F7BA-4C7A-D548-846A-B0A686D63DC9}" type="pres">
      <dgm:prSet presAssocID="{CE2AEABC-7C43-A14B-8F2F-F54DC55F64F9}" presName="rootConnector" presStyleLbl="node3" presStyleIdx="6" presStyleCnt="29"/>
      <dgm:spPr/>
    </dgm:pt>
    <dgm:pt modelId="{21F9E4A5-8EB5-B74C-9737-E4FE54F56A37}" type="pres">
      <dgm:prSet presAssocID="{CE2AEABC-7C43-A14B-8F2F-F54DC55F64F9}" presName="hierChild4" presStyleCnt="0"/>
      <dgm:spPr/>
    </dgm:pt>
    <dgm:pt modelId="{CC799D4F-A7AB-0943-B839-E7CC440CC820}" type="pres">
      <dgm:prSet presAssocID="{CE2AEABC-7C43-A14B-8F2F-F54DC55F64F9}" presName="hierChild5" presStyleCnt="0"/>
      <dgm:spPr/>
    </dgm:pt>
    <dgm:pt modelId="{DEF2A0D6-C4EA-984F-9E39-FD6856CCD153}" type="pres">
      <dgm:prSet presAssocID="{A30C55E1-6A67-7848-81A9-5B4DB4256AA4}" presName="Name37" presStyleLbl="parChTrans1D3" presStyleIdx="7" presStyleCnt="29"/>
      <dgm:spPr/>
    </dgm:pt>
    <dgm:pt modelId="{980C96F1-4223-C544-B80C-2EC7A07C730C}" type="pres">
      <dgm:prSet presAssocID="{9B2A1957-DB3C-BE4A-B478-B47AAF6DF20A}" presName="hierRoot2" presStyleCnt="0">
        <dgm:presLayoutVars>
          <dgm:hierBranch val="init"/>
        </dgm:presLayoutVars>
      </dgm:prSet>
      <dgm:spPr/>
    </dgm:pt>
    <dgm:pt modelId="{81BB862E-838F-0949-8937-CE5543DB5200}" type="pres">
      <dgm:prSet presAssocID="{9B2A1957-DB3C-BE4A-B478-B47AAF6DF20A}" presName="rootComposite" presStyleCnt="0"/>
      <dgm:spPr/>
    </dgm:pt>
    <dgm:pt modelId="{569125A9-8DC3-5542-9D4E-2E0245622008}" type="pres">
      <dgm:prSet presAssocID="{9B2A1957-DB3C-BE4A-B478-B47AAF6DF20A}" presName="rootText" presStyleLbl="node3" presStyleIdx="7" presStyleCnt="29" custScaleX="63006" custScaleY="30196" custLinFactNeighborX="-2685" custLinFactNeighborY="-95793">
        <dgm:presLayoutVars>
          <dgm:chPref val="3"/>
        </dgm:presLayoutVars>
      </dgm:prSet>
      <dgm:spPr/>
    </dgm:pt>
    <dgm:pt modelId="{E7ECF655-F74B-F243-BB86-2396534D4231}" type="pres">
      <dgm:prSet presAssocID="{9B2A1957-DB3C-BE4A-B478-B47AAF6DF20A}" presName="rootConnector" presStyleLbl="node3" presStyleIdx="7" presStyleCnt="29"/>
      <dgm:spPr/>
    </dgm:pt>
    <dgm:pt modelId="{34183352-532C-7C49-A17A-446E01FFF4C4}" type="pres">
      <dgm:prSet presAssocID="{9B2A1957-DB3C-BE4A-B478-B47AAF6DF20A}" presName="hierChild4" presStyleCnt="0"/>
      <dgm:spPr/>
    </dgm:pt>
    <dgm:pt modelId="{2DC3B8F4-49E0-6540-9403-C8810C0010E7}" type="pres">
      <dgm:prSet presAssocID="{9B2A1957-DB3C-BE4A-B478-B47AAF6DF20A}" presName="hierChild5" presStyleCnt="0"/>
      <dgm:spPr/>
    </dgm:pt>
    <dgm:pt modelId="{833883E8-DF51-E842-B034-FB5521CC1532}" type="pres">
      <dgm:prSet presAssocID="{7759C9D0-BA67-E347-BC4E-5D73CF40BD31}" presName="Name37" presStyleLbl="parChTrans1D3" presStyleIdx="8" presStyleCnt="29"/>
      <dgm:spPr/>
    </dgm:pt>
    <dgm:pt modelId="{F0589FE3-6F62-014F-87F6-A601494E7D57}" type="pres">
      <dgm:prSet presAssocID="{401923B9-0864-524C-B42A-B92E97CD57FE}" presName="hierRoot2" presStyleCnt="0">
        <dgm:presLayoutVars>
          <dgm:hierBranch val="init"/>
        </dgm:presLayoutVars>
      </dgm:prSet>
      <dgm:spPr/>
    </dgm:pt>
    <dgm:pt modelId="{F825F342-6787-F144-8E4C-E4E30B86AA07}" type="pres">
      <dgm:prSet presAssocID="{401923B9-0864-524C-B42A-B92E97CD57FE}" presName="rootComposite" presStyleCnt="0"/>
      <dgm:spPr/>
    </dgm:pt>
    <dgm:pt modelId="{96B499B5-137C-9741-898A-74F46365182D}" type="pres">
      <dgm:prSet presAssocID="{401923B9-0864-524C-B42A-B92E97CD57FE}" presName="rootText" presStyleLbl="node3" presStyleIdx="8" presStyleCnt="29" custScaleX="63006" custScaleY="30196" custLinFactY="-28078" custLinFactNeighborX="-2685" custLinFactNeighborY="-100000">
        <dgm:presLayoutVars>
          <dgm:chPref val="3"/>
        </dgm:presLayoutVars>
      </dgm:prSet>
      <dgm:spPr/>
    </dgm:pt>
    <dgm:pt modelId="{FD4FC1C9-4765-3A4C-A3AD-70DBC0519417}" type="pres">
      <dgm:prSet presAssocID="{401923B9-0864-524C-B42A-B92E97CD57FE}" presName="rootConnector" presStyleLbl="node3" presStyleIdx="8" presStyleCnt="29"/>
      <dgm:spPr/>
    </dgm:pt>
    <dgm:pt modelId="{EED22CEC-96D1-294E-94A6-3759DCE442D0}" type="pres">
      <dgm:prSet presAssocID="{401923B9-0864-524C-B42A-B92E97CD57FE}" presName="hierChild4" presStyleCnt="0"/>
      <dgm:spPr/>
    </dgm:pt>
    <dgm:pt modelId="{E43A654E-DB6A-8140-82EA-E466A81F5DB9}" type="pres">
      <dgm:prSet presAssocID="{401923B9-0864-524C-B42A-B92E97CD57FE}" presName="hierChild5" presStyleCnt="0"/>
      <dgm:spPr/>
    </dgm:pt>
    <dgm:pt modelId="{686E0409-671A-BD43-8802-9E6DAE5D40BE}" type="pres">
      <dgm:prSet presAssocID="{3A0F96E2-2BE0-DB4D-8E34-1A80F16013FB}" presName="Name37" presStyleLbl="parChTrans1D3" presStyleIdx="9" presStyleCnt="29"/>
      <dgm:spPr/>
    </dgm:pt>
    <dgm:pt modelId="{740F9F39-3916-AD41-B441-E9EEBB87CB17}" type="pres">
      <dgm:prSet presAssocID="{CFB61785-4807-D342-AD7B-05CC7345105C}" presName="hierRoot2" presStyleCnt="0">
        <dgm:presLayoutVars>
          <dgm:hierBranch val="init"/>
        </dgm:presLayoutVars>
      </dgm:prSet>
      <dgm:spPr/>
    </dgm:pt>
    <dgm:pt modelId="{D8B13C9A-AD4D-1D46-9BFF-B370981757C3}" type="pres">
      <dgm:prSet presAssocID="{CFB61785-4807-D342-AD7B-05CC7345105C}" presName="rootComposite" presStyleCnt="0"/>
      <dgm:spPr/>
    </dgm:pt>
    <dgm:pt modelId="{D6EF2CE1-BE68-1C44-BF3E-6E4837A00FA4}" type="pres">
      <dgm:prSet presAssocID="{CFB61785-4807-D342-AD7B-05CC7345105C}" presName="rootText" presStyleLbl="node3" presStyleIdx="9" presStyleCnt="29" custScaleX="63006" custScaleY="30196" custLinFactY="-60363" custLinFactNeighborX="-2685" custLinFactNeighborY="-100000">
        <dgm:presLayoutVars>
          <dgm:chPref val="3"/>
        </dgm:presLayoutVars>
      </dgm:prSet>
      <dgm:spPr/>
    </dgm:pt>
    <dgm:pt modelId="{D1AAF651-2371-BB40-99C7-D97F0D0B4C40}" type="pres">
      <dgm:prSet presAssocID="{CFB61785-4807-D342-AD7B-05CC7345105C}" presName="rootConnector" presStyleLbl="node3" presStyleIdx="9" presStyleCnt="29"/>
      <dgm:spPr/>
    </dgm:pt>
    <dgm:pt modelId="{53B776D4-6AE9-EF4D-8EBD-ED4BD836E548}" type="pres">
      <dgm:prSet presAssocID="{CFB61785-4807-D342-AD7B-05CC7345105C}" presName="hierChild4" presStyleCnt="0"/>
      <dgm:spPr/>
    </dgm:pt>
    <dgm:pt modelId="{1B50E9E7-AA08-2B44-9520-47B12BAE308D}" type="pres">
      <dgm:prSet presAssocID="{CFB61785-4807-D342-AD7B-05CC7345105C}" presName="hierChild5" presStyleCnt="0"/>
      <dgm:spPr/>
    </dgm:pt>
    <dgm:pt modelId="{51311AB8-08CD-7944-A5D0-ADD0BDD111C7}" type="pres">
      <dgm:prSet presAssocID="{4E7763B8-EC93-4D46-83F0-B6B557A38402}" presName="Name37" presStyleLbl="parChTrans1D3" presStyleIdx="10" presStyleCnt="29"/>
      <dgm:spPr/>
    </dgm:pt>
    <dgm:pt modelId="{594C0276-3CF9-3544-950B-367EBBAEB30F}" type="pres">
      <dgm:prSet presAssocID="{F14F127F-6CE2-B44D-B81B-0C69930DA9DD}" presName="hierRoot2" presStyleCnt="0">
        <dgm:presLayoutVars>
          <dgm:hierBranch val="init"/>
        </dgm:presLayoutVars>
      </dgm:prSet>
      <dgm:spPr/>
    </dgm:pt>
    <dgm:pt modelId="{E45D1A82-0244-8A4A-AB56-06CDB320B393}" type="pres">
      <dgm:prSet presAssocID="{F14F127F-6CE2-B44D-B81B-0C69930DA9DD}" presName="rootComposite" presStyleCnt="0"/>
      <dgm:spPr/>
    </dgm:pt>
    <dgm:pt modelId="{B8FCC5C8-7706-B943-824E-61500F62F136}" type="pres">
      <dgm:prSet presAssocID="{F14F127F-6CE2-B44D-B81B-0C69930DA9DD}" presName="rootText" presStyleLbl="node3" presStyleIdx="10" presStyleCnt="29" custScaleX="63006" custScaleY="30152" custLinFactY="-91750" custLinFactNeighborX="-2306" custLinFactNeighborY="-100000">
        <dgm:presLayoutVars>
          <dgm:chPref val="3"/>
        </dgm:presLayoutVars>
      </dgm:prSet>
      <dgm:spPr/>
    </dgm:pt>
    <dgm:pt modelId="{87B1B61D-6848-C546-A53E-40F9BCF6D74F}" type="pres">
      <dgm:prSet presAssocID="{F14F127F-6CE2-B44D-B81B-0C69930DA9DD}" presName="rootConnector" presStyleLbl="node3" presStyleIdx="10" presStyleCnt="29"/>
      <dgm:spPr/>
    </dgm:pt>
    <dgm:pt modelId="{FDA6BACC-E8CE-5C46-AC67-5D652C322EA4}" type="pres">
      <dgm:prSet presAssocID="{F14F127F-6CE2-B44D-B81B-0C69930DA9DD}" presName="hierChild4" presStyleCnt="0"/>
      <dgm:spPr/>
    </dgm:pt>
    <dgm:pt modelId="{BB241FBE-0A5B-2D41-8302-25BD34A0BE41}" type="pres">
      <dgm:prSet presAssocID="{F14F127F-6CE2-B44D-B81B-0C69930DA9DD}" presName="hierChild5" presStyleCnt="0"/>
      <dgm:spPr/>
    </dgm:pt>
    <dgm:pt modelId="{1B387E03-F971-F246-B6D2-695CE95CF962}" type="pres">
      <dgm:prSet presAssocID="{F5650C80-EA89-C64A-953E-E620AA842BF4}" presName="Name37" presStyleLbl="parChTrans1D3" presStyleIdx="11" presStyleCnt="29"/>
      <dgm:spPr/>
    </dgm:pt>
    <dgm:pt modelId="{C806BB35-5E43-9444-B554-7FE24F3659B8}" type="pres">
      <dgm:prSet presAssocID="{AC3BE567-E679-E34C-A074-81E8C987BCC9}" presName="hierRoot2" presStyleCnt="0">
        <dgm:presLayoutVars>
          <dgm:hierBranch val="init"/>
        </dgm:presLayoutVars>
      </dgm:prSet>
      <dgm:spPr/>
    </dgm:pt>
    <dgm:pt modelId="{2E99B25C-D380-9741-B88C-7DCBC52B291A}" type="pres">
      <dgm:prSet presAssocID="{AC3BE567-E679-E34C-A074-81E8C987BCC9}" presName="rootComposite" presStyleCnt="0"/>
      <dgm:spPr/>
    </dgm:pt>
    <dgm:pt modelId="{F984DD8F-69A9-5349-94AD-F2121881D91B}" type="pres">
      <dgm:prSet presAssocID="{AC3BE567-E679-E34C-A074-81E8C987BCC9}" presName="rootText" presStyleLbl="node3" presStyleIdx="11" presStyleCnt="29" custScaleX="63006" custScaleY="30152" custLinFactY="-100000" custLinFactNeighborX="-2306" custLinFactNeighborY="-122355">
        <dgm:presLayoutVars>
          <dgm:chPref val="3"/>
        </dgm:presLayoutVars>
      </dgm:prSet>
      <dgm:spPr/>
    </dgm:pt>
    <dgm:pt modelId="{7CF2D26A-1E5D-D14A-832B-530FA9775BFC}" type="pres">
      <dgm:prSet presAssocID="{AC3BE567-E679-E34C-A074-81E8C987BCC9}" presName="rootConnector" presStyleLbl="node3" presStyleIdx="11" presStyleCnt="29"/>
      <dgm:spPr/>
    </dgm:pt>
    <dgm:pt modelId="{88EB6737-B1D9-9040-AFCE-A9CF63CCD2B6}" type="pres">
      <dgm:prSet presAssocID="{AC3BE567-E679-E34C-A074-81E8C987BCC9}" presName="hierChild4" presStyleCnt="0"/>
      <dgm:spPr/>
    </dgm:pt>
    <dgm:pt modelId="{23F905B3-8A6F-CB41-BF49-8DFD3CB6641F}" type="pres">
      <dgm:prSet presAssocID="{AC3BE567-E679-E34C-A074-81E8C987BCC9}" presName="hierChild5" presStyleCnt="0"/>
      <dgm:spPr/>
    </dgm:pt>
    <dgm:pt modelId="{0A126F01-D65F-AF41-AD41-BFD5CBF6EC80}" type="pres">
      <dgm:prSet presAssocID="{F71C0AB0-2638-9A4D-8B66-CDCA082D7E38}" presName="hierChild5" presStyleCnt="0"/>
      <dgm:spPr/>
    </dgm:pt>
    <dgm:pt modelId="{41CB000E-8C18-8842-A9C0-172EC5D9043A}" type="pres">
      <dgm:prSet presAssocID="{684FCDA3-9DBD-1344-AF47-7063AA110715}" presName="Name37" presStyleLbl="parChTrans1D2" presStyleIdx="2" presStyleCnt="5"/>
      <dgm:spPr/>
    </dgm:pt>
    <dgm:pt modelId="{824F6A96-D85A-B049-A63A-FD4913EC59E6}" type="pres">
      <dgm:prSet presAssocID="{A03A6021-13CB-0A4D-8950-34CCA9444AF2}" presName="hierRoot2" presStyleCnt="0">
        <dgm:presLayoutVars>
          <dgm:hierBranch val="init"/>
        </dgm:presLayoutVars>
      </dgm:prSet>
      <dgm:spPr/>
    </dgm:pt>
    <dgm:pt modelId="{53590AB9-B9C5-8149-B198-A650ED16B376}" type="pres">
      <dgm:prSet presAssocID="{A03A6021-13CB-0A4D-8950-34CCA9444AF2}" presName="rootComposite" presStyleCnt="0"/>
      <dgm:spPr/>
    </dgm:pt>
    <dgm:pt modelId="{4430FF2D-5E15-084C-9ED2-E7DDECEAF1CF}" type="pres">
      <dgm:prSet presAssocID="{A03A6021-13CB-0A4D-8950-34CCA9444AF2}" presName="rootText" presStyleLbl="node2" presStyleIdx="2" presStyleCnt="5" custScaleX="68283" custScaleY="59700" custLinFactNeighborY="1330">
        <dgm:presLayoutVars>
          <dgm:chPref val="3"/>
        </dgm:presLayoutVars>
      </dgm:prSet>
      <dgm:spPr/>
    </dgm:pt>
    <dgm:pt modelId="{780F5E92-226E-5448-9927-17444A997FA0}" type="pres">
      <dgm:prSet presAssocID="{A03A6021-13CB-0A4D-8950-34CCA9444AF2}" presName="rootConnector" presStyleLbl="node2" presStyleIdx="2" presStyleCnt="5"/>
      <dgm:spPr/>
    </dgm:pt>
    <dgm:pt modelId="{04BB4A24-6662-2D47-9297-7709C1CECB2D}" type="pres">
      <dgm:prSet presAssocID="{A03A6021-13CB-0A4D-8950-34CCA9444AF2}" presName="hierChild4" presStyleCnt="0"/>
      <dgm:spPr/>
    </dgm:pt>
    <dgm:pt modelId="{2C905E99-564B-034A-9443-EAFEE1A8B738}" type="pres">
      <dgm:prSet presAssocID="{59E9ED4E-5E99-5947-A443-1BA44ADB7880}" presName="Name37" presStyleLbl="parChTrans1D3" presStyleIdx="12" presStyleCnt="29"/>
      <dgm:spPr/>
    </dgm:pt>
    <dgm:pt modelId="{FF7E8E8D-7FD1-D34F-8CE0-A1A5BE290768}" type="pres">
      <dgm:prSet presAssocID="{4533E4A2-DF5B-7744-AF19-FFD12E811A18}" presName="hierRoot2" presStyleCnt="0">
        <dgm:presLayoutVars>
          <dgm:hierBranch val="init"/>
        </dgm:presLayoutVars>
      </dgm:prSet>
      <dgm:spPr/>
    </dgm:pt>
    <dgm:pt modelId="{B42CE83E-DDC9-0345-B196-401DC8CC5D9D}" type="pres">
      <dgm:prSet presAssocID="{4533E4A2-DF5B-7744-AF19-FFD12E811A18}" presName="rootComposite" presStyleCnt="0"/>
      <dgm:spPr/>
    </dgm:pt>
    <dgm:pt modelId="{23004955-6D4B-CB4A-B47D-59357D48B69B}" type="pres">
      <dgm:prSet presAssocID="{4533E4A2-DF5B-7744-AF19-FFD12E811A18}" presName="rootText" presStyleLbl="node3" presStyleIdx="12" presStyleCnt="29" custScaleX="63006" custScaleY="30196" custLinFactNeighborX="-2685" custLinFactNeighborY="-31224">
        <dgm:presLayoutVars>
          <dgm:chPref val="3"/>
        </dgm:presLayoutVars>
      </dgm:prSet>
      <dgm:spPr/>
    </dgm:pt>
    <dgm:pt modelId="{C74CD4D8-59B9-C848-B34C-8AF59A9DF186}" type="pres">
      <dgm:prSet presAssocID="{4533E4A2-DF5B-7744-AF19-FFD12E811A18}" presName="rootConnector" presStyleLbl="node3" presStyleIdx="12" presStyleCnt="29"/>
      <dgm:spPr/>
    </dgm:pt>
    <dgm:pt modelId="{8A8FEBE3-0AA7-FA40-A85F-5BEE311453D3}" type="pres">
      <dgm:prSet presAssocID="{4533E4A2-DF5B-7744-AF19-FFD12E811A18}" presName="hierChild4" presStyleCnt="0"/>
      <dgm:spPr/>
    </dgm:pt>
    <dgm:pt modelId="{45DB614E-C8FB-3D41-959A-ABED79947366}" type="pres">
      <dgm:prSet presAssocID="{4533E4A2-DF5B-7744-AF19-FFD12E811A18}" presName="hierChild5" presStyleCnt="0"/>
      <dgm:spPr/>
    </dgm:pt>
    <dgm:pt modelId="{DAD1CB1C-EFAE-3249-9F99-FA7D194AFEC5}" type="pres">
      <dgm:prSet presAssocID="{1D1C2DF6-6EB4-A045-ADE8-C1733C214D23}" presName="Name37" presStyleLbl="parChTrans1D3" presStyleIdx="13" presStyleCnt="29"/>
      <dgm:spPr/>
    </dgm:pt>
    <dgm:pt modelId="{4DF8772C-4BC8-7D41-AFA5-3AB83BBC6C31}" type="pres">
      <dgm:prSet presAssocID="{9B60A0C4-9006-494F-ACFC-ECF25598C69D}" presName="hierRoot2" presStyleCnt="0">
        <dgm:presLayoutVars>
          <dgm:hierBranch val="init"/>
        </dgm:presLayoutVars>
      </dgm:prSet>
      <dgm:spPr/>
    </dgm:pt>
    <dgm:pt modelId="{4A409E7B-E674-5A47-9A0C-6FCE2D361C75}" type="pres">
      <dgm:prSet presAssocID="{9B60A0C4-9006-494F-ACFC-ECF25598C69D}" presName="rootComposite" presStyleCnt="0"/>
      <dgm:spPr/>
    </dgm:pt>
    <dgm:pt modelId="{28523132-B559-8E40-94BD-99C225D221FE}" type="pres">
      <dgm:prSet presAssocID="{9B60A0C4-9006-494F-ACFC-ECF25598C69D}" presName="rootText" presStyleLbl="node3" presStyleIdx="13" presStyleCnt="29" custScaleX="63006" custScaleY="30196" custLinFactNeighborX="-2685" custLinFactNeighborY="-63509">
        <dgm:presLayoutVars>
          <dgm:chPref val="3"/>
        </dgm:presLayoutVars>
      </dgm:prSet>
      <dgm:spPr/>
    </dgm:pt>
    <dgm:pt modelId="{F5B20F5F-14E6-694A-8DFC-90845F76E657}" type="pres">
      <dgm:prSet presAssocID="{9B60A0C4-9006-494F-ACFC-ECF25598C69D}" presName="rootConnector" presStyleLbl="node3" presStyleIdx="13" presStyleCnt="29"/>
      <dgm:spPr/>
    </dgm:pt>
    <dgm:pt modelId="{8035F199-FDDC-1F46-9DEE-74F7866527E7}" type="pres">
      <dgm:prSet presAssocID="{9B60A0C4-9006-494F-ACFC-ECF25598C69D}" presName="hierChild4" presStyleCnt="0"/>
      <dgm:spPr/>
    </dgm:pt>
    <dgm:pt modelId="{615AFD63-D829-934A-8D27-E6866DA34340}" type="pres">
      <dgm:prSet presAssocID="{9B60A0C4-9006-494F-ACFC-ECF25598C69D}" presName="hierChild5" presStyleCnt="0"/>
      <dgm:spPr/>
    </dgm:pt>
    <dgm:pt modelId="{8F9D1C4C-0502-3A4A-97FE-549DEC8EC578}" type="pres">
      <dgm:prSet presAssocID="{C012B8EF-3454-3C49-89A9-663AEB0406B9}" presName="Name37" presStyleLbl="parChTrans1D3" presStyleIdx="14" presStyleCnt="29"/>
      <dgm:spPr/>
    </dgm:pt>
    <dgm:pt modelId="{2210C586-9583-164A-A2C2-E2600CF5700D}" type="pres">
      <dgm:prSet presAssocID="{10767CFD-29C5-AC41-86E7-0F9D779646C5}" presName="hierRoot2" presStyleCnt="0">
        <dgm:presLayoutVars>
          <dgm:hierBranch val="init"/>
        </dgm:presLayoutVars>
      </dgm:prSet>
      <dgm:spPr/>
    </dgm:pt>
    <dgm:pt modelId="{FF0F8830-7C22-C74C-A48A-A78916CA2177}" type="pres">
      <dgm:prSet presAssocID="{10767CFD-29C5-AC41-86E7-0F9D779646C5}" presName="rootComposite" presStyleCnt="0"/>
      <dgm:spPr/>
    </dgm:pt>
    <dgm:pt modelId="{86609973-0C17-8B4E-A0FD-A98F001FEFCE}" type="pres">
      <dgm:prSet presAssocID="{10767CFD-29C5-AC41-86E7-0F9D779646C5}" presName="rootText" presStyleLbl="node3" presStyleIdx="14" presStyleCnt="29" custScaleX="63006" custScaleY="30196" custLinFactNeighborX="-2685" custLinFactNeighborY="-95793">
        <dgm:presLayoutVars>
          <dgm:chPref val="3"/>
        </dgm:presLayoutVars>
      </dgm:prSet>
      <dgm:spPr/>
    </dgm:pt>
    <dgm:pt modelId="{00BA369A-46B6-BC41-9369-1DC788505A88}" type="pres">
      <dgm:prSet presAssocID="{10767CFD-29C5-AC41-86E7-0F9D779646C5}" presName="rootConnector" presStyleLbl="node3" presStyleIdx="14" presStyleCnt="29"/>
      <dgm:spPr/>
    </dgm:pt>
    <dgm:pt modelId="{925D7F66-9CF5-3545-9893-BEADFFB7ACA3}" type="pres">
      <dgm:prSet presAssocID="{10767CFD-29C5-AC41-86E7-0F9D779646C5}" presName="hierChild4" presStyleCnt="0"/>
      <dgm:spPr/>
    </dgm:pt>
    <dgm:pt modelId="{A984A33D-83D5-584C-83C9-A677E1145167}" type="pres">
      <dgm:prSet presAssocID="{10767CFD-29C5-AC41-86E7-0F9D779646C5}" presName="hierChild5" presStyleCnt="0"/>
      <dgm:spPr/>
    </dgm:pt>
    <dgm:pt modelId="{4B5CBE82-5EFF-AA47-97B2-E38AA33528B7}" type="pres">
      <dgm:prSet presAssocID="{1CF13EE6-ADE6-EF4D-BD10-1385BB766F32}" presName="Name37" presStyleLbl="parChTrans1D3" presStyleIdx="15" presStyleCnt="29"/>
      <dgm:spPr/>
    </dgm:pt>
    <dgm:pt modelId="{1EE6505B-957F-264D-B2E7-16BE45FFB93A}" type="pres">
      <dgm:prSet presAssocID="{2240F881-F91B-414B-9CDF-44069AE9D210}" presName="hierRoot2" presStyleCnt="0">
        <dgm:presLayoutVars>
          <dgm:hierBranch val="init"/>
        </dgm:presLayoutVars>
      </dgm:prSet>
      <dgm:spPr/>
    </dgm:pt>
    <dgm:pt modelId="{E82F6541-0598-9C40-B347-21A3E55A5A9F}" type="pres">
      <dgm:prSet presAssocID="{2240F881-F91B-414B-9CDF-44069AE9D210}" presName="rootComposite" presStyleCnt="0"/>
      <dgm:spPr/>
    </dgm:pt>
    <dgm:pt modelId="{2BCC5F53-F40E-CA49-8A47-618E9FF89391}" type="pres">
      <dgm:prSet presAssocID="{2240F881-F91B-414B-9CDF-44069AE9D210}" presName="rootText" presStyleLbl="node3" presStyleIdx="15" presStyleCnt="29" custScaleX="63006" custScaleY="30196" custLinFactY="-28078" custLinFactNeighborX="-2685" custLinFactNeighborY="-100000">
        <dgm:presLayoutVars>
          <dgm:chPref val="3"/>
        </dgm:presLayoutVars>
      </dgm:prSet>
      <dgm:spPr/>
    </dgm:pt>
    <dgm:pt modelId="{3113F910-D495-514B-AF28-BDF887F9D902}" type="pres">
      <dgm:prSet presAssocID="{2240F881-F91B-414B-9CDF-44069AE9D210}" presName="rootConnector" presStyleLbl="node3" presStyleIdx="15" presStyleCnt="29"/>
      <dgm:spPr/>
    </dgm:pt>
    <dgm:pt modelId="{A14FDF02-3425-8941-8478-37115E81E57E}" type="pres">
      <dgm:prSet presAssocID="{2240F881-F91B-414B-9CDF-44069AE9D210}" presName="hierChild4" presStyleCnt="0"/>
      <dgm:spPr/>
    </dgm:pt>
    <dgm:pt modelId="{4DAAD985-54CD-8A42-BDD1-5777BE4C9861}" type="pres">
      <dgm:prSet presAssocID="{2240F881-F91B-414B-9CDF-44069AE9D210}" presName="hierChild5" presStyleCnt="0"/>
      <dgm:spPr/>
    </dgm:pt>
    <dgm:pt modelId="{7CBABE88-960F-1342-8E31-1D144176B0A7}" type="pres">
      <dgm:prSet presAssocID="{D4C4895F-85B5-3448-A923-22F4888F5020}" presName="Name37" presStyleLbl="parChTrans1D3" presStyleIdx="16" presStyleCnt="29"/>
      <dgm:spPr/>
    </dgm:pt>
    <dgm:pt modelId="{D107AC19-1028-C040-BAA6-60CF40247996}" type="pres">
      <dgm:prSet presAssocID="{3E395032-3141-824D-A178-A049769F6066}" presName="hierRoot2" presStyleCnt="0">
        <dgm:presLayoutVars>
          <dgm:hierBranch val="init"/>
        </dgm:presLayoutVars>
      </dgm:prSet>
      <dgm:spPr/>
    </dgm:pt>
    <dgm:pt modelId="{51D6FFAA-0AE7-474E-A8D8-CB1087218CBE}" type="pres">
      <dgm:prSet presAssocID="{3E395032-3141-824D-A178-A049769F6066}" presName="rootComposite" presStyleCnt="0"/>
      <dgm:spPr/>
    </dgm:pt>
    <dgm:pt modelId="{573518C3-6610-B84F-83EB-F57B0C5F7757}" type="pres">
      <dgm:prSet presAssocID="{3E395032-3141-824D-A178-A049769F6066}" presName="rootText" presStyleLbl="node3" presStyleIdx="16" presStyleCnt="29" custScaleX="63006" custScaleY="30196" custLinFactY="-60363" custLinFactNeighborX="-2685" custLinFactNeighborY="-100000">
        <dgm:presLayoutVars>
          <dgm:chPref val="3"/>
        </dgm:presLayoutVars>
      </dgm:prSet>
      <dgm:spPr/>
    </dgm:pt>
    <dgm:pt modelId="{C88E39CC-D061-514A-8C5B-DF51C136EB77}" type="pres">
      <dgm:prSet presAssocID="{3E395032-3141-824D-A178-A049769F6066}" presName="rootConnector" presStyleLbl="node3" presStyleIdx="16" presStyleCnt="29"/>
      <dgm:spPr/>
    </dgm:pt>
    <dgm:pt modelId="{7D8B2409-99BF-C747-BC05-030A33125CC6}" type="pres">
      <dgm:prSet presAssocID="{3E395032-3141-824D-A178-A049769F6066}" presName="hierChild4" presStyleCnt="0"/>
      <dgm:spPr/>
    </dgm:pt>
    <dgm:pt modelId="{EA7D4F08-AE7C-E74E-96DF-D04B918DF444}" type="pres">
      <dgm:prSet presAssocID="{3E395032-3141-824D-A178-A049769F6066}" presName="hierChild5" presStyleCnt="0"/>
      <dgm:spPr/>
    </dgm:pt>
    <dgm:pt modelId="{C3F669E2-6932-274A-A125-788FC6486108}" type="pres">
      <dgm:prSet presAssocID="{0051F117-B538-2140-88D1-279D491C3DD4}" presName="Name37" presStyleLbl="parChTrans1D3" presStyleIdx="17" presStyleCnt="29"/>
      <dgm:spPr/>
    </dgm:pt>
    <dgm:pt modelId="{C8903664-6B28-4E43-A064-94EE553D880E}" type="pres">
      <dgm:prSet presAssocID="{28A742EF-296F-F74F-860D-DC0C79D6470D}" presName="hierRoot2" presStyleCnt="0">
        <dgm:presLayoutVars>
          <dgm:hierBranch val="init"/>
        </dgm:presLayoutVars>
      </dgm:prSet>
      <dgm:spPr/>
    </dgm:pt>
    <dgm:pt modelId="{B2862AE0-3FD0-E74F-8015-2DC61F3B39B9}" type="pres">
      <dgm:prSet presAssocID="{28A742EF-296F-F74F-860D-DC0C79D6470D}" presName="rootComposite" presStyleCnt="0"/>
      <dgm:spPr/>
    </dgm:pt>
    <dgm:pt modelId="{6CBF7A60-DFD2-4441-A8E7-3D333024CB88}" type="pres">
      <dgm:prSet presAssocID="{28A742EF-296F-F74F-860D-DC0C79D6470D}" presName="rootText" presStyleLbl="node3" presStyleIdx="17" presStyleCnt="29" custScaleX="63006" custScaleY="30152" custLinFactY="-91750" custLinFactNeighborX="-2306" custLinFactNeighborY="-100000">
        <dgm:presLayoutVars>
          <dgm:chPref val="3"/>
        </dgm:presLayoutVars>
      </dgm:prSet>
      <dgm:spPr/>
    </dgm:pt>
    <dgm:pt modelId="{7B402CD2-EA5E-9B45-98B4-4EBA49009DED}" type="pres">
      <dgm:prSet presAssocID="{28A742EF-296F-F74F-860D-DC0C79D6470D}" presName="rootConnector" presStyleLbl="node3" presStyleIdx="17" presStyleCnt="29"/>
      <dgm:spPr/>
    </dgm:pt>
    <dgm:pt modelId="{0D3E0786-57EB-F645-A3F5-7334167B75E2}" type="pres">
      <dgm:prSet presAssocID="{28A742EF-296F-F74F-860D-DC0C79D6470D}" presName="hierChild4" presStyleCnt="0"/>
      <dgm:spPr/>
    </dgm:pt>
    <dgm:pt modelId="{C856DE7A-C67A-3F4E-8C79-26848A5D8998}" type="pres">
      <dgm:prSet presAssocID="{28A742EF-296F-F74F-860D-DC0C79D6470D}" presName="hierChild5" presStyleCnt="0"/>
      <dgm:spPr/>
    </dgm:pt>
    <dgm:pt modelId="{A0D64863-93B5-0245-83D4-F36B4E4CC721}" type="pres">
      <dgm:prSet presAssocID="{6CD4D23B-1E29-2047-A2BC-6DBBE6FD579B}" presName="Name37" presStyleLbl="parChTrans1D3" presStyleIdx="18" presStyleCnt="29"/>
      <dgm:spPr/>
    </dgm:pt>
    <dgm:pt modelId="{39A4B95D-DC3A-2C43-A4B5-A26B7E1F7D10}" type="pres">
      <dgm:prSet presAssocID="{96CC7934-0F10-0941-BBAC-11CCCDCD3D7A}" presName="hierRoot2" presStyleCnt="0">
        <dgm:presLayoutVars>
          <dgm:hierBranch val="init"/>
        </dgm:presLayoutVars>
      </dgm:prSet>
      <dgm:spPr/>
    </dgm:pt>
    <dgm:pt modelId="{9AFED6E0-525D-3B41-9FD0-75A60F958680}" type="pres">
      <dgm:prSet presAssocID="{96CC7934-0F10-0941-BBAC-11CCCDCD3D7A}" presName="rootComposite" presStyleCnt="0"/>
      <dgm:spPr/>
    </dgm:pt>
    <dgm:pt modelId="{7E2D0889-171F-6E41-ABF9-FB7D8794A0FC}" type="pres">
      <dgm:prSet presAssocID="{96CC7934-0F10-0941-BBAC-11CCCDCD3D7A}" presName="rootText" presStyleLbl="node3" presStyleIdx="18" presStyleCnt="29" custScaleX="63006" custScaleY="30152" custLinFactY="-100000" custLinFactNeighborX="-2306" custLinFactNeighborY="-122355">
        <dgm:presLayoutVars>
          <dgm:chPref val="3"/>
        </dgm:presLayoutVars>
      </dgm:prSet>
      <dgm:spPr/>
    </dgm:pt>
    <dgm:pt modelId="{738FC19D-2742-8B4E-A4C8-A5EE99A4F754}" type="pres">
      <dgm:prSet presAssocID="{96CC7934-0F10-0941-BBAC-11CCCDCD3D7A}" presName="rootConnector" presStyleLbl="node3" presStyleIdx="18" presStyleCnt="29"/>
      <dgm:spPr/>
    </dgm:pt>
    <dgm:pt modelId="{8B7B898A-A128-4D4F-AAA2-C62888AC96DC}" type="pres">
      <dgm:prSet presAssocID="{96CC7934-0F10-0941-BBAC-11CCCDCD3D7A}" presName="hierChild4" presStyleCnt="0"/>
      <dgm:spPr/>
    </dgm:pt>
    <dgm:pt modelId="{9D0D2ABD-1575-4744-821D-5AE91A9A82C3}" type="pres">
      <dgm:prSet presAssocID="{96CC7934-0F10-0941-BBAC-11CCCDCD3D7A}" presName="hierChild5" presStyleCnt="0"/>
      <dgm:spPr/>
    </dgm:pt>
    <dgm:pt modelId="{ED25DEC5-A57A-6D4D-A624-FFAD1958A908}" type="pres">
      <dgm:prSet presAssocID="{A03A6021-13CB-0A4D-8950-34CCA9444AF2}" presName="hierChild5" presStyleCnt="0"/>
      <dgm:spPr/>
    </dgm:pt>
    <dgm:pt modelId="{F247076A-CD0A-324E-BA5D-28358831A5DE}" type="pres">
      <dgm:prSet presAssocID="{AE8955E0-C0F0-2045-A0B4-460FC06B68F9}" presName="Name37" presStyleLbl="parChTrans1D2" presStyleIdx="3" presStyleCnt="5"/>
      <dgm:spPr/>
    </dgm:pt>
    <dgm:pt modelId="{1B72CE18-6D4E-7E4B-A901-86DC7D1EAEF3}" type="pres">
      <dgm:prSet presAssocID="{8BA49F7E-DB57-1442-A048-FF0C6EC2AC1A}" presName="hierRoot2" presStyleCnt="0">
        <dgm:presLayoutVars>
          <dgm:hierBranch val="init"/>
        </dgm:presLayoutVars>
      </dgm:prSet>
      <dgm:spPr/>
    </dgm:pt>
    <dgm:pt modelId="{1CB6DA5B-D9EF-4548-BE83-8DD53DD87610}" type="pres">
      <dgm:prSet presAssocID="{8BA49F7E-DB57-1442-A048-FF0C6EC2AC1A}" presName="rootComposite" presStyleCnt="0"/>
      <dgm:spPr/>
    </dgm:pt>
    <dgm:pt modelId="{DA9C13CA-6672-854C-A8F4-E2EEFB88DBE7}" type="pres">
      <dgm:prSet presAssocID="{8BA49F7E-DB57-1442-A048-FF0C6EC2AC1A}" presName="rootText" presStyleLbl="node2" presStyleIdx="3" presStyleCnt="5" custScaleX="68283" custScaleY="59700" custLinFactNeighborY="1330">
        <dgm:presLayoutVars>
          <dgm:chPref val="3"/>
        </dgm:presLayoutVars>
      </dgm:prSet>
      <dgm:spPr/>
    </dgm:pt>
    <dgm:pt modelId="{8303365D-C2B9-4A4B-87CA-406BE67DEB34}" type="pres">
      <dgm:prSet presAssocID="{8BA49F7E-DB57-1442-A048-FF0C6EC2AC1A}" presName="rootConnector" presStyleLbl="node2" presStyleIdx="3" presStyleCnt="5"/>
      <dgm:spPr/>
    </dgm:pt>
    <dgm:pt modelId="{3266A22C-6E6B-8E48-A6D6-342EEE918831}" type="pres">
      <dgm:prSet presAssocID="{8BA49F7E-DB57-1442-A048-FF0C6EC2AC1A}" presName="hierChild4" presStyleCnt="0"/>
      <dgm:spPr/>
    </dgm:pt>
    <dgm:pt modelId="{E3064C60-0E33-8D4F-9E57-0911F9EEE72C}" type="pres">
      <dgm:prSet presAssocID="{457EF770-9195-A444-9497-BEABAC1321F7}" presName="Name37" presStyleLbl="parChTrans1D3" presStyleIdx="19" presStyleCnt="29"/>
      <dgm:spPr/>
    </dgm:pt>
    <dgm:pt modelId="{2160DB11-55AB-554F-98C4-3131A6532EE9}" type="pres">
      <dgm:prSet presAssocID="{51DDD5E2-7323-0B46-ABFE-BBD989327009}" presName="hierRoot2" presStyleCnt="0">
        <dgm:presLayoutVars>
          <dgm:hierBranch val="init"/>
        </dgm:presLayoutVars>
      </dgm:prSet>
      <dgm:spPr/>
    </dgm:pt>
    <dgm:pt modelId="{A6800A33-C6F6-0B47-A063-EAE83D270078}" type="pres">
      <dgm:prSet presAssocID="{51DDD5E2-7323-0B46-ABFE-BBD989327009}" presName="rootComposite" presStyleCnt="0"/>
      <dgm:spPr/>
    </dgm:pt>
    <dgm:pt modelId="{EFAC2E5C-089B-974B-96C3-D4ED401FF97C}" type="pres">
      <dgm:prSet presAssocID="{51DDD5E2-7323-0B46-ABFE-BBD989327009}" presName="rootText" presStyleLbl="node3" presStyleIdx="19" presStyleCnt="29" custScaleX="63006" custScaleY="30196" custLinFactNeighborX="-2685" custLinFactNeighborY="-31224">
        <dgm:presLayoutVars>
          <dgm:chPref val="3"/>
        </dgm:presLayoutVars>
      </dgm:prSet>
      <dgm:spPr/>
    </dgm:pt>
    <dgm:pt modelId="{BA80F299-9BE5-154E-AB2E-B0C05DCC5B92}" type="pres">
      <dgm:prSet presAssocID="{51DDD5E2-7323-0B46-ABFE-BBD989327009}" presName="rootConnector" presStyleLbl="node3" presStyleIdx="19" presStyleCnt="29"/>
      <dgm:spPr/>
    </dgm:pt>
    <dgm:pt modelId="{7B599F07-58D1-E549-99A0-E572C0ED27CD}" type="pres">
      <dgm:prSet presAssocID="{51DDD5E2-7323-0B46-ABFE-BBD989327009}" presName="hierChild4" presStyleCnt="0"/>
      <dgm:spPr/>
    </dgm:pt>
    <dgm:pt modelId="{B4BBB4FE-48FF-914A-BE7C-DBA8512ACD9F}" type="pres">
      <dgm:prSet presAssocID="{51DDD5E2-7323-0B46-ABFE-BBD989327009}" presName="hierChild5" presStyleCnt="0"/>
      <dgm:spPr/>
    </dgm:pt>
    <dgm:pt modelId="{067E1067-058C-8243-91FD-44451DC121C5}" type="pres">
      <dgm:prSet presAssocID="{09D35480-563D-C84E-8722-4C25CCEDE9F6}" presName="Name37" presStyleLbl="parChTrans1D3" presStyleIdx="20" presStyleCnt="29"/>
      <dgm:spPr/>
    </dgm:pt>
    <dgm:pt modelId="{BBA05104-0EEC-B647-9B3D-28B48D9D874E}" type="pres">
      <dgm:prSet presAssocID="{F26521FF-04E6-AF41-A743-304FD5DC22B9}" presName="hierRoot2" presStyleCnt="0">
        <dgm:presLayoutVars>
          <dgm:hierBranch val="init"/>
        </dgm:presLayoutVars>
      </dgm:prSet>
      <dgm:spPr/>
    </dgm:pt>
    <dgm:pt modelId="{CB0B1C46-10DD-5A4D-BCA5-5F21AF192861}" type="pres">
      <dgm:prSet presAssocID="{F26521FF-04E6-AF41-A743-304FD5DC22B9}" presName="rootComposite" presStyleCnt="0"/>
      <dgm:spPr/>
    </dgm:pt>
    <dgm:pt modelId="{D2B9A244-8E3B-824C-848E-92F405536799}" type="pres">
      <dgm:prSet presAssocID="{F26521FF-04E6-AF41-A743-304FD5DC22B9}" presName="rootText" presStyleLbl="node3" presStyleIdx="20" presStyleCnt="29" custScaleX="63006" custScaleY="30196" custLinFactNeighborX="-2685" custLinFactNeighborY="-63509">
        <dgm:presLayoutVars>
          <dgm:chPref val="3"/>
        </dgm:presLayoutVars>
      </dgm:prSet>
      <dgm:spPr/>
    </dgm:pt>
    <dgm:pt modelId="{484FA68A-667F-4A4E-B54A-A778D04B2488}" type="pres">
      <dgm:prSet presAssocID="{F26521FF-04E6-AF41-A743-304FD5DC22B9}" presName="rootConnector" presStyleLbl="node3" presStyleIdx="20" presStyleCnt="29"/>
      <dgm:spPr/>
    </dgm:pt>
    <dgm:pt modelId="{557EF87F-42E6-9E4C-AC32-C1F7031C3D34}" type="pres">
      <dgm:prSet presAssocID="{F26521FF-04E6-AF41-A743-304FD5DC22B9}" presName="hierChild4" presStyleCnt="0"/>
      <dgm:spPr/>
    </dgm:pt>
    <dgm:pt modelId="{FD05CC72-5608-8F41-BCC9-2377DAF210FD}" type="pres">
      <dgm:prSet presAssocID="{F26521FF-04E6-AF41-A743-304FD5DC22B9}" presName="hierChild5" presStyleCnt="0"/>
      <dgm:spPr/>
    </dgm:pt>
    <dgm:pt modelId="{78422706-FCB4-0243-910E-D253C136DDB1}" type="pres">
      <dgm:prSet presAssocID="{47DF625A-21A2-394B-8294-7A951F449F08}" presName="Name37" presStyleLbl="parChTrans1D3" presStyleIdx="21" presStyleCnt="29"/>
      <dgm:spPr/>
    </dgm:pt>
    <dgm:pt modelId="{238AC9EA-A99B-A043-9C7C-1A1CD9448C17}" type="pres">
      <dgm:prSet presAssocID="{C4496109-576D-D24B-A780-BBCAB53E6EA5}" presName="hierRoot2" presStyleCnt="0">
        <dgm:presLayoutVars>
          <dgm:hierBranch val="init"/>
        </dgm:presLayoutVars>
      </dgm:prSet>
      <dgm:spPr/>
    </dgm:pt>
    <dgm:pt modelId="{A5457A10-9700-724F-A258-CD54578DEA19}" type="pres">
      <dgm:prSet presAssocID="{C4496109-576D-D24B-A780-BBCAB53E6EA5}" presName="rootComposite" presStyleCnt="0"/>
      <dgm:spPr/>
    </dgm:pt>
    <dgm:pt modelId="{2FBBA753-1655-E541-BDC2-AF10DB7C04A1}" type="pres">
      <dgm:prSet presAssocID="{C4496109-576D-D24B-A780-BBCAB53E6EA5}" presName="rootText" presStyleLbl="node3" presStyleIdx="21" presStyleCnt="29" custScaleX="63006" custScaleY="30196" custLinFactNeighborX="-2685" custLinFactNeighborY="-95793">
        <dgm:presLayoutVars>
          <dgm:chPref val="3"/>
        </dgm:presLayoutVars>
      </dgm:prSet>
      <dgm:spPr/>
    </dgm:pt>
    <dgm:pt modelId="{CC6A099D-D486-A84D-8F18-7DC52D86177F}" type="pres">
      <dgm:prSet presAssocID="{C4496109-576D-D24B-A780-BBCAB53E6EA5}" presName="rootConnector" presStyleLbl="node3" presStyleIdx="21" presStyleCnt="29"/>
      <dgm:spPr/>
    </dgm:pt>
    <dgm:pt modelId="{BA209E73-3B8C-914A-A132-7295AF12B287}" type="pres">
      <dgm:prSet presAssocID="{C4496109-576D-D24B-A780-BBCAB53E6EA5}" presName="hierChild4" presStyleCnt="0"/>
      <dgm:spPr/>
    </dgm:pt>
    <dgm:pt modelId="{6D62337D-EB3D-A344-814D-2CCCA32BF48B}" type="pres">
      <dgm:prSet presAssocID="{C4496109-576D-D24B-A780-BBCAB53E6EA5}" presName="hierChild5" presStyleCnt="0"/>
      <dgm:spPr/>
    </dgm:pt>
    <dgm:pt modelId="{F6B50E78-E4E1-514A-B190-704754829B86}" type="pres">
      <dgm:prSet presAssocID="{4C1BAEFE-36C4-5141-95BD-0C301D055F61}" presName="Name37" presStyleLbl="parChTrans1D3" presStyleIdx="22" presStyleCnt="29"/>
      <dgm:spPr/>
    </dgm:pt>
    <dgm:pt modelId="{FDAE1A1E-55D6-4540-8C54-BC9C1E1DE9A3}" type="pres">
      <dgm:prSet presAssocID="{77CACF73-998E-074A-BFCD-A5596F051477}" presName="hierRoot2" presStyleCnt="0">
        <dgm:presLayoutVars>
          <dgm:hierBranch val="init"/>
        </dgm:presLayoutVars>
      </dgm:prSet>
      <dgm:spPr/>
    </dgm:pt>
    <dgm:pt modelId="{C41DF040-379B-9048-8903-480ACC1E2FE9}" type="pres">
      <dgm:prSet presAssocID="{77CACF73-998E-074A-BFCD-A5596F051477}" presName="rootComposite" presStyleCnt="0"/>
      <dgm:spPr/>
    </dgm:pt>
    <dgm:pt modelId="{ECC18733-2708-A944-BB2E-8D3F0C857988}" type="pres">
      <dgm:prSet presAssocID="{77CACF73-998E-074A-BFCD-A5596F051477}" presName="rootText" presStyleLbl="node3" presStyleIdx="22" presStyleCnt="29" custScaleX="63006" custScaleY="30196" custLinFactY="-28078" custLinFactNeighborX="-2685" custLinFactNeighborY="-100000">
        <dgm:presLayoutVars>
          <dgm:chPref val="3"/>
        </dgm:presLayoutVars>
      </dgm:prSet>
      <dgm:spPr/>
    </dgm:pt>
    <dgm:pt modelId="{9C02A164-74AB-4546-BDB0-7869DA315E77}" type="pres">
      <dgm:prSet presAssocID="{77CACF73-998E-074A-BFCD-A5596F051477}" presName="rootConnector" presStyleLbl="node3" presStyleIdx="22" presStyleCnt="29"/>
      <dgm:spPr/>
    </dgm:pt>
    <dgm:pt modelId="{2EB03D00-DD3E-EA46-B39E-8AC235FCA59B}" type="pres">
      <dgm:prSet presAssocID="{77CACF73-998E-074A-BFCD-A5596F051477}" presName="hierChild4" presStyleCnt="0"/>
      <dgm:spPr/>
    </dgm:pt>
    <dgm:pt modelId="{DF5AC6D9-3EF0-AD4E-8219-CD796FD17DEA}" type="pres">
      <dgm:prSet presAssocID="{77CACF73-998E-074A-BFCD-A5596F051477}" presName="hierChild5" presStyleCnt="0"/>
      <dgm:spPr/>
    </dgm:pt>
    <dgm:pt modelId="{1E1FF26F-7F79-6C47-B573-C17562E4E617}" type="pres">
      <dgm:prSet presAssocID="{E68C9831-C7E1-9540-8A40-2E4ADA5F14A9}" presName="Name37" presStyleLbl="parChTrans1D3" presStyleIdx="23" presStyleCnt="29"/>
      <dgm:spPr/>
    </dgm:pt>
    <dgm:pt modelId="{44E7259C-8B4E-6A43-A2DE-FFD5853F0A1F}" type="pres">
      <dgm:prSet presAssocID="{0E886C62-719B-E34D-B8C4-ED389F5F4BDD}" presName="hierRoot2" presStyleCnt="0">
        <dgm:presLayoutVars>
          <dgm:hierBranch val="init"/>
        </dgm:presLayoutVars>
      </dgm:prSet>
      <dgm:spPr/>
    </dgm:pt>
    <dgm:pt modelId="{75A21F74-9793-124B-8B28-565071C50962}" type="pres">
      <dgm:prSet presAssocID="{0E886C62-719B-E34D-B8C4-ED389F5F4BDD}" presName="rootComposite" presStyleCnt="0"/>
      <dgm:spPr/>
    </dgm:pt>
    <dgm:pt modelId="{DB503497-1E73-F141-847F-85E2F2671FBB}" type="pres">
      <dgm:prSet presAssocID="{0E886C62-719B-E34D-B8C4-ED389F5F4BDD}" presName="rootText" presStyleLbl="node3" presStyleIdx="23" presStyleCnt="29" custScaleX="63006" custScaleY="30196" custLinFactY="-60363" custLinFactNeighborX="-2685" custLinFactNeighborY="-100000">
        <dgm:presLayoutVars>
          <dgm:chPref val="3"/>
        </dgm:presLayoutVars>
      </dgm:prSet>
      <dgm:spPr/>
    </dgm:pt>
    <dgm:pt modelId="{0B1826B9-04E2-2A4E-9BB8-540F8F560469}" type="pres">
      <dgm:prSet presAssocID="{0E886C62-719B-E34D-B8C4-ED389F5F4BDD}" presName="rootConnector" presStyleLbl="node3" presStyleIdx="23" presStyleCnt="29"/>
      <dgm:spPr/>
    </dgm:pt>
    <dgm:pt modelId="{5B0BF893-EF73-034E-ABC1-A60C5DA7BA16}" type="pres">
      <dgm:prSet presAssocID="{0E886C62-719B-E34D-B8C4-ED389F5F4BDD}" presName="hierChild4" presStyleCnt="0"/>
      <dgm:spPr/>
    </dgm:pt>
    <dgm:pt modelId="{6CFEBFE7-350E-A242-9CCA-E508B1119150}" type="pres">
      <dgm:prSet presAssocID="{0E886C62-719B-E34D-B8C4-ED389F5F4BDD}" presName="hierChild5" presStyleCnt="0"/>
      <dgm:spPr/>
    </dgm:pt>
    <dgm:pt modelId="{5F691414-EFA6-1F4A-9E76-F9A2E2BFF9AF}" type="pres">
      <dgm:prSet presAssocID="{8BA49F7E-DB57-1442-A048-FF0C6EC2AC1A}" presName="hierChild5" presStyleCnt="0"/>
      <dgm:spPr/>
    </dgm:pt>
    <dgm:pt modelId="{9C53C52E-144E-B34D-97F2-32552D3E08CC}" type="pres">
      <dgm:prSet presAssocID="{29A83396-C546-7441-ABD4-49D5AB391C36}" presName="Name37" presStyleLbl="parChTrans1D2" presStyleIdx="4" presStyleCnt="5"/>
      <dgm:spPr/>
    </dgm:pt>
    <dgm:pt modelId="{F47DAB29-901E-0C41-AB65-2458E50BA3D7}" type="pres">
      <dgm:prSet presAssocID="{7223B028-8D23-774A-834C-04B686B133F7}" presName="hierRoot2" presStyleCnt="0">
        <dgm:presLayoutVars>
          <dgm:hierBranch val="init"/>
        </dgm:presLayoutVars>
      </dgm:prSet>
      <dgm:spPr/>
    </dgm:pt>
    <dgm:pt modelId="{61193754-ABE3-1440-A78B-C4F0193EF91D}" type="pres">
      <dgm:prSet presAssocID="{7223B028-8D23-774A-834C-04B686B133F7}" presName="rootComposite" presStyleCnt="0"/>
      <dgm:spPr/>
    </dgm:pt>
    <dgm:pt modelId="{75F47BF6-56CA-494D-84EE-360D35636057}" type="pres">
      <dgm:prSet presAssocID="{7223B028-8D23-774A-834C-04B686B133F7}" presName="rootText" presStyleLbl="node2" presStyleIdx="4" presStyleCnt="5" custScaleX="68283" custScaleY="59700" custLinFactNeighborY="1330">
        <dgm:presLayoutVars>
          <dgm:chPref val="3"/>
        </dgm:presLayoutVars>
      </dgm:prSet>
      <dgm:spPr/>
    </dgm:pt>
    <dgm:pt modelId="{E3A17DB3-246F-F64A-B6F8-E433BFCBD233}" type="pres">
      <dgm:prSet presAssocID="{7223B028-8D23-774A-834C-04B686B133F7}" presName="rootConnector" presStyleLbl="node2" presStyleIdx="4" presStyleCnt="5"/>
      <dgm:spPr/>
    </dgm:pt>
    <dgm:pt modelId="{7ADA4BA1-4072-9A41-A92E-C3F773068F1F}" type="pres">
      <dgm:prSet presAssocID="{7223B028-8D23-774A-834C-04B686B133F7}" presName="hierChild4" presStyleCnt="0"/>
      <dgm:spPr/>
    </dgm:pt>
    <dgm:pt modelId="{AE883BB2-69BC-534A-B8B4-F9B6091D6BDA}" type="pres">
      <dgm:prSet presAssocID="{04C28182-EB45-3A43-A91D-94EE0B2DAEB8}" presName="Name37" presStyleLbl="parChTrans1D3" presStyleIdx="24" presStyleCnt="29"/>
      <dgm:spPr/>
    </dgm:pt>
    <dgm:pt modelId="{FEABE50E-1475-C046-A403-B90519E057CC}" type="pres">
      <dgm:prSet presAssocID="{5B1E6B5D-758C-F043-BC2D-455C863AC013}" presName="hierRoot2" presStyleCnt="0">
        <dgm:presLayoutVars>
          <dgm:hierBranch val="init"/>
        </dgm:presLayoutVars>
      </dgm:prSet>
      <dgm:spPr/>
    </dgm:pt>
    <dgm:pt modelId="{48A3B03C-496F-3C42-BF60-91CA5EED745C}" type="pres">
      <dgm:prSet presAssocID="{5B1E6B5D-758C-F043-BC2D-455C863AC013}" presName="rootComposite" presStyleCnt="0"/>
      <dgm:spPr/>
    </dgm:pt>
    <dgm:pt modelId="{8077735F-18ED-9A48-B4C4-64CD9AC6DC1E}" type="pres">
      <dgm:prSet presAssocID="{5B1E6B5D-758C-F043-BC2D-455C863AC013}" presName="rootText" presStyleLbl="node3" presStyleIdx="24" presStyleCnt="29" custScaleX="63006" custScaleY="30196" custLinFactNeighborX="-2685" custLinFactNeighborY="-31224">
        <dgm:presLayoutVars>
          <dgm:chPref val="3"/>
        </dgm:presLayoutVars>
      </dgm:prSet>
      <dgm:spPr/>
    </dgm:pt>
    <dgm:pt modelId="{3D5B1756-018D-244B-AFA0-57503855F955}" type="pres">
      <dgm:prSet presAssocID="{5B1E6B5D-758C-F043-BC2D-455C863AC013}" presName="rootConnector" presStyleLbl="node3" presStyleIdx="24" presStyleCnt="29"/>
      <dgm:spPr/>
    </dgm:pt>
    <dgm:pt modelId="{3E5B1EB9-437C-D44C-B62A-19D25723CDA7}" type="pres">
      <dgm:prSet presAssocID="{5B1E6B5D-758C-F043-BC2D-455C863AC013}" presName="hierChild4" presStyleCnt="0"/>
      <dgm:spPr/>
    </dgm:pt>
    <dgm:pt modelId="{E27AF4A0-947F-7D46-B4ED-0C020A7D31D9}" type="pres">
      <dgm:prSet presAssocID="{5B1E6B5D-758C-F043-BC2D-455C863AC013}" presName="hierChild5" presStyleCnt="0"/>
      <dgm:spPr/>
    </dgm:pt>
    <dgm:pt modelId="{FED9C499-E4EF-CC48-8652-C2E98FA00E66}" type="pres">
      <dgm:prSet presAssocID="{3D8999F1-4B10-B94A-9720-B24A093E2C74}" presName="Name37" presStyleLbl="parChTrans1D3" presStyleIdx="25" presStyleCnt="29"/>
      <dgm:spPr/>
    </dgm:pt>
    <dgm:pt modelId="{0334EA8A-3A25-3440-AC89-8AD008EB483F}" type="pres">
      <dgm:prSet presAssocID="{705A3C68-64E2-204E-A2DF-84D13224ED29}" presName="hierRoot2" presStyleCnt="0">
        <dgm:presLayoutVars>
          <dgm:hierBranch val="init"/>
        </dgm:presLayoutVars>
      </dgm:prSet>
      <dgm:spPr/>
    </dgm:pt>
    <dgm:pt modelId="{989FED6C-F172-2D41-8DDE-6827B4E4F687}" type="pres">
      <dgm:prSet presAssocID="{705A3C68-64E2-204E-A2DF-84D13224ED29}" presName="rootComposite" presStyleCnt="0"/>
      <dgm:spPr/>
    </dgm:pt>
    <dgm:pt modelId="{08F2B87C-5C75-F546-ABFB-5F2A4D2B8C86}" type="pres">
      <dgm:prSet presAssocID="{705A3C68-64E2-204E-A2DF-84D13224ED29}" presName="rootText" presStyleLbl="node3" presStyleIdx="25" presStyleCnt="29" custScaleX="63006" custScaleY="30196" custLinFactNeighborX="-2685" custLinFactNeighborY="-63509">
        <dgm:presLayoutVars>
          <dgm:chPref val="3"/>
        </dgm:presLayoutVars>
      </dgm:prSet>
      <dgm:spPr/>
    </dgm:pt>
    <dgm:pt modelId="{86A1FC9C-FFE1-154F-85D1-70F46EA4D4DE}" type="pres">
      <dgm:prSet presAssocID="{705A3C68-64E2-204E-A2DF-84D13224ED29}" presName="rootConnector" presStyleLbl="node3" presStyleIdx="25" presStyleCnt="29"/>
      <dgm:spPr/>
    </dgm:pt>
    <dgm:pt modelId="{FF214BAF-754B-1049-90D0-C750BD0C8B2F}" type="pres">
      <dgm:prSet presAssocID="{705A3C68-64E2-204E-A2DF-84D13224ED29}" presName="hierChild4" presStyleCnt="0"/>
      <dgm:spPr/>
    </dgm:pt>
    <dgm:pt modelId="{B8DA4D85-C564-A94A-B93C-D913014C300F}" type="pres">
      <dgm:prSet presAssocID="{705A3C68-64E2-204E-A2DF-84D13224ED29}" presName="hierChild5" presStyleCnt="0"/>
      <dgm:spPr/>
    </dgm:pt>
    <dgm:pt modelId="{E12F7301-21E7-D341-B44C-6E7A450C82F7}" type="pres">
      <dgm:prSet presAssocID="{9EC2A1BB-820D-3B4F-AD07-42B5F1FE7E62}" presName="Name37" presStyleLbl="parChTrans1D3" presStyleIdx="26" presStyleCnt="29"/>
      <dgm:spPr/>
    </dgm:pt>
    <dgm:pt modelId="{0F844351-F5BF-5548-B267-A057FD7C29EC}" type="pres">
      <dgm:prSet presAssocID="{A7F2850A-DAB7-B24B-82D5-600D2BBEAF8B}" presName="hierRoot2" presStyleCnt="0">
        <dgm:presLayoutVars>
          <dgm:hierBranch val="init"/>
        </dgm:presLayoutVars>
      </dgm:prSet>
      <dgm:spPr/>
    </dgm:pt>
    <dgm:pt modelId="{1EA69CAB-C15D-3F43-B7AD-6B44D6F71EAC}" type="pres">
      <dgm:prSet presAssocID="{A7F2850A-DAB7-B24B-82D5-600D2BBEAF8B}" presName="rootComposite" presStyleCnt="0"/>
      <dgm:spPr/>
    </dgm:pt>
    <dgm:pt modelId="{4F5C2A39-172E-C84E-A9CB-BD407F386733}" type="pres">
      <dgm:prSet presAssocID="{A7F2850A-DAB7-B24B-82D5-600D2BBEAF8B}" presName="rootText" presStyleLbl="node3" presStyleIdx="26" presStyleCnt="29" custScaleX="63006" custScaleY="30196" custLinFactNeighborX="-2685" custLinFactNeighborY="-95793">
        <dgm:presLayoutVars>
          <dgm:chPref val="3"/>
        </dgm:presLayoutVars>
      </dgm:prSet>
      <dgm:spPr/>
    </dgm:pt>
    <dgm:pt modelId="{C1102D71-C409-4548-80FE-AA8D45EBC5A0}" type="pres">
      <dgm:prSet presAssocID="{A7F2850A-DAB7-B24B-82D5-600D2BBEAF8B}" presName="rootConnector" presStyleLbl="node3" presStyleIdx="26" presStyleCnt="29"/>
      <dgm:spPr/>
    </dgm:pt>
    <dgm:pt modelId="{C0DAC358-D5AE-9F4C-8793-74E604716EB9}" type="pres">
      <dgm:prSet presAssocID="{A7F2850A-DAB7-B24B-82D5-600D2BBEAF8B}" presName="hierChild4" presStyleCnt="0"/>
      <dgm:spPr/>
    </dgm:pt>
    <dgm:pt modelId="{B2761379-4049-F943-B088-D806D52D560B}" type="pres">
      <dgm:prSet presAssocID="{A7F2850A-DAB7-B24B-82D5-600D2BBEAF8B}" presName="hierChild5" presStyleCnt="0"/>
      <dgm:spPr/>
    </dgm:pt>
    <dgm:pt modelId="{DB2773F1-F904-3049-83E8-2273DC79B8C9}" type="pres">
      <dgm:prSet presAssocID="{942EDA0B-78E6-0A47-8BE6-F0967B5BAF6C}" presName="Name37" presStyleLbl="parChTrans1D3" presStyleIdx="27" presStyleCnt="29"/>
      <dgm:spPr/>
    </dgm:pt>
    <dgm:pt modelId="{2CD29E36-6381-8848-85C7-4F5D97155141}" type="pres">
      <dgm:prSet presAssocID="{BD17CF9A-336F-1D40-9726-A91CFC1CB545}" presName="hierRoot2" presStyleCnt="0">
        <dgm:presLayoutVars>
          <dgm:hierBranch val="init"/>
        </dgm:presLayoutVars>
      </dgm:prSet>
      <dgm:spPr/>
    </dgm:pt>
    <dgm:pt modelId="{572938C0-5DD8-3B4C-9AB2-F4AE0F035825}" type="pres">
      <dgm:prSet presAssocID="{BD17CF9A-336F-1D40-9726-A91CFC1CB545}" presName="rootComposite" presStyleCnt="0"/>
      <dgm:spPr/>
    </dgm:pt>
    <dgm:pt modelId="{353E1A21-0BBC-F546-ACD7-9916108E7BEC}" type="pres">
      <dgm:prSet presAssocID="{BD17CF9A-336F-1D40-9726-A91CFC1CB545}" presName="rootText" presStyleLbl="node3" presStyleIdx="27" presStyleCnt="29" custScaleX="63006" custScaleY="30196" custLinFactY="-28078" custLinFactNeighborX="-2685" custLinFactNeighborY="-100000">
        <dgm:presLayoutVars>
          <dgm:chPref val="3"/>
        </dgm:presLayoutVars>
      </dgm:prSet>
      <dgm:spPr/>
    </dgm:pt>
    <dgm:pt modelId="{5F4CF192-B661-9C4B-882F-352C3127E392}" type="pres">
      <dgm:prSet presAssocID="{BD17CF9A-336F-1D40-9726-A91CFC1CB545}" presName="rootConnector" presStyleLbl="node3" presStyleIdx="27" presStyleCnt="29"/>
      <dgm:spPr/>
    </dgm:pt>
    <dgm:pt modelId="{E5412D91-5864-A64C-9813-6E26A7C522D3}" type="pres">
      <dgm:prSet presAssocID="{BD17CF9A-336F-1D40-9726-A91CFC1CB545}" presName="hierChild4" presStyleCnt="0"/>
      <dgm:spPr/>
    </dgm:pt>
    <dgm:pt modelId="{3365433C-D289-1143-9AEE-01ED5EE8417F}" type="pres">
      <dgm:prSet presAssocID="{BD17CF9A-336F-1D40-9726-A91CFC1CB545}" presName="hierChild5" presStyleCnt="0"/>
      <dgm:spPr/>
    </dgm:pt>
    <dgm:pt modelId="{D47E38ED-984E-C142-815B-9E675359CC80}" type="pres">
      <dgm:prSet presAssocID="{DADC3614-8FDA-E746-A431-BAE230267DAC}" presName="Name37" presStyleLbl="parChTrans1D3" presStyleIdx="28" presStyleCnt="29"/>
      <dgm:spPr/>
    </dgm:pt>
    <dgm:pt modelId="{E0582446-A708-124F-8D23-48DB776F3EB2}" type="pres">
      <dgm:prSet presAssocID="{7598905C-EAF0-E343-9CC0-8D1EDBBF8606}" presName="hierRoot2" presStyleCnt="0">
        <dgm:presLayoutVars>
          <dgm:hierBranch val="init"/>
        </dgm:presLayoutVars>
      </dgm:prSet>
      <dgm:spPr/>
    </dgm:pt>
    <dgm:pt modelId="{C031CDE0-1ABF-3A47-A055-D64C5933A575}" type="pres">
      <dgm:prSet presAssocID="{7598905C-EAF0-E343-9CC0-8D1EDBBF8606}" presName="rootComposite" presStyleCnt="0"/>
      <dgm:spPr/>
    </dgm:pt>
    <dgm:pt modelId="{024108AD-2A1F-9D47-BB36-8A12A1403F6B}" type="pres">
      <dgm:prSet presAssocID="{7598905C-EAF0-E343-9CC0-8D1EDBBF8606}" presName="rootText" presStyleLbl="node3" presStyleIdx="28" presStyleCnt="29" custScaleX="63006" custScaleY="30196" custLinFactY="-60363" custLinFactNeighborX="-2685" custLinFactNeighborY="-100000">
        <dgm:presLayoutVars>
          <dgm:chPref val="3"/>
        </dgm:presLayoutVars>
      </dgm:prSet>
      <dgm:spPr/>
    </dgm:pt>
    <dgm:pt modelId="{06AD8EBB-1F2A-1E4B-8D4A-2981860EB75B}" type="pres">
      <dgm:prSet presAssocID="{7598905C-EAF0-E343-9CC0-8D1EDBBF8606}" presName="rootConnector" presStyleLbl="node3" presStyleIdx="28" presStyleCnt="29"/>
      <dgm:spPr/>
    </dgm:pt>
    <dgm:pt modelId="{4B016896-22C0-4A47-ADAD-69FAEADF027F}" type="pres">
      <dgm:prSet presAssocID="{7598905C-EAF0-E343-9CC0-8D1EDBBF8606}" presName="hierChild4" presStyleCnt="0"/>
      <dgm:spPr/>
    </dgm:pt>
    <dgm:pt modelId="{D73D54A7-6375-BF41-8689-C6DD1A40EB42}" type="pres">
      <dgm:prSet presAssocID="{7598905C-EAF0-E343-9CC0-8D1EDBBF8606}" presName="hierChild5" presStyleCnt="0"/>
      <dgm:spPr/>
    </dgm:pt>
    <dgm:pt modelId="{5C9927CF-897A-2F42-9DB5-449E3160204A}" type="pres">
      <dgm:prSet presAssocID="{7223B028-8D23-774A-834C-04B686B133F7}" presName="hierChild5" presStyleCnt="0"/>
      <dgm:spPr/>
    </dgm:pt>
    <dgm:pt modelId="{E5ED0CBB-0284-0A48-970B-9F81586BF10D}" type="pres">
      <dgm:prSet presAssocID="{B137A0AB-D27D-F94E-B378-C71ED7E9276C}" presName="hierChild3" presStyleCnt="0"/>
      <dgm:spPr/>
    </dgm:pt>
  </dgm:ptLst>
  <dgm:cxnLst>
    <dgm:cxn modelId="{F6D83F00-CB7F-46BB-99FA-A9813160A7F3}" type="presOf" srcId="{705A3C68-64E2-204E-A2DF-84D13224ED29}" destId="{86A1FC9C-FFE1-154F-85D1-70F46EA4D4DE}" srcOrd="1" destOrd="0" presId="urn:microsoft.com/office/officeart/2005/8/layout/orgChart1"/>
    <dgm:cxn modelId="{A9D59D00-BA0A-4854-BE7A-805ED8DF4490}" type="presOf" srcId="{96CC7934-0F10-0941-BBAC-11CCCDCD3D7A}" destId="{7E2D0889-171F-6E41-ABF9-FB7D8794A0FC}" srcOrd="0" destOrd="0" presId="urn:microsoft.com/office/officeart/2005/8/layout/orgChart1"/>
    <dgm:cxn modelId="{D23B090A-0CAF-4B5A-BC8C-389A11222B2F}" type="presOf" srcId="{F26521FF-04E6-AF41-A743-304FD5DC22B9}" destId="{D2B9A244-8E3B-824C-848E-92F405536799}" srcOrd="0" destOrd="0" presId="urn:microsoft.com/office/officeart/2005/8/layout/orgChart1"/>
    <dgm:cxn modelId="{1EE8800A-A79C-1A4E-87BB-07D35206A212}" srcId="{F71C0AB0-2638-9A4D-8B66-CDCA082D7E38}" destId="{F14F127F-6CE2-B44D-B81B-0C69930DA9DD}" srcOrd="5" destOrd="0" parTransId="{4E7763B8-EC93-4D46-83F0-B6B557A38402}" sibTransId="{1315232A-B7D6-7F4E-A3FB-C3A9673D6E52}"/>
    <dgm:cxn modelId="{69261610-D243-43E5-BAD4-6724DE85D303}" type="presOf" srcId="{FA9492A7-7B70-7A47-BC3A-BEC3FB51C17D}" destId="{F1ECF404-3E96-024A-8AC2-B064C9093762}" srcOrd="1" destOrd="0" presId="urn:microsoft.com/office/officeart/2005/8/layout/orgChart1"/>
    <dgm:cxn modelId="{41BFB612-2CDC-4776-9FE0-7B402188722D}" type="presOf" srcId="{4E7763B8-EC93-4D46-83F0-B6B557A38402}" destId="{51311AB8-08CD-7944-A5D0-ADD0BDD111C7}" srcOrd="0" destOrd="0" presId="urn:microsoft.com/office/officeart/2005/8/layout/orgChart1"/>
    <dgm:cxn modelId="{CC78B013-2585-2241-B826-3C5B62785102}" srcId="{A03A6021-13CB-0A4D-8950-34CCA9444AF2}" destId="{10767CFD-29C5-AC41-86E7-0F9D779646C5}" srcOrd="2" destOrd="0" parTransId="{C012B8EF-3454-3C49-89A9-663AEB0406B9}" sibTransId="{2B7A192D-1262-7344-B344-528473F28DA6}"/>
    <dgm:cxn modelId="{7C821316-7098-4913-8799-CF6D628695A3}" type="presOf" srcId="{A7F2850A-DAB7-B24B-82D5-600D2BBEAF8B}" destId="{C1102D71-C409-4548-80FE-AA8D45EBC5A0}" srcOrd="1" destOrd="0" presId="urn:microsoft.com/office/officeart/2005/8/layout/orgChart1"/>
    <dgm:cxn modelId="{51756816-73BD-A147-BFF6-E0C2E4951922}" srcId="{810A48E4-2A46-FB43-9036-2735A6459667}" destId="{6D183B9D-9881-8545-AFF0-78CCF9FAF53B}" srcOrd="1" destOrd="0" parTransId="{DB546808-E8AE-CF4A-A083-DD2719374EEF}" sibTransId="{61E60726-B088-2D4B-93C8-C2BCFB4438E7}"/>
    <dgm:cxn modelId="{9F865F17-2098-46D9-B450-D2D5E73CF0AF}" type="presOf" srcId="{10767CFD-29C5-AC41-86E7-0F9D779646C5}" destId="{86609973-0C17-8B4E-A0FD-A98F001FEFCE}" srcOrd="0" destOrd="0" presId="urn:microsoft.com/office/officeart/2005/8/layout/orgChart1"/>
    <dgm:cxn modelId="{4A5B791B-90BF-49CE-B4C1-8E6001BC3F94}" type="presOf" srcId="{BD17CF9A-336F-1D40-9726-A91CFC1CB545}" destId="{5F4CF192-B661-9C4B-882F-352C3127E392}" srcOrd="1" destOrd="0" presId="urn:microsoft.com/office/officeart/2005/8/layout/orgChart1"/>
    <dgm:cxn modelId="{266D4D1F-6F84-4B28-97C0-B1590443C02C}" type="presOf" srcId="{DB546808-E8AE-CF4A-A083-DD2719374EEF}" destId="{F28F6EB6-1805-B84B-BEEA-DA013EE58500}" srcOrd="0" destOrd="0" presId="urn:microsoft.com/office/officeart/2005/8/layout/orgChart1"/>
    <dgm:cxn modelId="{31C4AF20-070F-4CB6-87B0-46551EB36022}" type="presOf" srcId="{9C0076BA-11DE-EF42-A99C-6A3A4386D00D}" destId="{AEED16FA-FBBF-1445-A5F1-11A5386EE368}" srcOrd="1" destOrd="0" presId="urn:microsoft.com/office/officeart/2005/8/layout/orgChart1"/>
    <dgm:cxn modelId="{3C3C4722-1614-BC4D-A137-948D9D64B67A}" srcId="{8BA49F7E-DB57-1442-A048-FF0C6EC2AC1A}" destId="{77CACF73-998E-074A-BFCD-A5596F051477}" srcOrd="3" destOrd="0" parTransId="{4C1BAEFE-36C4-5141-95BD-0C301D055F61}" sibTransId="{248F24F1-4B24-0049-86C0-36AAFB0C60CA}"/>
    <dgm:cxn modelId="{8CBD1D27-554A-6144-831C-737067F06F7F}" srcId="{F71C0AB0-2638-9A4D-8B66-CDCA082D7E38}" destId="{CE2AEABC-7C43-A14B-8F2F-F54DC55F64F9}" srcOrd="1" destOrd="0" parTransId="{B957632E-CE62-CB49-9C49-098082ED45A2}" sibTransId="{93ECDCFE-92AB-AA44-99D0-D6D4A06F495E}"/>
    <dgm:cxn modelId="{7BB0B42B-A8D8-4308-A55E-04CF10BA132B}" type="presOf" srcId="{AE8955E0-C0F0-2045-A0B4-460FC06B68F9}" destId="{F247076A-CD0A-324E-BA5D-28358831A5DE}" srcOrd="0" destOrd="0" presId="urn:microsoft.com/office/officeart/2005/8/layout/orgChart1"/>
    <dgm:cxn modelId="{93267230-20E3-4964-A808-403CDC0DDBD4}" type="presOf" srcId="{EAED6B00-9404-FE45-8103-AEC308DC62BF}" destId="{FF3943E8-16EF-4C4E-9933-3A5A96D6CF13}" srcOrd="0" destOrd="0" presId="urn:microsoft.com/office/officeart/2005/8/layout/orgChart1"/>
    <dgm:cxn modelId="{6EB06A31-8207-C143-ADA2-102A881F3528}" srcId="{7223B028-8D23-774A-834C-04B686B133F7}" destId="{705A3C68-64E2-204E-A2DF-84D13224ED29}" srcOrd="1" destOrd="0" parTransId="{3D8999F1-4B10-B94A-9720-B24A093E2C74}" sibTransId="{C9F45B6D-BF54-084E-B033-354381373DD0}"/>
    <dgm:cxn modelId="{11522734-9355-424C-8CB9-F6EBD9309086}" type="presOf" srcId="{6D183B9D-9881-8545-AFF0-78CCF9FAF53B}" destId="{975BBF0E-07B1-204F-999A-A4241EB96AD1}" srcOrd="0" destOrd="0" presId="urn:microsoft.com/office/officeart/2005/8/layout/orgChart1"/>
    <dgm:cxn modelId="{05B60D35-AC15-47B7-B219-87D1DCF76BA4}" type="presOf" srcId="{3E395032-3141-824D-A178-A049769F6066}" destId="{573518C3-6610-B84F-83EB-F57B0C5F7757}" srcOrd="0" destOrd="0" presId="urn:microsoft.com/office/officeart/2005/8/layout/orgChart1"/>
    <dgm:cxn modelId="{B984E637-20D6-4908-B947-4B8D3DD66D22}" type="presOf" srcId="{810A48E4-2A46-FB43-9036-2735A6459667}" destId="{50E7314C-061E-0B48-B62D-9043932957D9}" srcOrd="1" destOrd="0" presId="urn:microsoft.com/office/officeart/2005/8/layout/orgChart1"/>
    <dgm:cxn modelId="{20F33A3C-38D4-4720-9CC2-4363280E78D0}" type="presOf" srcId="{78EE3E52-1227-3643-8AB4-E8ABFE39698C}" destId="{A568A6C8-1963-2A4B-9BAD-D3341E0F8A22}" srcOrd="0" destOrd="0" presId="urn:microsoft.com/office/officeart/2005/8/layout/orgChart1"/>
    <dgm:cxn modelId="{2D07023D-BF6D-C842-82A2-E3D61F55A5D7}" srcId="{F71C0AB0-2638-9A4D-8B66-CDCA082D7E38}" destId="{9B2A1957-DB3C-BE4A-B478-B47AAF6DF20A}" srcOrd="2" destOrd="0" parTransId="{A30C55E1-6A67-7848-81A9-5B4DB4256AA4}" sibTransId="{FB2CA39C-46EA-734E-B088-B0203D15A4CE}"/>
    <dgm:cxn modelId="{1B45C73D-D785-4065-B926-953A6448CE4E}" type="presOf" srcId="{6D183B9D-9881-8545-AFF0-78CCF9FAF53B}" destId="{0F2A5C5A-531C-C245-902F-680A4145EC1D}" srcOrd="1" destOrd="0" presId="urn:microsoft.com/office/officeart/2005/8/layout/orgChart1"/>
    <dgm:cxn modelId="{5FA3D43D-A380-4449-B86C-4E62A5E015D5}" srcId="{F71C0AB0-2638-9A4D-8B66-CDCA082D7E38}" destId="{401923B9-0864-524C-B42A-B92E97CD57FE}" srcOrd="3" destOrd="0" parTransId="{7759C9D0-BA67-E347-BC4E-5D73CF40BD31}" sibTransId="{2E338E5A-483B-B24C-8B5F-60257B8C9257}"/>
    <dgm:cxn modelId="{AC23553E-E66A-4CE4-9414-147E688BA50A}" type="presOf" srcId="{47DF625A-21A2-394B-8294-7A951F449F08}" destId="{78422706-FCB4-0243-910E-D253C136DDB1}" srcOrd="0" destOrd="0" presId="urn:microsoft.com/office/officeart/2005/8/layout/orgChart1"/>
    <dgm:cxn modelId="{16BBFA3E-ECFB-4676-9052-69C0779CA273}" type="presOf" srcId="{A03A6021-13CB-0A4D-8950-34CCA9444AF2}" destId="{780F5E92-226E-5448-9927-17444A997FA0}" srcOrd="1" destOrd="0" presId="urn:microsoft.com/office/officeart/2005/8/layout/orgChart1"/>
    <dgm:cxn modelId="{15B0D63F-8F0D-434A-9350-08740818C731}" type="presOf" srcId="{96CC7934-0F10-0941-BBAC-11CCCDCD3D7A}" destId="{738FC19D-2742-8B4E-A4C8-A5EE99A4F754}" srcOrd="1" destOrd="0" presId="urn:microsoft.com/office/officeart/2005/8/layout/orgChart1"/>
    <dgm:cxn modelId="{AAEC0B40-0C0C-423F-8BDF-FA14FD8A01D9}" type="presOf" srcId="{684FCDA3-9DBD-1344-AF47-7063AA110715}" destId="{41CB000E-8C18-8842-A9C0-172EC5D9043A}" srcOrd="0" destOrd="0" presId="urn:microsoft.com/office/officeart/2005/8/layout/orgChart1"/>
    <dgm:cxn modelId="{58617D40-E29D-45FA-B714-282BB15BBE38}" type="presOf" srcId="{6CD4D23B-1E29-2047-A2BC-6DBBE6FD579B}" destId="{A0D64863-93B5-0245-83D4-F36B4E4CC721}" srcOrd="0" destOrd="0" presId="urn:microsoft.com/office/officeart/2005/8/layout/orgChart1"/>
    <dgm:cxn modelId="{1ED9485F-9384-41F2-80BC-A03B2F5BAFCF}" type="presOf" srcId="{A7F2850A-DAB7-B24B-82D5-600D2BBEAF8B}" destId="{4F5C2A39-172E-C84E-A9CB-BD407F386733}" srcOrd="0" destOrd="0" presId="urn:microsoft.com/office/officeart/2005/8/layout/orgChart1"/>
    <dgm:cxn modelId="{D7DFFB61-461A-4F48-8FCC-24F5BD07EE86}" type="presOf" srcId="{1117D266-ADCB-CA43-A20A-E16166859CFF}" destId="{515A9A5E-2268-F848-BFEB-220633372654}" srcOrd="0" destOrd="0" presId="urn:microsoft.com/office/officeart/2005/8/layout/orgChart1"/>
    <dgm:cxn modelId="{246FFD62-F5E5-44F9-9139-E20CC428EC08}" type="presOf" srcId="{9B60A0C4-9006-494F-ACFC-ECF25598C69D}" destId="{F5B20F5F-14E6-694A-8DFC-90845F76E657}" srcOrd="1" destOrd="0" presId="urn:microsoft.com/office/officeart/2005/8/layout/orgChart1"/>
    <dgm:cxn modelId="{A238C343-259A-5B46-BD79-275C490840D0}" srcId="{810A48E4-2A46-FB43-9036-2735A6459667}" destId="{FA9492A7-7B70-7A47-BC3A-BEC3FB51C17D}" srcOrd="0" destOrd="0" parTransId="{24700DDC-0CDF-EF42-A509-6735A3F2E85B}" sibTransId="{17AC989F-1B66-A245-BD05-8A1285195C07}"/>
    <dgm:cxn modelId="{F6223964-1F43-4B84-97F5-CE3EE56BB729}" type="presOf" srcId="{7759C9D0-BA67-E347-BC4E-5D73CF40BD31}" destId="{833883E8-DF51-E842-B034-FB5521CC1532}" srcOrd="0" destOrd="0" presId="urn:microsoft.com/office/officeart/2005/8/layout/orgChart1"/>
    <dgm:cxn modelId="{D9E3A964-D069-A647-A837-859E334E4189}" srcId="{8BA49F7E-DB57-1442-A048-FF0C6EC2AC1A}" destId="{0E886C62-719B-E34D-B8C4-ED389F5F4BDD}" srcOrd="4" destOrd="0" parTransId="{E68C9831-C7E1-9540-8A40-2E4ADA5F14A9}" sibTransId="{664704D1-F477-A147-A304-90E872F8F5AB}"/>
    <dgm:cxn modelId="{F7DBAB65-2F96-4A55-87A6-EEF050CD9BBF}" type="presOf" srcId="{DADC3614-8FDA-E746-A431-BAE230267DAC}" destId="{D47E38ED-984E-C142-815B-9E675359CC80}" srcOrd="0" destOrd="0" presId="urn:microsoft.com/office/officeart/2005/8/layout/orgChart1"/>
    <dgm:cxn modelId="{A18D3A66-973F-384E-B67A-2C9F56EA75CD}" srcId="{810A48E4-2A46-FB43-9036-2735A6459667}" destId="{DAADB170-1944-6E4A-8F0D-25CC49FE6FAC}" srcOrd="4" destOrd="0" parTransId="{D980971C-E5BF-3D42-B272-AD4484F9AB9E}" sibTransId="{84706F8B-2409-EF44-953D-ED7E918B6699}"/>
    <dgm:cxn modelId="{180FE269-06E1-48EA-982E-5C5E873A38F3}" type="presOf" srcId="{29A83396-C546-7441-ABD4-49D5AB391C36}" destId="{9C53C52E-144E-B34D-97F2-32552D3E08CC}" srcOrd="0" destOrd="0" presId="urn:microsoft.com/office/officeart/2005/8/layout/orgChart1"/>
    <dgm:cxn modelId="{F987EC69-81DC-4410-85BA-A46397AD3081}" type="presOf" srcId="{9DD18851-C6A3-6F48-BAEC-38AEF215EA9D}" destId="{FC059A2B-2208-8640-AD67-69F3CFF60E89}" srcOrd="0" destOrd="0" presId="urn:microsoft.com/office/officeart/2005/8/layout/orgChart1"/>
    <dgm:cxn modelId="{2D3E804A-01FC-4927-B768-E6E7A1174664}" type="presOf" srcId="{AC3BE567-E679-E34C-A074-81E8C987BCC9}" destId="{7CF2D26A-1E5D-D14A-832B-530FA9775BFC}" srcOrd="1" destOrd="0" presId="urn:microsoft.com/office/officeart/2005/8/layout/orgChart1"/>
    <dgm:cxn modelId="{C3778E6A-5F4E-4694-8271-42EAC58B0842}" type="presOf" srcId="{51DDD5E2-7323-0B46-ABFE-BBD989327009}" destId="{EFAC2E5C-089B-974B-96C3-D4ED401FF97C}" srcOrd="0" destOrd="0" presId="urn:microsoft.com/office/officeart/2005/8/layout/orgChart1"/>
    <dgm:cxn modelId="{E2C2A54B-4684-A14E-9381-49028C6A1384}" srcId="{7223B028-8D23-774A-834C-04B686B133F7}" destId="{A7F2850A-DAB7-B24B-82D5-600D2BBEAF8B}" srcOrd="2" destOrd="0" parTransId="{9EC2A1BB-820D-3B4F-AD07-42B5F1FE7E62}" sibTransId="{94ADC89C-CB47-1147-83BF-E9A66286A00C}"/>
    <dgm:cxn modelId="{0BEB406C-0A72-47C7-A604-56788273293C}" type="presOf" srcId="{D4C4895F-85B5-3448-A923-22F4888F5020}" destId="{7CBABE88-960F-1342-8E31-1D144176B0A7}" srcOrd="0" destOrd="0" presId="urn:microsoft.com/office/officeart/2005/8/layout/orgChart1"/>
    <dgm:cxn modelId="{F32B5F6D-2113-478A-8235-D8348FB8EA5B}" type="presOf" srcId="{C4496109-576D-D24B-A780-BBCAB53E6EA5}" destId="{2FBBA753-1655-E541-BDC2-AF10DB7C04A1}" srcOrd="0" destOrd="0" presId="urn:microsoft.com/office/officeart/2005/8/layout/orgChart1"/>
    <dgm:cxn modelId="{33CF704D-3476-4B55-9E26-6922458CFACF}" type="presOf" srcId="{96C24EE7-027B-DC48-AD9D-FEE8E73D3DF0}" destId="{36E8F0F6-8CE0-AB49-A6D1-D3A2A9D9A902}" srcOrd="0" destOrd="0" presId="urn:microsoft.com/office/officeart/2005/8/layout/orgChart1"/>
    <dgm:cxn modelId="{1F33834E-4CEC-C449-A44C-5DD1376B6B61}" srcId="{B137A0AB-D27D-F94E-B378-C71ED7E9276C}" destId="{8BA49F7E-DB57-1442-A048-FF0C6EC2AC1A}" srcOrd="3" destOrd="0" parTransId="{AE8955E0-C0F0-2045-A0B4-460FC06B68F9}" sibTransId="{8C568681-9BD2-4546-BB11-8013B89D345E}"/>
    <dgm:cxn modelId="{EB4CD56E-B199-4494-8AF8-AB7F0B2AB713}" type="presOf" srcId="{0E886C62-719B-E34D-B8C4-ED389F5F4BDD}" destId="{0B1826B9-04E2-2A4E-9BB8-540F8F560469}" srcOrd="1" destOrd="0" presId="urn:microsoft.com/office/officeart/2005/8/layout/orgChart1"/>
    <dgm:cxn modelId="{7FB1D64E-23C8-094C-8C1A-2E246C62098C}" srcId="{B137A0AB-D27D-F94E-B378-C71ED7E9276C}" destId="{A03A6021-13CB-0A4D-8950-34CCA9444AF2}" srcOrd="2" destOrd="0" parTransId="{684FCDA3-9DBD-1344-AF47-7063AA110715}" sibTransId="{D340DF2B-36E4-D043-9F48-8867B705A387}"/>
    <dgm:cxn modelId="{162BF24F-39CE-43B1-8C7C-37D0955B05AB}" type="presOf" srcId="{401923B9-0864-524C-B42A-B92E97CD57FE}" destId="{96B499B5-137C-9741-898A-74F46365182D}" srcOrd="0" destOrd="0" presId="urn:microsoft.com/office/officeart/2005/8/layout/orgChart1"/>
    <dgm:cxn modelId="{9A105070-C958-41F3-B3D0-0787AEFF15E0}" type="presOf" srcId="{28A742EF-296F-F74F-860D-DC0C79D6470D}" destId="{6CBF7A60-DFD2-4441-A8E7-3D333024CB88}" srcOrd="0" destOrd="0" presId="urn:microsoft.com/office/officeart/2005/8/layout/orgChart1"/>
    <dgm:cxn modelId="{89739450-5585-4B9C-A479-DC05C18DE26C}" type="presOf" srcId="{FA9492A7-7B70-7A47-BC3A-BEC3FB51C17D}" destId="{57F25303-8CF6-BE4D-B448-A153B3C88DE4}" srcOrd="0" destOrd="0" presId="urn:microsoft.com/office/officeart/2005/8/layout/orgChart1"/>
    <dgm:cxn modelId="{6EFDFF71-13A3-449A-A909-457B16FE13D4}" type="presOf" srcId="{DAADB170-1944-6E4A-8F0D-25CC49FE6FAC}" destId="{FC2CD91D-95E3-434F-A304-DEDEE7844BCF}" srcOrd="1" destOrd="0" presId="urn:microsoft.com/office/officeart/2005/8/layout/orgChart1"/>
    <dgm:cxn modelId="{14992C72-53AB-7945-9093-657F91443BD0}" srcId="{810A48E4-2A46-FB43-9036-2735A6459667}" destId="{520D5BC0-AF1F-4640-84C3-7FAE9FE11E4C}" srcOrd="3" destOrd="0" parTransId="{78EE3E52-1227-3643-8AB4-E8ABFE39698C}" sibTransId="{780C3D00-1EE2-3D45-BA07-70AE1CC0C1C1}"/>
    <dgm:cxn modelId="{63DB1E53-199E-48C9-83FE-11F4B3C6F5A6}" type="presOf" srcId="{CFB61785-4807-D342-AD7B-05CC7345105C}" destId="{D1AAF651-2371-BB40-99C7-D97F0D0B4C40}" srcOrd="1" destOrd="0" presId="urn:microsoft.com/office/officeart/2005/8/layout/orgChart1"/>
    <dgm:cxn modelId="{7D5FA973-7A6A-CA45-81C6-BB595951E3EB}" srcId="{7223B028-8D23-774A-834C-04B686B133F7}" destId="{7598905C-EAF0-E343-9CC0-8D1EDBBF8606}" srcOrd="4" destOrd="0" parTransId="{DADC3614-8FDA-E746-A431-BAE230267DAC}" sibTransId="{FF811B4A-7986-114A-8117-43C9B57167B2}"/>
    <dgm:cxn modelId="{BBC83674-BC95-4A1C-9971-ABE5C17004D4}" type="presOf" srcId="{4533E4A2-DF5B-7744-AF19-FFD12E811A18}" destId="{23004955-6D4B-CB4A-B47D-59357D48B69B}" srcOrd="0" destOrd="0" presId="urn:microsoft.com/office/officeart/2005/8/layout/orgChart1"/>
    <dgm:cxn modelId="{13DC8254-3050-464C-A16A-40EB9E779071}" srcId="{7223B028-8D23-774A-834C-04B686B133F7}" destId="{BD17CF9A-336F-1D40-9726-A91CFC1CB545}" srcOrd="3" destOrd="0" parTransId="{942EDA0B-78E6-0A47-8BE6-F0967B5BAF6C}" sibTransId="{F4BFDD38-3A74-A449-A91F-9D9C942B1C90}"/>
    <dgm:cxn modelId="{88180175-1747-454E-9C9B-44EE725CB807}" type="presOf" srcId="{DAADB170-1944-6E4A-8F0D-25CC49FE6FAC}" destId="{555D436A-A7CA-9440-B6D4-65B835C5E7DF}" srcOrd="0" destOrd="0" presId="urn:microsoft.com/office/officeart/2005/8/layout/orgChart1"/>
    <dgm:cxn modelId="{08D31155-FBC3-49BB-8092-F1979C75A4C1}" type="presOf" srcId="{9EC2A1BB-820D-3B4F-AD07-42B5F1FE7E62}" destId="{E12F7301-21E7-D341-B44C-6E7A450C82F7}" srcOrd="0" destOrd="0" presId="urn:microsoft.com/office/officeart/2005/8/layout/orgChart1"/>
    <dgm:cxn modelId="{84112675-F01D-7943-9E2D-37D1809A9741}" srcId="{A03A6021-13CB-0A4D-8950-34CCA9444AF2}" destId="{3E395032-3141-824D-A178-A049769F6066}" srcOrd="4" destOrd="0" parTransId="{D4C4895F-85B5-3448-A923-22F4888F5020}" sibTransId="{EA0538CC-133F-E140-9AC2-3D959FC7A395}"/>
    <dgm:cxn modelId="{CE6CAE75-0B34-4B23-AC1F-9FBFE05CF52E}" type="presOf" srcId="{96C24EE7-027B-DC48-AD9D-FEE8E73D3DF0}" destId="{11B76115-2F87-A84F-BF97-62B2247A7074}" srcOrd="1" destOrd="0" presId="urn:microsoft.com/office/officeart/2005/8/layout/orgChart1"/>
    <dgm:cxn modelId="{3D2F7E56-9644-42D3-9E76-AF14A8C08B3E}" type="presOf" srcId="{9B60A0C4-9006-494F-ACFC-ECF25598C69D}" destId="{28523132-B559-8E40-94BD-99C225D221FE}" srcOrd="0" destOrd="0" presId="urn:microsoft.com/office/officeart/2005/8/layout/orgChart1"/>
    <dgm:cxn modelId="{8C0A8376-590D-4A4D-86A6-449C6104EBA5}" type="presOf" srcId="{7598905C-EAF0-E343-9CC0-8D1EDBBF8606}" destId="{06AD8EBB-1F2A-1E4B-8D4A-2981860EB75B}" srcOrd="1" destOrd="0" presId="urn:microsoft.com/office/officeart/2005/8/layout/orgChart1"/>
    <dgm:cxn modelId="{2498CC76-5257-437A-AB1F-A26F09B606A1}" type="presOf" srcId="{942EDA0B-78E6-0A47-8BE6-F0967B5BAF6C}" destId="{DB2773F1-F904-3049-83E8-2273DC79B8C9}" srcOrd="0" destOrd="0" presId="urn:microsoft.com/office/officeart/2005/8/layout/orgChart1"/>
    <dgm:cxn modelId="{93F31E78-5D51-4070-89BB-CC2CA75582B9}" type="presOf" srcId="{D980971C-E5BF-3D42-B272-AD4484F9AB9E}" destId="{C490E04A-D9C4-8344-9E97-0C785816AC88}" srcOrd="0" destOrd="0" presId="urn:microsoft.com/office/officeart/2005/8/layout/orgChart1"/>
    <dgm:cxn modelId="{E58E917A-43B0-4076-A5F0-6419E33CB43C}" type="presOf" srcId="{A30C55E1-6A67-7848-81A9-5B4DB4256AA4}" destId="{DEF2A0D6-C4EA-984F-9E39-FD6856CCD153}" srcOrd="0" destOrd="0" presId="urn:microsoft.com/office/officeart/2005/8/layout/orgChart1"/>
    <dgm:cxn modelId="{794A667B-A183-40EF-A6BE-264B83FB7311}" type="presOf" srcId="{CFB61785-4807-D342-AD7B-05CC7345105C}" destId="{D6EF2CE1-BE68-1C44-BF3E-6E4837A00FA4}" srcOrd="0" destOrd="0" presId="urn:microsoft.com/office/officeart/2005/8/layout/orgChart1"/>
    <dgm:cxn modelId="{7BCFAB81-B4B3-469D-880F-44904F85661D}" type="presOf" srcId="{3A0F96E2-2BE0-DB4D-8E34-1A80F16013FB}" destId="{686E0409-671A-BD43-8802-9E6DAE5D40BE}" srcOrd="0" destOrd="0" presId="urn:microsoft.com/office/officeart/2005/8/layout/orgChart1"/>
    <dgm:cxn modelId="{F1B98684-9AEB-5E44-B765-5A8DABD55F7A}" srcId="{810A48E4-2A46-FB43-9036-2735A6459667}" destId="{9C0076BA-11DE-EF42-A99C-6A3A4386D00D}" srcOrd="2" destOrd="0" parTransId="{BCA32C36-593D-324B-849F-5F8460D87AB6}" sibTransId="{FEC7F2BB-1E68-014C-8FBD-49ACB6F6E27B}"/>
    <dgm:cxn modelId="{50BDC284-2B05-45E0-94B4-3BD6A9CB7DCA}" type="presOf" srcId="{B957632E-CE62-CB49-9C49-098082ED45A2}" destId="{37389AF4-3943-3F4A-8998-3386852378B7}" srcOrd="0" destOrd="0" presId="urn:microsoft.com/office/officeart/2005/8/layout/orgChart1"/>
    <dgm:cxn modelId="{22B11287-0AF1-47C5-B1B3-28A092C9720A}" type="presOf" srcId="{F14F127F-6CE2-B44D-B81B-0C69930DA9DD}" destId="{B8FCC5C8-7706-B943-824E-61500F62F136}" srcOrd="0" destOrd="0" presId="urn:microsoft.com/office/officeart/2005/8/layout/orgChart1"/>
    <dgm:cxn modelId="{83604988-47E8-425B-8241-F79683FA305E}" type="presOf" srcId="{59E9ED4E-5E99-5947-A443-1BA44ADB7880}" destId="{2C905E99-564B-034A-9443-EAFEE1A8B738}" srcOrd="0" destOrd="0" presId="urn:microsoft.com/office/officeart/2005/8/layout/orgChart1"/>
    <dgm:cxn modelId="{BC64F788-47E8-FB45-8AFA-0757617BE1DB}" srcId="{F71C0AB0-2638-9A4D-8B66-CDCA082D7E38}" destId="{CFB61785-4807-D342-AD7B-05CC7345105C}" srcOrd="4" destOrd="0" parTransId="{3A0F96E2-2BE0-DB4D-8E34-1A80F16013FB}" sibTransId="{372F3247-1AB4-6F45-A186-CBCC70685E31}"/>
    <dgm:cxn modelId="{3FA0628A-D0E4-4A89-9E2B-376E34720BB2}" type="presOf" srcId="{457EF770-9195-A444-9497-BEABAC1321F7}" destId="{E3064C60-0E33-8D4F-9E57-0911F9EEE72C}" srcOrd="0" destOrd="0" presId="urn:microsoft.com/office/officeart/2005/8/layout/orgChart1"/>
    <dgm:cxn modelId="{9C89E68A-B4BA-4071-AEBB-C8DFF3B49ECF}" type="presOf" srcId="{BCA32C36-593D-324B-849F-5F8460D87AB6}" destId="{9F235643-6816-1047-A050-79D746786617}" srcOrd="0" destOrd="0" presId="urn:microsoft.com/office/officeart/2005/8/layout/orgChart1"/>
    <dgm:cxn modelId="{24CF3B8D-1ACC-4054-B668-EF8FA22DEA9D}" type="presOf" srcId="{1CF13EE6-ADE6-EF4D-BD10-1385BB766F32}" destId="{4B5CBE82-5EFF-AA47-97B2-E38AA33528B7}" srcOrd="0" destOrd="0" presId="urn:microsoft.com/office/officeart/2005/8/layout/orgChart1"/>
    <dgm:cxn modelId="{5197678D-9871-46A1-AC0E-7A10041639A3}" type="presOf" srcId="{5B1E6B5D-758C-F043-BC2D-455C863AC013}" destId="{3D5B1756-018D-244B-AFA0-57503855F955}" srcOrd="1" destOrd="0" presId="urn:microsoft.com/office/officeart/2005/8/layout/orgChart1"/>
    <dgm:cxn modelId="{C359B18D-D4A9-440A-8C2B-0732B2692E3A}" type="presOf" srcId="{C012B8EF-3454-3C49-89A9-663AEB0406B9}" destId="{8F9D1C4C-0502-3A4A-97FE-549DEC8EC578}" srcOrd="0" destOrd="0" presId="urn:microsoft.com/office/officeart/2005/8/layout/orgChart1"/>
    <dgm:cxn modelId="{53046B8E-F081-F948-8434-4CDDBEC5D120}" srcId="{B137A0AB-D27D-F94E-B378-C71ED7E9276C}" destId="{810A48E4-2A46-FB43-9036-2735A6459667}" srcOrd="0" destOrd="0" parTransId="{9DD18851-C6A3-6F48-BAEC-38AEF215EA9D}" sibTransId="{E59D3BC6-35DD-AC47-920F-E522BF5665EC}"/>
    <dgm:cxn modelId="{6C8FB18E-6053-4B83-AA15-C640A627AEA4}" type="presOf" srcId="{F71C0AB0-2638-9A4D-8B66-CDCA082D7E38}" destId="{A2275705-8E96-6747-920C-BFBC11FD19E3}" srcOrd="1" destOrd="0" presId="urn:microsoft.com/office/officeart/2005/8/layout/orgChart1"/>
    <dgm:cxn modelId="{1CCD558F-03F4-4AB9-82D8-2529A3350D32}" type="presOf" srcId="{F14F127F-6CE2-B44D-B81B-0C69930DA9DD}" destId="{87B1B61D-6848-C546-A53E-40F9BCF6D74F}" srcOrd="1" destOrd="0" presId="urn:microsoft.com/office/officeart/2005/8/layout/orgChart1"/>
    <dgm:cxn modelId="{42911090-481D-478C-B000-A7713A3FAFDA}" type="presOf" srcId="{0E886C62-719B-E34D-B8C4-ED389F5F4BDD}" destId="{DB503497-1E73-F141-847F-85E2F2671FBB}" srcOrd="0" destOrd="0" presId="urn:microsoft.com/office/officeart/2005/8/layout/orgChart1"/>
    <dgm:cxn modelId="{BA016391-52D6-F84F-A3F1-52F53A80D3AF}" srcId="{7223B028-8D23-774A-834C-04B686B133F7}" destId="{5B1E6B5D-758C-F043-BC2D-455C863AC013}" srcOrd="0" destOrd="0" parTransId="{04C28182-EB45-3A43-A91D-94EE0B2DAEB8}" sibTransId="{1C024760-93E1-B04B-B6F1-8178223000E5}"/>
    <dgm:cxn modelId="{933F4C92-CA7B-7C4B-8F4C-7CCDF8768733}" srcId="{A03A6021-13CB-0A4D-8950-34CCA9444AF2}" destId="{4533E4A2-DF5B-7744-AF19-FFD12E811A18}" srcOrd="0" destOrd="0" parTransId="{59E9ED4E-5E99-5947-A443-1BA44ADB7880}" sibTransId="{5ACFCE05-419E-774E-AE66-F8FAB1CEAFAB}"/>
    <dgm:cxn modelId="{D31B9993-A6A1-374C-AEE6-479415B76B08}" srcId="{F71C0AB0-2638-9A4D-8B66-CDCA082D7E38}" destId="{AC3BE567-E679-E34C-A074-81E8C987BCC9}" srcOrd="6" destOrd="0" parTransId="{F5650C80-EA89-C64A-953E-E620AA842BF4}" sibTransId="{28D70454-BCA2-B342-BBD3-5CC2B3E7D324}"/>
    <dgm:cxn modelId="{E2934B97-0840-4790-BC8E-8A8B49C8EEFB}" type="presOf" srcId="{A03A6021-13CB-0A4D-8950-34CCA9444AF2}" destId="{4430FF2D-5E15-084C-9ED2-E7DDECEAF1CF}" srcOrd="0" destOrd="0" presId="urn:microsoft.com/office/officeart/2005/8/layout/orgChart1"/>
    <dgm:cxn modelId="{C4AC2899-2341-4E9A-B5D8-A20775022441}" type="presOf" srcId="{705A3C68-64E2-204E-A2DF-84D13224ED29}" destId="{08F2B87C-5C75-F546-ABFB-5F2A4D2B8C86}" srcOrd="0" destOrd="0" presId="urn:microsoft.com/office/officeart/2005/8/layout/orgChart1"/>
    <dgm:cxn modelId="{AABEB19B-5DC5-4B0A-A5F8-884B79969C21}" type="presOf" srcId="{9B2A1957-DB3C-BE4A-B478-B47AAF6DF20A}" destId="{E7ECF655-F74B-F243-BB86-2396534D4231}" srcOrd="1" destOrd="0" presId="urn:microsoft.com/office/officeart/2005/8/layout/orgChart1"/>
    <dgm:cxn modelId="{855D199C-365E-F241-8061-C9CD4C01FEC3}" srcId="{B137A0AB-D27D-F94E-B378-C71ED7E9276C}" destId="{7223B028-8D23-774A-834C-04B686B133F7}" srcOrd="4" destOrd="0" parTransId="{29A83396-C546-7441-ABD4-49D5AB391C36}" sibTransId="{6B69A041-F254-7A42-BC1F-6E568A5AFB30}"/>
    <dgm:cxn modelId="{8F5F17A1-0B9D-4026-BDAA-60772EFF5A20}" type="presOf" srcId="{4C1BAEFE-36C4-5141-95BD-0C301D055F61}" destId="{F6B50E78-E4E1-514A-B190-704754829B86}" srcOrd="0" destOrd="0" presId="urn:microsoft.com/office/officeart/2005/8/layout/orgChart1"/>
    <dgm:cxn modelId="{2C1138A2-1B73-465D-B38A-FA7194F5F0F0}" type="presOf" srcId="{24700DDC-0CDF-EF42-A509-6735A3F2E85B}" destId="{63D37DD5-F530-E846-BF18-FDBD348701F0}" srcOrd="0" destOrd="0" presId="urn:microsoft.com/office/officeart/2005/8/layout/orgChart1"/>
    <dgm:cxn modelId="{CEA726A6-B70D-47DE-A4DB-DB15260CBA3A}" type="presOf" srcId="{28A742EF-296F-F74F-860D-DC0C79D6470D}" destId="{7B402CD2-EA5E-9B45-98B4-4EBA49009DED}" srcOrd="1" destOrd="0" presId="urn:microsoft.com/office/officeart/2005/8/layout/orgChart1"/>
    <dgm:cxn modelId="{C3F5A5A7-49BD-4863-A9FC-1E92D3C696F4}" type="presOf" srcId="{CE2AEABC-7C43-A14B-8F2F-F54DC55F64F9}" destId="{F69D5832-68E0-7E42-90BC-2BCF8637C570}" srcOrd="0" destOrd="0" presId="urn:microsoft.com/office/officeart/2005/8/layout/orgChart1"/>
    <dgm:cxn modelId="{3BB3EBA7-22E7-4C3A-A413-CBD7E48364C7}" type="presOf" srcId="{1D1C2DF6-6EB4-A045-ADE8-C1733C214D23}" destId="{DAD1CB1C-EFAE-3249-9F99-FA7D194AFEC5}" srcOrd="0" destOrd="0" presId="urn:microsoft.com/office/officeart/2005/8/layout/orgChart1"/>
    <dgm:cxn modelId="{D8E41CAD-82EF-4F06-A0FD-0158F8EABEDE}" type="presOf" srcId="{7598905C-EAF0-E343-9CC0-8D1EDBBF8606}" destId="{024108AD-2A1F-9D47-BB36-8A12A1403F6B}" srcOrd="0" destOrd="0" presId="urn:microsoft.com/office/officeart/2005/8/layout/orgChart1"/>
    <dgm:cxn modelId="{DA1571B0-BB89-4A94-BF4D-67C6DE90583A}" type="presOf" srcId="{9B2A1957-DB3C-BE4A-B478-B47AAF6DF20A}" destId="{569125A9-8DC3-5542-9D4E-2E0245622008}" srcOrd="0" destOrd="0" presId="urn:microsoft.com/office/officeart/2005/8/layout/orgChart1"/>
    <dgm:cxn modelId="{D89EE3B0-E0B4-4EE0-869A-74FA6BEE0BCB}" type="presOf" srcId="{0051F117-B538-2140-88D1-279D491C3DD4}" destId="{C3F669E2-6932-274A-A125-788FC6486108}" srcOrd="0" destOrd="0" presId="urn:microsoft.com/office/officeart/2005/8/layout/orgChart1"/>
    <dgm:cxn modelId="{A648C2B6-D143-4360-8805-85B267226B6B}" type="presOf" srcId="{F4A30443-B1BA-AB43-97E1-C1ED38CB11B6}" destId="{3EE0A302-17CE-2243-9237-57A36054BA62}" srcOrd="0" destOrd="0" presId="urn:microsoft.com/office/officeart/2005/8/layout/orgChart1"/>
    <dgm:cxn modelId="{E351CDB6-3375-4B19-8FBD-8FA341B797C4}" type="presOf" srcId="{3E395032-3141-824D-A178-A049769F6066}" destId="{C88E39CC-D061-514A-8C5B-DF51C136EB77}" srcOrd="1" destOrd="0" presId="urn:microsoft.com/office/officeart/2005/8/layout/orgChart1"/>
    <dgm:cxn modelId="{961FE2B6-1465-4FF1-9721-C9663BDF46D8}" type="presOf" srcId="{51DDD5E2-7323-0B46-ABFE-BBD989327009}" destId="{BA80F299-9BE5-154E-AB2E-B0C05DCC5B92}" srcOrd="1" destOrd="0" presId="urn:microsoft.com/office/officeart/2005/8/layout/orgChart1"/>
    <dgm:cxn modelId="{3C48D8B8-559D-4DC0-B8B8-C2F91BC493C1}" type="presOf" srcId="{CE2AEABC-7C43-A14B-8F2F-F54DC55F64F9}" destId="{24A0F7BA-4C7A-D548-846A-B0A686D63DC9}" srcOrd="1" destOrd="0" presId="urn:microsoft.com/office/officeart/2005/8/layout/orgChart1"/>
    <dgm:cxn modelId="{C10868B9-107D-D249-AE33-ECBA51FA387C}" srcId="{A03A6021-13CB-0A4D-8950-34CCA9444AF2}" destId="{96CC7934-0F10-0941-BBAC-11CCCDCD3D7A}" srcOrd="6" destOrd="0" parTransId="{6CD4D23B-1E29-2047-A2BC-6DBBE6FD579B}" sibTransId="{8B1E567A-77E8-D548-97B1-F0D526A47E7F}"/>
    <dgm:cxn modelId="{5E791EBB-3625-4A75-8E8A-813578A041C3}" type="presOf" srcId="{E68C9831-C7E1-9540-8A40-2E4ADA5F14A9}" destId="{1E1FF26F-7F79-6C47-B573-C17562E4E617}" srcOrd="0" destOrd="0" presId="urn:microsoft.com/office/officeart/2005/8/layout/orgChart1"/>
    <dgm:cxn modelId="{951238BC-064D-44C6-A4CB-AB51D38EAAB7}" type="presOf" srcId="{C4496109-576D-D24B-A780-BBCAB53E6EA5}" destId="{CC6A099D-D486-A84D-8F18-7DC52D86177F}" srcOrd="1" destOrd="0" presId="urn:microsoft.com/office/officeart/2005/8/layout/orgChart1"/>
    <dgm:cxn modelId="{734F43BC-A26B-4356-B6C8-C282D39637CC}" type="presOf" srcId="{8BA49F7E-DB57-1442-A048-FF0C6EC2AC1A}" destId="{DA9C13CA-6672-854C-A8F4-E2EEFB88DBE7}" srcOrd="0" destOrd="0" presId="urn:microsoft.com/office/officeart/2005/8/layout/orgChart1"/>
    <dgm:cxn modelId="{E3DAADBC-BF81-44F2-8104-EC1DE2D01614}" type="presOf" srcId="{B137A0AB-D27D-F94E-B378-C71ED7E9276C}" destId="{31F12219-972D-2044-B5E9-E743E992C638}" srcOrd="1" destOrd="0" presId="urn:microsoft.com/office/officeart/2005/8/layout/orgChart1"/>
    <dgm:cxn modelId="{C97961BE-5C3B-4C97-81F6-BAEAEA3A5D2E}" type="presOf" srcId="{7223B028-8D23-774A-834C-04B686B133F7}" destId="{75F47BF6-56CA-494D-84EE-360D35636057}" srcOrd="0" destOrd="0" presId="urn:microsoft.com/office/officeart/2005/8/layout/orgChart1"/>
    <dgm:cxn modelId="{A3E1B3C1-927F-4545-AF8A-9801FFDB99CD}" type="presOf" srcId="{F71C0AB0-2638-9A4D-8B66-CDCA082D7E38}" destId="{980FDADA-917C-EE48-A814-B6F248C275D7}" srcOrd="0" destOrd="0" presId="urn:microsoft.com/office/officeart/2005/8/layout/orgChart1"/>
    <dgm:cxn modelId="{0A7EE1C2-52EB-40E1-B3AE-19DFE094265E}" type="presOf" srcId="{F5650C80-EA89-C64A-953E-E620AA842BF4}" destId="{1B387E03-F971-F246-B6D2-695CE95CF962}" srcOrd="0" destOrd="0" presId="urn:microsoft.com/office/officeart/2005/8/layout/orgChart1"/>
    <dgm:cxn modelId="{076D2EC4-D75C-5749-AF77-57EDD7418611}" srcId="{8BA49F7E-DB57-1442-A048-FF0C6EC2AC1A}" destId="{F26521FF-04E6-AF41-A743-304FD5DC22B9}" srcOrd="1" destOrd="0" parTransId="{09D35480-563D-C84E-8722-4C25CCEDE9F6}" sibTransId="{154AC82E-A9C0-D044-9002-84B984774651}"/>
    <dgm:cxn modelId="{11C6EACC-448B-4B58-95CA-B6D2AF2F9444}" type="presOf" srcId="{04C28182-EB45-3A43-A91D-94EE0B2DAEB8}" destId="{AE883BB2-69BC-534A-B8B4-F9B6091D6BDA}" srcOrd="0" destOrd="0" presId="urn:microsoft.com/office/officeart/2005/8/layout/orgChart1"/>
    <dgm:cxn modelId="{8D610CCF-BB11-4A14-A2DB-4BF1C3960CF4}" type="presOf" srcId="{B137A0AB-D27D-F94E-B378-C71ED7E9276C}" destId="{B185DFD9-1493-794D-B7CB-8D68186FC90D}" srcOrd="0" destOrd="0" presId="urn:microsoft.com/office/officeart/2005/8/layout/orgChart1"/>
    <dgm:cxn modelId="{9E01BFCF-F20D-734C-9DF3-92FD303557E3}" srcId="{A03A6021-13CB-0A4D-8950-34CCA9444AF2}" destId="{2240F881-F91B-414B-9CDF-44069AE9D210}" srcOrd="3" destOrd="0" parTransId="{1CF13EE6-ADE6-EF4D-BD10-1385BB766F32}" sibTransId="{9E5FEA57-0472-CD48-8486-3A9CEF0900CB}"/>
    <dgm:cxn modelId="{289C0CD1-ACBA-6540-AD7E-1345087638F3}" srcId="{8BA49F7E-DB57-1442-A048-FF0C6EC2AC1A}" destId="{51DDD5E2-7323-0B46-ABFE-BBD989327009}" srcOrd="0" destOrd="0" parTransId="{457EF770-9195-A444-9497-BEABAC1321F7}" sibTransId="{45EE6176-5119-4D4B-A558-AB545A8F8C84}"/>
    <dgm:cxn modelId="{281249D2-A401-43C8-A39B-AEF5292292E2}" type="presOf" srcId="{8BA49F7E-DB57-1442-A048-FF0C6EC2AC1A}" destId="{8303365D-C2B9-4A4B-87CA-406BE67DEB34}" srcOrd="1" destOrd="0" presId="urn:microsoft.com/office/officeart/2005/8/layout/orgChart1"/>
    <dgm:cxn modelId="{5BC91ED7-0960-4415-BD6E-C4F5190D6D74}" type="presOf" srcId="{AC3BE567-E679-E34C-A074-81E8C987BCC9}" destId="{F984DD8F-69A9-5349-94AD-F2121881D91B}" srcOrd="0" destOrd="0" presId="urn:microsoft.com/office/officeart/2005/8/layout/orgChart1"/>
    <dgm:cxn modelId="{6064C4D9-154F-4CEC-B009-5AE315B0ECA4}" type="presOf" srcId="{2240F881-F91B-414B-9CDF-44069AE9D210}" destId="{2BCC5F53-F40E-CA49-8A47-618E9FF89391}" srcOrd="0" destOrd="0" presId="urn:microsoft.com/office/officeart/2005/8/layout/orgChart1"/>
    <dgm:cxn modelId="{26AC32DA-A4FD-45EE-9DFE-0E4B6FBCD5F4}" type="presOf" srcId="{77CACF73-998E-074A-BFCD-A5596F051477}" destId="{9C02A164-74AB-4546-BDB0-7869DA315E77}" srcOrd="1" destOrd="0" presId="urn:microsoft.com/office/officeart/2005/8/layout/orgChart1"/>
    <dgm:cxn modelId="{4656F3DB-68A2-664B-BAB3-D1D77BA5285B}" srcId="{B137A0AB-D27D-F94E-B378-C71ED7E9276C}" destId="{F71C0AB0-2638-9A4D-8B66-CDCA082D7E38}" srcOrd="1" destOrd="0" parTransId="{EAED6B00-9404-FE45-8103-AEC308DC62BF}" sibTransId="{938F20B1-BA53-A641-9E28-4C55B3D73E6D}"/>
    <dgm:cxn modelId="{482983E4-1B35-47DF-B2D0-DAE0780E33F5}" type="presOf" srcId="{4533E4A2-DF5B-7744-AF19-FFD12E811A18}" destId="{C74CD4D8-59B9-C848-B34C-8AF59A9DF186}" srcOrd="1" destOrd="0" presId="urn:microsoft.com/office/officeart/2005/8/layout/orgChart1"/>
    <dgm:cxn modelId="{621B45E5-9266-4D33-963B-AE967D96AB33}" type="presOf" srcId="{2240F881-F91B-414B-9CDF-44069AE9D210}" destId="{3113F910-D495-514B-AF28-BDF887F9D902}" srcOrd="1" destOrd="0" presId="urn:microsoft.com/office/officeart/2005/8/layout/orgChart1"/>
    <dgm:cxn modelId="{B10F79E7-0A3D-EA46-A512-7B316B8394C6}" srcId="{F4A30443-B1BA-AB43-97E1-C1ED38CB11B6}" destId="{B137A0AB-D27D-F94E-B378-C71ED7E9276C}" srcOrd="0" destOrd="0" parTransId="{9A178BF7-2A93-F747-B1C5-5282E19CCB18}" sibTransId="{E2BFFD5C-D6D4-524A-BC42-F079F17D75F1}"/>
    <dgm:cxn modelId="{5FD092E7-1959-4D50-ADFE-64F43C2AB65C}" type="presOf" srcId="{810A48E4-2A46-FB43-9036-2735A6459667}" destId="{EB2132A6-EDD2-5347-8C0E-3D509B8C8147}" srcOrd="0" destOrd="0" presId="urn:microsoft.com/office/officeart/2005/8/layout/orgChart1"/>
    <dgm:cxn modelId="{646971ED-06C2-1945-96FC-C65F181B2725}" srcId="{F71C0AB0-2638-9A4D-8B66-CDCA082D7E38}" destId="{96C24EE7-027B-DC48-AD9D-FEE8E73D3DF0}" srcOrd="0" destOrd="0" parTransId="{1117D266-ADCB-CA43-A20A-E16166859CFF}" sibTransId="{F1950759-E86D-9342-8DE4-6455169294CE}"/>
    <dgm:cxn modelId="{3B172BEF-343F-4288-B391-07C7161827CE}" type="presOf" srcId="{7223B028-8D23-774A-834C-04B686B133F7}" destId="{E3A17DB3-246F-F64A-B6F8-E433BFCBD233}" srcOrd="1" destOrd="0" presId="urn:microsoft.com/office/officeart/2005/8/layout/orgChart1"/>
    <dgm:cxn modelId="{8B32DBEF-748F-45C1-90FC-4361E31D257F}" type="presOf" srcId="{520D5BC0-AF1F-4640-84C3-7FAE9FE11E4C}" destId="{2025A17B-416D-514A-B6DA-9D61E9AF5FBC}" srcOrd="1" destOrd="0" presId="urn:microsoft.com/office/officeart/2005/8/layout/orgChart1"/>
    <dgm:cxn modelId="{207894F1-2270-44CF-ACB7-C16D1C20552F}" type="presOf" srcId="{77CACF73-998E-074A-BFCD-A5596F051477}" destId="{ECC18733-2708-A944-BB2E-8D3F0C857988}" srcOrd="0" destOrd="0" presId="urn:microsoft.com/office/officeart/2005/8/layout/orgChart1"/>
    <dgm:cxn modelId="{6E5CDAF2-4515-4465-ACEB-5492F91B9339}" type="presOf" srcId="{520D5BC0-AF1F-4640-84C3-7FAE9FE11E4C}" destId="{29221D21-6EAE-1C44-A7D7-C0E78CA84000}" srcOrd="0" destOrd="0" presId="urn:microsoft.com/office/officeart/2005/8/layout/orgChart1"/>
    <dgm:cxn modelId="{284EA3F4-213A-224F-9267-064DEB614E3D}" srcId="{A03A6021-13CB-0A4D-8950-34CCA9444AF2}" destId="{28A742EF-296F-F74F-860D-DC0C79D6470D}" srcOrd="5" destOrd="0" parTransId="{0051F117-B538-2140-88D1-279D491C3DD4}" sibTransId="{229C3927-E724-6746-84B2-B35E55556501}"/>
    <dgm:cxn modelId="{A9ED1DF6-5403-489C-87DE-432F848E0611}" type="presOf" srcId="{09D35480-563D-C84E-8722-4C25CCEDE9F6}" destId="{067E1067-058C-8243-91FD-44451DC121C5}" srcOrd="0" destOrd="0" presId="urn:microsoft.com/office/officeart/2005/8/layout/orgChart1"/>
    <dgm:cxn modelId="{AF9332F7-D92F-4FF8-BB79-29011CF02F5C}" type="presOf" srcId="{BD17CF9A-336F-1D40-9726-A91CFC1CB545}" destId="{353E1A21-0BBC-F546-ACD7-9916108E7BEC}" srcOrd="0" destOrd="0" presId="urn:microsoft.com/office/officeart/2005/8/layout/orgChart1"/>
    <dgm:cxn modelId="{C7CC3DF7-B0C8-4705-BCEE-CB0421AC471C}" type="presOf" srcId="{F26521FF-04E6-AF41-A743-304FD5DC22B9}" destId="{484FA68A-667F-4A4E-B54A-A778D04B2488}" srcOrd="1" destOrd="0" presId="urn:microsoft.com/office/officeart/2005/8/layout/orgChart1"/>
    <dgm:cxn modelId="{475F9FF9-EBBE-467A-822B-94E3D2D4337A}" type="presOf" srcId="{5B1E6B5D-758C-F043-BC2D-455C863AC013}" destId="{8077735F-18ED-9A48-B4C4-64CD9AC6DC1E}" srcOrd="0" destOrd="0" presId="urn:microsoft.com/office/officeart/2005/8/layout/orgChart1"/>
    <dgm:cxn modelId="{53940BFA-EACD-524A-B5C7-4A8DA534CC0A}" srcId="{8BA49F7E-DB57-1442-A048-FF0C6EC2AC1A}" destId="{C4496109-576D-D24B-A780-BBCAB53E6EA5}" srcOrd="2" destOrd="0" parTransId="{47DF625A-21A2-394B-8294-7A951F449F08}" sibTransId="{BFD76B9A-03B5-154F-AE08-2CAF6751F325}"/>
    <dgm:cxn modelId="{C539C7FB-459B-4792-9C4A-9CCD9FF07E70}" type="presOf" srcId="{9C0076BA-11DE-EF42-A99C-6A3A4386D00D}" destId="{E280AADD-297D-5140-A32D-91F18147531A}" srcOrd="0" destOrd="0" presId="urn:microsoft.com/office/officeart/2005/8/layout/orgChart1"/>
    <dgm:cxn modelId="{00488CFD-233A-470C-A82E-14387E14315A}" type="presOf" srcId="{10767CFD-29C5-AC41-86E7-0F9D779646C5}" destId="{00BA369A-46B6-BC41-9369-1DC788505A88}" srcOrd="1" destOrd="0" presId="urn:microsoft.com/office/officeart/2005/8/layout/orgChart1"/>
    <dgm:cxn modelId="{4BBBDAFD-B4F7-4C39-A122-D581D83140D8}" type="presOf" srcId="{3D8999F1-4B10-B94A-9720-B24A093E2C74}" destId="{FED9C499-E4EF-CC48-8652-C2E98FA00E66}" srcOrd="0" destOrd="0" presId="urn:microsoft.com/office/officeart/2005/8/layout/orgChart1"/>
    <dgm:cxn modelId="{60F61BFE-7642-4EBF-A86A-34D47A323787}" type="presOf" srcId="{401923B9-0864-524C-B42A-B92E97CD57FE}" destId="{FD4FC1C9-4765-3A4C-A3AD-70DBC0519417}" srcOrd="1" destOrd="0" presId="urn:microsoft.com/office/officeart/2005/8/layout/orgChart1"/>
    <dgm:cxn modelId="{125437FF-4FB7-7B40-85E7-6A0F3749476C}" srcId="{A03A6021-13CB-0A4D-8950-34CCA9444AF2}" destId="{9B60A0C4-9006-494F-ACFC-ECF25598C69D}" srcOrd="1" destOrd="0" parTransId="{1D1C2DF6-6EB4-A045-ADE8-C1733C214D23}" sibTransId="{8700B287-9F0A-BB45-B978-9FA235F65BD7}"/>
    <dgm:cxn modelId="{C3B902F1-A9E8-4ABB-8086-961A939D8FF0}" type="presParOf" srcId="{3EE0A302-17CE-2243-9237-57A36054BA62}" destId="{3C76EB98-8F8D-BE42-AE66-D5300CF92BA8}" srcOrd="0" destOrd="0" presId="urn:microsoft.com/office/officeart/2005/8/layout/orgChart1"/>
    <dgm:cxn modelId="{CFD6C7DF-E857-4DAA-8D52-AD0797588E29}" type="presParOf" srcId="{3C76EB98-8F8D-BE42-AE66-D5300CF92BA8}" destId="{3D378749-26A3-AE42-853E-901DBCAD9537}" srcOrd="0" destOrd="0" presId="urn:microsoft.com/office/officeart/2005/8/layout/orgChart1"/>
    <dgm:cxn modelId="{085D2497-C61A-4199-8CEB-B78EE69F2EDB}" type="presParOf" srcId="{3D378749-26A3-AE42-853E-901DBCAD9537}" destId="{B185DFD9-1493-794D-B7CB-8D68186FC90D}" srcOrd="0" destOrd="0" presId="urn:microsoft.com/office/officeart/2005/8/layout/orgChart1"/>
    <dgm:cxn modelId="{092E7F9D-C7CA-48B6-A1A6-ABC4FB228B8E}" type="presParOf" srcId="{3D378749-26A3-AE42-853E-901DBCAD9537}" destId="{31F12219-972D-2044-B5E9-E743E992C638}" srcOrd="1" destOrd="0" presId="urn:microsoft.com/office/officeart/2005/8/layout/orgChart1"/>
    <dgm:cxn modelId="{54404241-6AA2-4DB7-9BBB-DA552D3082C5}" type="presParOf" srcId="{3C76EB98-8F8D-BE42-AE66-D5300CF92BA8}" destId="{C40E60FD-DA4A-7044-BC96-949D144AFF21}" srcOrd="1" destOrd="0" presId="urn:microsoft.com/office/officeart/2005/8/layout/orgChart1"/>
    <dgm:cxn modelId="{D5E614AD-DD58-4360-8BC7-8176628096BF}" type="presParOf" srcId="{C40E60FD-DA4A-7044-BC96-949D144AFF21}" destId="{FC059A2B-2208-8640-AD67-69F3CFF60E89}" srcOrd="0" destOrd="0" presId="urn:microsoft.com/office/officeart/2005/8/layout/orgChart1"/>
    <dgm:cxn modelId="{1588B787-F915-4475-8DB8-258607612AA6}" type="presParOf" srcId="{C40E60FD-DA4A-7044-BC96-949D144AFF21}" destId="{FA8F9EEB-9FAC-BF41-BCC9-F40909DA1121}" srcOrd="1" destOrd="0" presId="urn:microsoft.com/office/officeart/2005/8/layout/orgChart1"/>
    <dgm:cxn modelId="{844AE2FD-3D1E-453F-BF75-400D67908101}" type="presParOf" srcId="{FA8F9EEB-9FAC-BF41-BCC9-F40909DA1121}" destId="{28696070-595C-D943-8ED2-759679A83324}" srcOrd="0" destOrd="0" presId="urn:microsoft.com/office/officeart/2005/8/layout/orgChart1"/>
    <dgm:cxn modelId="{243CEE33-6724-4384-A219-1A7D19683535}" type="presParOf" srcId="{28696070-595C-D943-8ED2-759679A83324}" destId="{EB2132A6-EDD2-5347-8C0E-3D509B8C8147}" srcOrd="0" destOrd="0" presId="urn:microsoft.com/office/officeart/2005/8/layout/orgChart1"/>
    <dgm:cxn modelId="{04AA3AB5-0A5C-4E2E-B024-5FDE95FDB28B}" type="presParOf" srcId="{28696070-595C-D943-8ED2-759679A83324}" destId="{50E7314C-061E-0B48-B62D-9043932957D9}" srcOrd="1" destOrd="0" presId="urn:microsoft.com/office/officeart/2005/8/layout/orgChart1"/>
    <dgm:cxn modelId="{F14360D9-4970-4074-A952-1C9BB98E3EB2}" type="presParOf" srcId="{FA8F9EEB-9FAC-BF41-BCC9-F40909DA1121}" destId="{CE3A297C-4A66-ED48-9B22-5C483F4BCA6D}" srcOrd="1" destOrd="0" presId="urn:microsoft.com/office/officeart/2005/8/layout/orgChart1"/>
    <dgm:cxn modelId="{01BABBA3-A123-4728-AF58-E32C903B1142}" type="presParOf" srcId="{CE3A297C-4A66-ED48-9B22-5C483F4BCA6D}" destId="{63D37DD5-F530-E846-BF18-FDBD348701F0}" srcOrd="0" destOrd="0" presId="urn:microsoft.com/office/officeart/2005/8/layout/orgChart1"/>
    <dgm:cxn modelId="{AC07E1ED-10D0-4A67-89F5-EF80705A9982}" type="presParOf" srcId="{CE3A297C-4A66-ED48-9B22-5C483F4BCA6D}" destId="{0C45153D-CD64-B345-80EA-3F1C5D235E42}" srcOrd="1" destOrd="0" presId="urn:microsoft.com/office/officeart/2005/8/layout/orgChart1"/>
    <dgm:cxn modelId="{6E3A169C-BBF0-40DC-BC88-24881610A2AB}" type="presParOf" srcId="{0C45153D-CD64-B345-80EA-3F1C5D235E42}" destId="{08902884-708D-1D43-80D3-F4605590B447}" srcOrd="0" destOrd="0" presId="urn:microsoft.com/office/officeart/2005/8/layout/orgChart1"/>
    <dgm:cxn modelId="{6AE5110D-376D-4FB5-AA3C-A59BB8487E3B}" type="presParOf" srcId="{08902884-708D-1D43-80D3-F4605590B447}" destId="{57F25303-8CF6-BE4D-B448-A153B3C88DE4}" srcOrd="0" destOrd="0" presId="urn:microsoft.com/office/officeart/2005/8/layout/orgChart1"/>
    <dgm:cxn modelId="{56764442-0BEE-441F-977C-7372C08B268D}" type="presParOf" srcId="{08902884-708D-1D43-80D3-F4605590B447}" destId="{F1ECF404-3E96-024A-8AC2-B064C9093762}" srcOrd="1" destOrd="0" presId="urn:microsoft.com/office/officeart/2005/8/layout/orgChart1"/>
    <dgm:cxn modelId="{9E0B8FD1-A2D8-4F77-B6E3-295B3E6DC365}" type="presParOf" srcId="{0C45153D-CD64-B345-80EA-3F1C5D235E42}" destId="{E973C0A6-34C5-6B4A-A7F6-0758057C23C6}" srcOrd="1" destOrd="0" presId="urn:microsoft.com/office/officeart/2005/8/layout/orgChart1"/>
    <dgm:cxn modelId="{35D0FF83-EEB0-458B-807A-E7A6F1004733}" type="presParOf" srcId="{0C45153D-CD64-B345-80EA-3F1C5D235E42}" destId="{123D8A74-A091-7844-9839-7C62E8C87CCF}" srcOrd="2" destOrd="0" presId="urn:microsoft.com/office/officeart/2005/8/layout/orgChart1"/>
    <dgm:cxn modelId="{0A55CD01-4C25-407A-AE6A-89B016DCCE3A}" type="presParOf" srcId="{CE3A297C-4A66-ED48-9B22-5C483F4BCA6D}" destId="{F28F6EB6-1805-B84B-BEEA-DA013EE58500}" srcOrd="2" destOrd="0" presId="urn:microsoft.com/office/officeart/2005/8/layout/orgChart1"/>
    <dgm:cxn modelId="{A362DED9-34F0-45D9-8FDD-FF8A7E2EA7AB}" type="presParOf" srcId="{CE3A297C-4A66-ED48-9B22-5C483F4BCA6D}" destId="{D31DA3F0-3227-A749-958E-9CC8A831545B}" srcOrd="3" destOrd="0" presId="urn:microsoft.com/office/officeart/2005/8/layout/orgChart1"/>
    <dgm:cxn modelId="{3308DEB4-FDC0-40E0-A136-0F9E7A335A53}" type="presParOf" srcId="{D31DA3F0-3227-A749-958E-9CC8A831545B}" destId="{74EB46A7-B605-4E46-B495-BCB47CF46807}" srcOrd="0" destOrd="0" presId="urn:microsoft.com/office/officeart/2005/8/layout/orgChart1"/>
    <dgm:cxn modelId="{8E2A04B6-ADE3-4DEE-BB2A-64BB3B9B31AF}" type="presParOf" srcId="{74EB46A7-B605-4E46-B495-BCB47CF46807}" destId="{975BBF0E-07B1-204F-999A-A4241EB96AD1}" srcOrd="0" destOrd="0" presId="urn:microsoft.com/office/officeart/2005/8/layout/orgChart1"/>
    <dgm:cxn modelId="{CFCAE8C8-A69F-437A-9D41-9AD7F35B2ADC}" type="presParOf" srcId="{74EB46A7-B605-4E46-B495-BCB47CF46807}" destId="{0F2A5C5A-531C-C245-902F-680A4145EC1D}" srcOrd="1" destOrd="0" presId="urn:microsoft.com/office/officeart/2005/8/layout/orgChart1"/>
    <dgm:cxn modelId="{FFEFCD86-48BD-42E3-B863-8D8BF9326E14}" type="presParOf" srcId="{D31DA3F0-3227-A749-958E-9CC8A831545B}" destId="{7ECED519-E01C-AE49-AA57-69D5DECDEB02}" srcOrd="1" destOrd="0" presId="urn:microsoft.com/office/officeart/2005/8/layout/orgChart1"/>
    <dgm:cxn modelId="{A1A4E753-5529-4989-94A2-190BEA1F3FDF}" type="presParOf" srcId="{D31DA3F0-3227-A749-958E-9CC8A831545B}" destId="{F63D2BD3-2B84-544D-9B82-33325345310B}" srcOrd="2" destOrd="0" presId="urn:microsoft.com/office/officeart/2005/8/layout/orgChart1"/>
    <dgm:cxn modelId="{34831C97-B9DB-46E6-AC73-75FCA6014FC4}" type="presParOf" srcId="{CE3A297C-4A66-ED48-9B22-5C483F4BCA6D}" destId="{9F235643-6816-1047-A050-79D746786617}" srcOrd="4" destOrd="0" presId="urn:microsoft.com/office/officeart/2005/8/layout/orgChart1"/>
    <dgm:cxn modelId="{39434B91-2A37-4815-80A7-991DEBBF8DFF}" type="presParOf" srcId="{CE3A297C-4A66-ED48-9B22-5C483F4BCA6D}" destId="{7A45C21E-BA1D-884D-A0C0-F225D9741A33}" srcOrd="5" destOrd="0" presId="urn:microsoft.com/office/officeart/2005/8/layout/orgChart1"/>
    <dgm:cxn modelId="{81A6ED1D-5273-4821-8444-D552B8F60985}" type="presParOf" srcId="{7A45C21E-BA1D-884D-A0C0-F225D9741A33}" destId="{3E5FC38F-10F5-6C43-9D96-18229898C722}" srcOrd="0" destOrd="0" presId="urn:microsoft.com/office/officeart/2005/8/layout/orgChart1"/>
    <dgm:cxn modelId="{E1E22E56-69BA-4FEC-A0A5-1696F0F058EC}" type="presParOf" srcId="{3E5FC38F-10F5-6C43-9D96-18229898C722}" destId="{E280AADD-297D-5140-A32D-91F18147531A}" srcOrd="0" destOrd="0" presId="urn:microsoft.com/office/officeart/2005/8/layout/orgChart1"/>
    <dgm:cxn modelId="{6A50A275-08A2-47F5-9691-1E24953BD031}" type="presParOf" srcId="{3E5FC38F-10F5-6C43-9D96-18229898C722}" destId="{AEED16FA-FBBF-1445-A5F1-11A5386EE368}" srcOrd="1" destOrd="0" presId="urn:microsoft.com/office/officeart/2005/8/layout/orgChart1"/>
    <dgm:cxn modelId="{E429F42D-5D56-415B-B525-7206B99C3B42}" type="presParOf" srcId="{7A45C21E-BA1D-884D-A0C0-F225D9741A33}" destId="{63048C2C-D39B-2240-ABAD-B007D1F8DD83}" srcOrd="1" destOrd="0" presId="urn:microsoft.com/office/officeart/2005/8/layout/orgChart1"/>
    <dgm:cxn modelId="{F7C33F48-FEAE-4F57-B7CC-FDF3E8EB40ED}" type="presParOf" srcId="{7A45C21E-BA1D-884D-A0C0-F225D9741A33}" destId="{D45CC8DA-64DB-134C-ACE4-EE0C1CE6F7DE}" srcOrd="2" destOrd="0" presId="urn:microsoft.com/office/officeart/2005/8/layout/orgChart1"/>
    <dgm:cxn modelId="{5C15410E-9EAE-408B-8CDD-14CD893294BC}" type="presParOf" srcId="{CE3A297C-4A66-ED48-9B22-5C483F4BCA6D}" destId="{A568A6C8-1963-2A4B-9BAD-D3341E0F8A22}" srcOrd="6" destOrd="0" presId="urn:microsoft.com/office/officeart/2005/8/layout/orgChart1"/>
    <dgm:cxn modelId="{9216F5E0-1EA9-4572-AB5B-438E4E42AF78}" type="presParOf" srcId="{CE3A297C-4A66-ED48-9B22-5C483F4BCA6D}" destId="{43C96623-AA0B-0D4B-B818-D6B5142ABC24}" srcOrd="7" destOrd="0" presId="urn:microsoft.com/office/officeart/2005/8/layout/orgChart1"/>
    <dgm:cxn modelId="{E097344A-A177-4B38-ADEE-01FFF2798720}" type="presParOf" srcId="{43C96623-AA0B-0D4B-B818-D6B5142ABC24}" destId="{DE92EF6E-DE5E-8B4A-BD7A-0838C0D927BA}" srcOrd="0" destOrd="0" presId="urn:microsoft.com/office/officeart/2005/8/layout/orgChart1"/>
    <dgm:cxn modelId="{21E79617-3E82-4442-9DD5-768F36BF655A}" type="presParOf" srcId="{DE92EF6E-DE5E-8B4A-BD7A-0838C0D927BA}" destId="{29221D21-6EAE-1C44-A7D7-C0E78CA84000}" srcOrd="0" destOrd="0" presId="urn:microsoft.com/office/officeart/2005/8/layout/orgChart1"/>
    <dgm:cxn modelId="{463B8E80-85EF-40C7-A881-7C852BA9CEE0}" type="presParOf" srcId="{DE92EF6E-DE5E-8B4A-BD7A-0838C0D927BA}" destId="{2025A17B-416D-514A-B6DA-9D61E9AF5FBC}" srcOrd="1" destOrd="0" presId="urn:microsoft.com/office/officeart/2005/8/layout/orgChart1"/>
    <dgm:cxn modelId="{CEA098ED-7F79-4886-A617-F99732E6CD39}" type="presParOf" srcId="{43C96623-AA0B-0D4B-B818-D6B5142ABC24}" destId="{DD998A50-2568-3D46-AF5D-60F27E1EF25A}" srcOrd="1" destOrd="0" presId="urn:microsoft.com/office/officeart/2005/8/layout/orgChart1"/>
    <dgm:cxn modelId="{1DA96F30-F4CD-42AF-983C-04E757988EE2}" type="presParOf" srcId="{43C96623-AA0B-0D4B-B818-D6B5142ABC24}" destId="{704C7065-90A9-0441-AE4F-C3B10502B22D}" srcOrd="2" destOrd="0" presId="urn:microsoft.com/office/officeart/2005/8/layout/orgChart1"/>
    <dgm:cxn modelId="{38D1FC33-A1C9-4C81-AEC7-61D99FA6357D}" type="presParOf" srcId="{CE3A297C-4A66-ED48-9B22-5C483F4BCA6D}" destId="{C490E04A-D9C4-8344-9E97-0C785816AC88}" srcOrd="8" destOrd="0" presId="urn:microsoft.com/office/officeart/2005/8/layout/orgChart1"/>
    <dgm:cxn modelId="{94EE7277-F0FA-4F6A-BD38-88A617F68049}" type="presParOf" srcId="{CE3A297C-4A66-ED48-9B22-5C483F4BCA6D}" destId="{D918B19B-2BBD-4845-9881-F242108BCEC5}" srcOrd="9" destOrd="0" presId="urn:microsoft.com/office/officeart/2005/8/layout/orgChart1"/>
    <dgm:cxn modelId="{C3E9F365-53E8-42BC-BEE4-7374AD50EB28}" type="presParOf" srcId="{D918B19B-2BBD-4845-9881-F242108BCEC5}" destId="{79EEA098-6A1C-1045-ADB7-9516DC515503}" srcOrd="0" destOrd="0" presId="urn:microsoft.com/office/officeart/2005/8/layout/orgChart1"/>
    <dgm:cxn modelId="{42275660-30E3-4F51-A02A-9AE04499FAF4}" type="presParOf" srcId="{79EEA098-6A1C-1045-ADB7-9516DC515503}" destId="{555D436A-A7CA-9440-B6D4-65B835C5E7DF}" srcOrd="0" destOrd="0" presId="urn:microsoft.com/office/officeart/2005/8/layout/orgChart1"/>
    <dgm:cxn modelId="{B5C650F7-856A-46E6-B593-2E8FDE2F7BD8}" type="presParOf" srcId="{79EEA098-6A1C-1045-ADB7-9516DC515503}" destId="{FC2CD91D-95E3-434F-A304-DEDEE7844BCF}" srcOrd="1" destOrd="0" presId="urn:microsoft.com/office/officeart/2005/8/layout/orgChart1"/>
    <dgm:cxn modelId="{FFFC3235-76F0-4409-AB56-F453A6604424}" type="presParOf" srcId="{D918B19B-2BBD-4845-9881-F242108BCEC5}" destId="{A892D89F-6FB6-7747-8AB0-2DD06D1C94DC}" srcOrd="1" destOrd="0" presId="urn:microsoft.com/office/officeart/2005/8/layout/orgChart1"/>
    <dgm:cxn modelId="{CABC8D2E-1F09-4CFD-9F1F-20006CCC6B7C}" type="presParOf" srcId="{D918B19B-2BBD-4845-9881-F242108BCEC5}" destId="{E0958EBC-3097-4D42-83FD-D28B487DFF75}" srcOrd="2" destOrd="0" presId="urn:microsoft.com/office/officeart/2005/8/layout/orgChart1"/>
    <dgm:cxn modelId="{345CE449-4FB5-41D6-982A-17BB0B9768F1}" type="presParOf" srcId="{FA8F9EEB-9FAC-BF41-BCC9-F40909DA1121}" destId="{512CBB9F-A31E-554B-AEEC-8175CD96E9D3}" srcOrd="2" destOrd="0" presId="urn:microsoft.com/office/officeart/2005/8/layout/orgChart1"/>
    <dgm:cxn modelId="{E9669535-0127-454A-AA46-7374D4258346}" type="presParOf" srcId="{C40E60FD-DA4A-7044-BC96-949D144AFF21}" destId="{FF3943E8-16EF-4C4E-9933-3A5A96D6CF13}" srcOrd="2" destOrd="0" presId="urn:microsoft.com/office/officeart/2005/8/layout/orgChart1"/>
    <dgm:cxn modelId="{42847CA5-FC74-4FF7-872B-B30D9ED44B16}" type="presParOf" srcId="{C40E60FD-DA4A-7044-BC96-949D144AFF21}" destId="{FAD9AF60-047E-234F-852F-8032D930B7B9}" srcOrd="3" destOrd="0" presId="urn:microsoft.com/office/officeart/2005/8/layout/orgChart1"/>
    <dgm:cxn modelId="{B99F7979-D344-4FE5-AA77-0D4F8BBABEF7}" type="presParOf" srcId="{FAD9AF60-047E-234F-852F-8032D930B7B9}" destId="{49CDBC4A-F0E3-1047-9425-575FB7C0DC3E}" srcOrd="0" destOrd="0" presId="urn:microsoft.com/office/officeart/2005/8/layout/orgChart1"/>
    <dgm:cxn modelId="{80A7C483-1939-4327-B56E-753D14D21655}" type="presParOf" srcId="{49CDBC4A-F0E3-1047-9425-575FB7C0DC3E}" destId="{980FDADA-917C-EE48-A814-B6F248C275D7}" srcOrd="0" destOrd="0" presId="urn:microsoft.com/office/officeart/2005/8/layout/orgChart1"/>
    <dgm:cxn modelId="{4B66837F-14EF-40FA-A64D-5E207F1A3B46}" type="presParOf" srcId="{49CDBC4A-F0E3-1047-9425-575FB7C0DC3E}" destId="{A2275705-8E96-6747-920C-BFBC11FD19E3}" srcOrd="1" destOrd="0" presId="urn:microsoft.com/office/officeart/2005/8/layout/orgChart1"/>
    <dgm:cxn modelId="{472F3B4C-4730-4B09-8E84-70B4E8F9BF4D}" type="presParOf" srcId="{FAD9AF60-047E-234F-852F-8032D930B7B9}" destId="{1392ABD5-58C1-8B45-B806-0D31576FE964}" srcOrd="1" destOrd="0" presId="urn:microsoft.com/office/officeart/2005/8/layout/orgChart1"/>
    <dgm:cxn modelId="{23C1A0DD-1212-4352-A417-4C5116AFFEB4}" type="presParOf" srcId="{1392ABD5-58C1-8B45-B806-0D31576FE964}" destId="{515A9A5E-2268-F848-BFEB-220633372654}" srcOrd="0" destOrd="0" presId="urn:microsoft.com/office/officeart/2005/8/layout/orgChart1"/>
    <dgm:cxn modelId="{3D1B4A5A-84DD-46CC-924D-6988EFEBEDAA}" type="presParOf" srcId="{1392ABD5-58C1-8B45-B806-0D31576FE964}" destId="{F20789B2-0F16-B54C-BE32-BCF7FD101E1A}" srcOrd="1" destOrd="0" presId="urn:microsoft.com/office/officeart/2005/8/layout/orgChart1"/>
    <dgm:cxn modelId="{DBB75F2E-8DC1-457B-89DC-B88E89F92E71}" type="presParOf" srcId="{F20789B2-0F16-B54C-BE32-BCF7FD101E1A}" destId="{36E60350-1E68-AE49-9ED9-D11C24311143}" srcOrd="0" destOrd="0" presId="urn:microsoft.com/office/officeart/2005/8/layout/orgChart1"/>
    <dgm:cxn modelId="{CA6EDFDC-A03D-4731-BB1F-69A0AF479167}" type="presParOf" srcId="{36E60350-1E68-AE49-9ED9-D11C24311143}" destId="{36E8F0F6-8CE0-AB49-A6D1-D3A2A9D9A902}" srcOrd="0" destOrd="0" presId="urn:microsoft.com/office/officeart/2005/8/layout/orgChart1"/>
    <dgm:cxn modelId="{CCA2142A-582E-4726-AAD0-A29B9DB4E246}" type="presParOf" srcId="{36E60350-1E68-AE49-9ED9-D11C24311143}" destId="{11B76115-2F87-A84F-BF97-62B2247A7074}" srcOrd="1" destOrd="0" presId="urn:microsoft.com/office/officeart/2005/8/layout/orgChart1"/>
    <dgm:cxn modelId="{2F40C0F7-461A-47FE-B030-1A7A46A1D091}" type="presParOf" srcId="{F20789B2-0F16-B54C-BE32-BCF7FD101E1A}" destId="{16248567-095C-A447-9D49-BDEEB84DE999}" srcOrd="1" destOrd="0" presId="urn:microsoft.com/office/officeart/2005/8/layout/orgChart1"/>
    <dgm:cxn modelId="{943737DD-D7C6-4A91-ACC3-A4EA57CF59EA}" type="presParOf" srcId="{F20789B2-0F16-B54C-BE32-BCF7FD101E1A}" destId="{3EC935E8-50DE-4243-9048-EF8373603BD2}" srcOrd="2" destOrd="0" presId="urn:microsoft.com/office/officeart/2005/8/layout/orgChart1"/>
    <dgm:cxn modelId="{B1533DBC-644A-400E-9825-76A03B17F736}" type="presParOf" srcId="{1392ABD5-58C1-8B45-B806-0D31576FE964}" destId="{37389AF4-3943-3F4A-8998-3386852378B7}" srcOrd="2" destOrd="0" presId="urn:microsoft.com/office/officeart/2005/8/layout/orgChart1"/>
    <dgm:cxn modelId="{01D534D7-DA85-4953-8647-3545AC31C29E}" type="presParOf" srcId="{1392ABD5-58C1-8B45-B806-0D31576FE964}" destId="{EBAD3D87-1E22-444E-A41C-4C26E8E83460}" srcOrd="3" destOrd="0" presId="urn:microsoft.com/office/officeart/2005/8/layout/orgChart1"/>
    <dgm:cxn modelId="{AFDCC070-5693-449D-9BB0-AF8F16A37A06}" type="presParOf" srcId="{EBAD3D87-1E22-444E-A41C-4C26E8E83460}" destId="{33A95CE3-30D6-424D-A938-DB1EF8056967}" srcOrd="0" destOrd="0" presId="urn:microsoft.com/office/officeart/2005/8/layout/orgChart1"/>
    <dgm:cxn modelId="{A03D1089-C6CA-4C0A-A320-8864933416F1}" type="presParOf" srcId="{33A95CE3-30D6-424D-A938-DB1EF8056967}" destId="{F69D5832-68E0-7E42-90BC-2BCF8637C570}" srcOrd="0" destOrd="0" presId="urn:microsoft.com/office/officeart/2005/8/layout/orgChart1"/>
    <dgm:cxn modelId="{190E9339-8320-4F5E-B07A-6C62B60FE555}" type="presParOf" srcId="{33A95CE3-30D6-424D-A938-DB1EF8056967}" destId="{24A0F7BA-4C7A-D548-846A-B0A686D63DC9}" srcOrd="1" destOrd="0" presId="urn:microsoft.com/office/officeart/2005/8/layout/orgChart1"/>
    <dgm:cxn modelId="{E29D706F-1F02-4FC8-B752-83751BC3BC23}" type="presParOf" srcId="{EBAD3D87-1E22-444E-A41C-4C26E8E83460}" destId="{21F9E4A5-8EB5-B74C-9737-E4FE54F56A37}" srcOrd="1" destOrd="0" presId="urn:microsoft.com/office/officeart/2005/8/layout/orgChart1"/>
    <dgm:cxn modelId="{2BC668EC-5D9E-4291-A538-0C7032103EC6}" type="presParOf" srcId="{EBAD3D87-1E22-444E-A41C-4C26E8E83460}" destId="{CC799D4F-A7AB-0943-B839-E7CC440CC820}" srcOrd="2" destOrd="0" presId="urn:microsoft.com/office/officeart/2005/8/layout/orgChart1"/>
    <dgm:cxn modelId="{BE6E5F3E-CB79-4C5E-A3C9-48B34FEFB616}" type="presParOf" srcId="{1392ABD5-58C1-8B45-B806-0D31576FE964}" destId="{DEF2A0D6-C4EA-984F-9E39-FD6856CCD153}" srcOrd="4" destOrd="0" presId="urn:microsoft.com/office/officeart/2005/8/layout/orgChart1"/>
    <dgm:cxn modelId="{9713BD81-21D6-4AB3-A615-045159B5E7A6}" type="presParOf" srcId="{1392ABD5-58C1-8B45-B806-0D31576FE964}" destId="{980C96F1-4223-C544-B80C-2EC7A07C730C}" srcOrd="5" destOrd="0" presId="urn:microsoft.com/office/officeart/2005/8/layout/orgChart1"/>
    <dgm:cxn modelId="{8F2C8365-85EF-4423-8BDF-21F95D7B83F4}" type="presParOf" srcId="{980C96F1-4223-C544-B80C-2EC7A07C730C}" destId="{81BB862E-838F-0949-8937-CE5543DB5200}" srcOrd="0" destOrd="0" presId="urn:microsoft.com/office/officeart/2005/8/layout/orgChart1"/>
    <dgm:cxn modelId="{705CC4C5-E11C-47F9-AF72-C14F41B357C7}" type="presParOf" srcId="{81BB862E-838F-0949-8937-CE5543DB5200}" destId="{569125A9-8DC3-5542-9D4E-2E0245622008}" srcOrd="0" destOrd="0" presId="urn:microsoft.com/office/officeart/2005/8/layout/orgChart1"/>
    <dgm:cxn modelId="{1E2AAA6C-E05B-4BE9-ADBD-63B72E932FED}" type="presParOf" srcId="{81BB862E-838F-0949-8937-CE5543DB5200}" destId="{E7ECF655-F74B-F243-BB86-2396534D4231}" srcOrd="1" destOrd="0" presId="urn:microsoft.com/office/officeart/2005/8/layout/orgChart1"/>
    <dgm:cxn modelId="{13689345-502C-4026-B0BD-7F0012BAA8BA}" type="presParOf" srcId="{980C96F1-4223-C544-B80C-2EC7A07C730C}" destId="{34183352-532C-7C49-A17A-446E01FFF4C4}" srcOrd="1" destOrd="0" presId="urn:microsoft.com/office/officeart/2005/8/layout/orgChart1"/>
    <dgm:cxn modelId="{946C74EC-FA66-4052-8FFC-C72F573920C1}" type="presParOf" srcId="{980C96F1-4223-C544-B80C-2EC7A07C730C}" destId="{2DC3B8F4-49E0-6540-9403-C8810C0010E7}" srcOrd="2" destOrd="0" presId="urn:microsoft.com/office/officeart/2005/8/layout/orgChart1"/>
    <dgm:cxn modelId="{29217271-CCC7-4E85-97D3-52782EEB9C3B}" type="presParOf" srcId="{1392ABD5-58C1-8B45-B806-0D31576FE964}" destId="{833883E8-DF51-E842-B034-FB5521CC1532}" srcOrd="6" destOrd="0" presId="urn:microsoft.com/office/officeart/2005/8/layout/orgChart1"/>
    <dgm:cxn modelId="{2DA51596-08C3-4779-95C6-C7E8998AE2A6}" type="presParOf" srcId="{1392ABD5-58C1-8B45-B806-0D31576FE964}" destId="{F0589FE3-6F62-014F-87F6-A601494E7D57}" srcOrd="7" destOrd="0" presId="urn:microsoft.com/office/officeart/2005/8/layout/orgChart1"/>
    <dgm:cxn modelId="{7D18981D-C67B-47CE-AC1F-4FDF91200BCF}" type="presParOf" srcId="{F0589FE3-6F62-014F-87F6-A601494E7D57}" destId="{F825F342-6787-F144-8E4C-E4E30B86AA07}" srcOrd="0" destOrd="0" presId="urn:microsoft.com/office/officeart/2005/8/layout/orgChart1"/>
    <dgm:cxn modelId="{AC209999-A654-41F3-8E0C-66FF88792964}" type="presParOf" srcId="{F825F342-6787-F144-8E4C-E4E30B86AA07}" destId="{96B499B5-137C-9741-898A-74F46365182D}" srcOrd="0" destOrd="0" presId="urn:microsoft.com/office/officeart/2005/8/layout/orgChart1"/>
    <dgm:cxn modelId="{9DE032D6-DCF3-4D72-B4BC-7A791A64D14C}" type="presParOf" srcId="{F825F342-6787-F144-8E4C-E4E30B86AA07}" destId="{FD4FC1C9-4765-3A4C-A3AD-70DBC0519417}" srcOrd="1" destOrd="0" presId="urn:microsoft.com/office/officeart/2005/8/layout/orgChart1"/>
    <dgm:cxn modelId="{BDE15FCB-3F65-4C43-9F31-7FA2B1FCB1AD}" type="presParOf" srcId="{F0589FE3-6F62-014F-87F6-A601494E7D57}" destId="{EED22CEC-96D1-294E-94A6-3759DCE442D0}" srcOrd="1" destOrd="0" presId="urn:microsoft.com/office/officeart/2005/8/layout/orgChart1"/>
    <dgm:cxn modelId="{3AE96E59-E64C-4891-8E0C-320F2CC3B50D}" type="presParOf" srcId="{F0589FE3-6F62-014F-87F6-A601494E7D57}" destId="{E43A654E-DB6A-8140-82EA-E466A81F5DB9}" srcOrd="2" destOrd="0" presId="urn:microsoft.com/office/officeart/2005/8/layout/orgChart1"/>
    <dgm:cxn modelId="{1F675743-EC85-4CDE-BA05-3AE1557A18DF}" type="presParOf" srcId="{1392ABD5-58C1-8B45-B806-0D31576FE964}" destId="{686E0409-671A-BD43-8802-9E6DAE5D40BE}" srcOrd="8" destOrd="0" presId="urn:microsoft.com/office/officeart/2005/8/layout/orgChart1"/>
    <dgm:cxn modelId="{4763581A-68C5-4656-AEE9-9507E4D63371}" type="presParOf" srcId="{1392ABD5-58C1-8B45-B806-0D31576FE964}" destId="{740F9F39-3916-AD41-B441-E9EEBB87CB17}" srcOrd="9" destOrd="0" presId="urn:microsoft.com/office/officeart/2005/8/layout/orgChart1"/>
    <dgm:cxn modelId="{BF8EC550-9A04-4994-81DA-8A7E3F801F6C}" type="presParOf" srcId="{740F9F39-3916-AD41-B441-E9EEBB87CB17}" destId="{D8B13C9A-AD4D-1D46-9BFF-B370981757C3}" srcOrd="0" destOrd="0" presId="urn:microsoft.com/office/officeart/2005/8/layout/orgChart1"/>
    <dgm:cxn modelId="{4E64F114-091B-4257-9AD5-1371906E170A}" type="presParOf" srcId="{D8B13C9A-AD4D-1D46-9BFF-B370981757C3}" destId="{D6EF2CE1-BE68-1C44-BF3E-6E4837A00FA4}" srcOrd="0" destOrd="0" presId="urn:microsoft.com/office/officeart/2005/8/layout/orgChart1"/>
    <dgm:cxn modelId="{87B5C4D0-EA38-47E4-93A0-DE60BF83CE43}" type="presParOf" srcId="{D8B13C9A-AD4D-1D46-9BFF-B370981757C3}" destId="{D1AAF651-2371-BB40-99C7-D97F0D0B4C40}" srcOrd="1" destOrd="0" presId="urn:microsoft.com/office/officeart/2005/8/layout/orgChart1"/>
    <dgm:cxn modelId="{603A8013-DA1F-47FE-8234-1318A3F31B49}" type="presParOf" srcId="{740F9F39-3916-AD41-B441-E9EEBB87CB17}" destId="{53B776D4-6AE9-EF4D-8EBD-ED4BD836E548}" srcOrd="1" destOrd="0" presId="urn:microsoft.com/office/officeart/2005/8/layout/orgChart1"/>
    <dgm:cxn modelId="{517696B2-8C7F-415B-B33F-D72F8F26B082}" type="presParOf" srcId="{740F9F39-3916-AD41-B441-E9EEBB87CB17}" destId="{1B50E9E7-AA08-2B44-9520-47B12BAE308D}" srcOrd="2" destOrd="0" presId="urn:microsoft.com/office/officeart/2005/8/layout/orgChart1"/>
    <dgm:cxn modelId="{DCE7D4EB-90AF-4AC6-9AE8-5A01E6F7221D}" type="presParOf" srcId="{1392ABD5-58C1-8B45-B806-0D31576FE964}" destId="{51311AB8-08CD-7944-A5D0-ADD0BDD111C7}" srcOrd="10" destOrd="0" presId="urn:microsoft.com/office/officeart/2005/8/layout/orgChart1"/>
    <dgm:cxn modelId="{9B448F95-EB12-4C9F-BB0E-90FFFFADEB2C}" type="presParOf" srcId="{1392ABD5-58C1-8B45-B806-0D31576FE964}" destId="{594C0276-3CF9-3544-950B-367EBBAEB30F}" srcOrd="11" destOrd="0" presId="urn:microsoft.com/office/officeart/2005/8/layout/orgChart1"/>
    <dgm:cxn modelId="{C3BEACDA-E47E-4798-8AC8-17194F3A71ED}" type="presParOf" srcId="{594C0276-3CF9-3544-950B-367EBBAEB30F}" destId="{E45D1A82-0244-8A4A-AB56-06CDB320B393}" srcOrd="0" destOrd="0" presId="urn:microsoft.com/office/officeart/2005/8/layout/orgChart1"/>
    <dgm:cxn modelId="{B74B3FA2-AA87-459E-A760-8449533AB1A3}" type="presParOf" srcId="{E45D1A82-0244-8A4A-AB56-06CDB320B393}" destId="{B8FCC5C8-7706-B943-824E-61500F62F136}" srcOrd="0" destOrd="0" presId="urn:microsoft.com/office/officeart/2005/8/layout/orgChart1"/>
    <dgm:cxn modelId="{B27F8832-8597-4536-A790-63632EF7A3D8}" type="presParOf" srcId="{E45D1A82-0244-8A4A-AB56-06CDB320B393}" destId="{87B1B61D-6848-C546-A53E-40F9BCF6D74F}" srcOrd="1" destOrd="0" presId="urn:microsoft.com/office/officeart/2005/8/layout/orgChart1"/>
    <dgm:cxn modelId="{593C8CD9-4E3B-4EE0-9793-C6267DB0FB5E}" type="presParOf" srcId="{594C0276-3CF9-3544-950B-367EBBAEB30F}" destId="{FDA6BACC-E8CE-5C46-AC67-5D652C322EA4}" srcOrd="1" destOrd="0" presId="urn:microsoft.com/office/officeart/2005/8/layout/orgChart1"/>
    <dgm:cxn modelId="{E3233D5C-F8CF-4EC9-8E0B-670BE97BD396}" type="presParOf" srcId="{594C0276-3CF9-3544-950B-367EBBAEB30F}" destId="{BB241FBE-0A5B-2D41-8302-25BD34A0BE41}" srcOrd="2" destOrd="0" presId="urn:microsoft.com/office/officeart/2005/8/layout/orgChart1"/>
    <dgm:cxn modelId="{9604E1E0-9DBB-4FEF-A092-D7A66BA3C17B}" type="presParOf" srcId="{1392ABD5-58C1-8B45-B806-0D31576FE964}" destId="{1B387E03-F971-F246-B6D2-695CE95CF962}" srcOrd="12" destOrd="0" presId="urn:microsoft.com/office/officeart/2005/8/layout/orgChart1"/>
    <dgm:cxn modelId="{B39A1059-F149-471D-A642-E1A4C39FF8E9}" type="presParOf" srcId="{1392ABD5-58C1-8B45-B806-0D31576FE964}" destId="{C806BB35-5E43-9444-B554-7FE24F3659B8}" srcOrd="13" destOrd="0" presId="urn:microsoft.com/office/officeart/2005/8/layout/orgChart1"/>
    <dgm:cxn modelId="{E72D148A-2F05-4673-B579-D071349980B9}" type="presParOf" srcId="{C806BB35-5E43-9444-B554-7FE24F3659B8}" destId="{2E99B25C-D380-9741-B88C-7DCBC52B291A}" srcOrd="0" destOrd="0" presId="urn:microsoft.com/office/officeart/2005/8/layout/orgChart1"/>
    <dgm:cxn modelId="{9183A5A0-5CA0-46A5-B741-C6DCC5A29F84}" type="presParOf" srcId="{2E99B25C-D380-9741-B88C-7DCBC52B291A}" destId="{F984DD8F-69A9-5349-94AD-F2121881D91B}" srcOrd="0" destOrd="0" presId="urn:microsoft.com/office/officeart/2005/8/layout/orgChart1"/>
    <dgm:cxn modelId="{3DFEA124-AEE6-4052-9E19-30DDE17661EE}" type="presParOf" srcId="{2E99B25C-D380-9741-B88C-7DCBC52B291A}" destId="{7CF2D26A-1E5D-D14A-832B-530FA9775BFC}" srcOrd="1" destOrd="0" presId="urn:microsoft.com/office/officeart/2005/8/layout/orgChart1"/>
    <dgm:cxn modelId="{0D9F381A-63D2-4F73-B868-72A866B09FCF}" type="presParOf" srcId="{C806BB35-5E43-9444-B554-7FE24F3659B8}" destId="{88EB6737-B1D9-9040-AFCE-A9CF63CCD2B6}" srcOrd="1" destOrd="0" presId="urn:microsoft.com/office/officeart/2005/8/layout/orgChart1"/>
    <dgm:cxn modelId="{851E61D3-CBFC-49B1-8C82-DB847F9C102A}" type="presParOf" srcId="{C806BB35-5E43-9444-B554-7FE24F3659B8}" destId="{23F905B3-8A6F-CB41-BF49-8DFD3CB6641F}" srcOrd="2" destOrd="0" presId="urn:microsoft.com/office/officeart/2005/8/layout/orgChart1"/>
    <dgm:cxn modelId="{D8D28C64-C08C-491A-B690-C432F6C56119}" type="presParOf" srcId="{FAD9AF60-047E-234F-852F-8032D930B7B9}" destId="{0A126F01-D65F-AF41-AD41-BFD5CBF6EC80}" srcOrd="2" destOrd="0" presId="urn:microsoft.com/office/officeart/2005/8/layout/orgChart1"/>
    <dgm:cxn modelId="{922040BC-BBE6-49EA-A82E-8017E4803EA4}" type="presParOf" srcId="{C40E60FD-DA4A-7044-BC96-949D144AFF21}" destId="{41CB000E-8C18-8842-A9C0-172EC5D9043A}" srcOrd="4" destOrd="0" presId="urn:microsoft.com/office/officeart/2005/8/layout/orgChart1"/>
    <dgm:cxn modelId="{1944254D-D747-40AB-9C09-404304255FC9}" type="presParOf" srcId="{C40E60FD-DA4A-7044-BC96-949D144AFF21}" destId="{824F6A96-D85A-B049-A63A-FD4913EC59E6}" srcOrd="5" destOrd="0" presId="urn:microsoft.com/office/officeart/2005/8/layout/orgChart1"/>
    <dgm:cxn modelId="{6E00D511-CEAF-4A58-91AD-BD62046F5467}" type="presParOf" srcId="{824F6A96-D85A-B049-A63A-FD4913EC59E6}" destId="{53590AB9-B9C5-8149-B198-A650ED16B376}" srcOrd="0" destOrd="0" presId="urn:microsoft.com/office/officeart/2005/8/layout/orgChart1"/>
    <dgm:cxn modelId="{805217E9-2D3D-4954-8607-7F49435994DB}" type="presParOf" srcId="{53590AB9-B9C5-8149-B198-A650ED16B376}" destId="{4430FF2D-5E15-084C-9ED2-E7DDECEAF1CF}" srcOrd="0" destOrd="0" presId="urn:microsoft.com/office/officeart/2005/8/layout/orgChart1"/>
    <dgm:cxn modelId="{75902ED8-452F-4049-8CFE-4709B2CCF92E}" type="presParOf" srcId="{53590AB9-B9C5-8149-B198-A650ED16B376}" destId="{780F5E92-226E-5448-9927-17444A997FA0}" srcOrd="1" destOrd="0" presId="urn:microsoft.com/office/officeart/2005/8/layout/orgChart1"/>
    <dgm:cxn modelId="{3A884655-AD52-4FB0-A605-14E8CAC94974}" type="presParOf" srcId="{824F6A96-D85A-B049-A63A-FD4913EC59E6}" destId="{04BB4A24-6662-2D47-9297-7709C1CECB2D}" srcOrd="1" destOrd="0" presId="urn:microsoft.com/office/officeart/2005/8/layout/orgChart1"/>
    <dgm:cxn modelId="{707ED151-6CDE-4F52-877F-19A7D1E2F635}" type="presParOf" srcId="{04BB4A24-6662-2D47-9297-7709C1CECB2D}" destId="{2C905E99-564B-034A-9443-EAFEE1A8B738}" srcOrd="0" destOrd="0" presId="urn:microsoft.com/office/officeart/2005/8/layout/orgChart1"/>
    <dgm:cxn modelId="{011AAD40-A505-4803-A8E2-3B4B04CB601B}" type="presParOf" srcId="{04BB4A24-6662-2D47-9297-7709C1CECB2D}" destId="{FF7E8E8D-7FD1-D34F-8CE0-A1A5BE290768}" srcOrd="1" destOrd="0" presId="urn:microsoft.com/office/officeart/2005/8/layout/orgChart1"/>
    <dgm:cxn modelId="{F6DECA9F-B493-46DB-BA1D-752A68F9E5FB}" type="presParOf" srcId="{FF7E8E8D-7FD1-D34F-8CE0-A1A5BE290768}" destId="{B42CE83E-DDC9-0345-B196-401DC8CC5D9D}" srcOrd="0" destOrd="0" presId="urn:microsoft.com/office/officeart/2005/8/layout/orgChart1"/>
    <dgm:cxn modelId="{B0894C21-72B5-495F-937C-CE2195CE2C75}" type="presParOf" srcId="{B42CE83E-DDC9-0345-B196-401DC8CC5D9D}" destId="{23004955-6D4B-CB4A-B47D-59357D48B69B}" srcOrd="0" destOrd="0" presId="urn:microsoft.com/office/officeart/2005/8/layout/orgChart1"/>
    <dgm:cxn modelId="{40F63F6E-19F8-4A61-9975-4F1358B58C99}" type="presParOf" srcId="{B42CE83E-DDC9-0345-B196-401DC8CC5D9D}" destId="{C74CD4D8-59B9-C848-B34C-8AF59A9DF186}" srcOrd="1" destOrd="0" presId="urn:microsoft.com/office/officeart/2005/8/layout/orgChart1"/>
    <dgm:cxn modelId="{D573B2E3-881B-47ED-AF20-33607152B5E8}" type="presParOf" srcId="{FF7E8E8D-7FD1-D34F-8CE0-A1A5BE290768}" destId="{8A8FEBE3-0AA7-FA40-A85F-5BEE311453D3}" srcOrd="1" destOrd="0" presId="urn:microsoft.com/office/officeart/2005/8/layout/orgChart1"/>
    <dgm:cxn modelId="{20CAAD18-E60C-436D-8FD7-A96B8993F1B3}" type="presParOf" srcId="{FF7E8E8D-7FD1-D34F-8CE0-A1A5BE290768}" destId="{45DB614E-C8FB-3D41-959A-ABED79947366}" srcOrd="2" destOrd="0" presId="urn:microsoft.com/office/officeart/2005/8/layout/orgChart1"/>
    <dgm:cxn modelId="{54A19068-17C8-4B03-8D17-D920A913600E}" type="presParOf" srcId="{04BB4A24-6662-2D47-9297-7709C1CECB2D}" destId="{DAD1CB1C-EFAE-3249-9F99-FA7D194AFEC5}" srcOrd="2" destOrd="0" presId="urn:microsoft.com/office/officeart/2005/8/layout/orgChart1"/>
    <dgm:cxn modelId="{92866927-7400-4109-A588-C5274B2968C2}" type="presParOf" srcId="{04BB4A24-6662-2D47-9297-7709C1CECB2D}" destId="{4DF8772C-4BC8-7D41-AFA5-3AB83BBC6C31}" srcOrd="3" destOrd="0" presId="urn:microsoft.com/office/officeart/2005/8/layout/orgChart1"/>
    <dgm:cxn modelId="{7C897C0E-E699-46D7-B1C1-314474FA0D56}" type="presParOf" srcId="{4DF8772C-4BC8-7D41-AFA5-3AB83BBC6C31}" destId="{4A409E7B-E674-5A47-9A0C-6FCE2D361C75}" srcOrd="0" destOrd="0" presId="urn:microsoft.com/office/officeart/2005/8/layout/orgChart1"/>
    <dgm:cxn modelId="{BF4B1279-E7E5-40C4-99DF-3898A830DC39}" type="presParOf" srcId="{4A409E7B-E674-5A47-9A0C-6FCE2D361C75}" destId="{28523132-B559-8E40-94BD-99C225D221FE}" srcOrd="0" destOrd="0" presId="urn:microsoft.com/office/officeart/2005/8/layout/orgChart1"/>
    <dgm:cxn modelId="{B83A18A8-B575-4438-8AB3-4B46885913A4}" type="presParOf" srcId="{4A409E7B-E674-5A47-9A0C-6FCE2D361C75}" destId="{F5B20F5F-14E6-694A-8DFC-90845F76E657}" srcOrd="1" destOrd="0" presId="urn:microsoft.com/office/officeart/2005/8/layout/orgChart1"/>
    <dgm:cxn modelId="{D33090F0-2BB3-4FAF-9D92-4857DFD98697}" type="presParOf" srcId="{4DF8772C-4BC8-7D41-AFA5-3AB83BBC6C31}" destId="{8035F199-FDDC-1F46-9DEE-74F7866527E7}" srcOrd="1" destOrd="0" presId="urn:microsoft.com/office/officeart/2005/8/layout/orgChart1"/>
    <dgm:cxn modelId="{EE4FEF55-B0E3-4C12-B22C-3A5D25BCA6FD}" type="presParOf" srcId="{4DF8772C-4BC8-7D41-AFA5-3AB83BBC6C31}" destId="{615AFD63-D829-934A-8D27-E6866DA34340}" srcOrd="2" destOrd="0" presId="urn:microsoft.com/office/officeart/2005/8/layout/orgChart1"/>
    <dgm:cxn modelId="{CAAA3B28-DCE5-4641-8061-8F691DB7C30C}" type="presParOf" srcId="{04BB4A24-6662-2D47-9297-7709C1CECB2D}" destId="{8F9D1C4C-0502-3A4A-97FE-549DEC8EC578}" srcOrd="4" destOrd="0" presId="urn:microsoft.com/office/officeart/2005/8/layout/orgChart1"/>
    <dgm:cxn modelId="{AB2D05C8-0E4C-483D-8F79-3793BB8711AF}" type="presParOf" srcId="{04BB4A24-6662-2D47-9297-7709C1CECB2D}" destId="{2210C586-9583-164A-A2C2-E2600CF5700D}" srcOrd="5" destOrd="0" presId="urn:microsoft.com/office/officeart/2005/8/layout/orgChart1"/>
    <dgm:cxn modelId="{B0C4EAEB-6A5C-4CBE-A4C7-9D3383BEA6C0}" type="presParOf" srcId="{2210C586-9583-164A-A2C2-E2600CF5700D}" destId="{FF0F8830-7C22-C74C-A48A-A78916CA2177}" srcOrd="0" destOrd="0" presId="urn:microsoft.com/office/officeart/2005/8/layout/orgChart1"/>
    <dgm:cxn modelId="{C39FA385-686C-4634-9444-3DC3EE489482}" type="presParOf" srcId="{FF0F8830-7C22-C74C-A48A-A78916CA2177}" destId="{86609973-0C17-8B4E-A0FD-A98F001FEFCE}" srcOrd="0" destOrd="0" presId="urn:microsoft.com/office/officeart/2005/8/layout/orgChart1"/>
    <dgm:cxn modelId="{65D7C6A1-5F09-4859-9462-14FBEE1B304D}" type="presParOf" srcId="{FF0F8830-7C22-C74C-A48A-A78916CA2177}" destId="{00BA369A-46B6-BC41-9369-1DC788505A88}" srcOrd="1" destOrd="0" presId="urn:microsoft.com/office/officeart/2005/8/layout/orgChart1"/>
    <dgm:cxn modelId="{98DC1B51-41E5-4C78-86A7-FA245872942F}" type="presParOf" srcId="{2210C586-9583-164A-A2C2-E2600CF5700D}" destId="{925D7F66-9CF5-3545-9893-BEADFFB7ACA3}" srcOrd="1" destOrd="0" presId="urn:microsoft.com/office/officeart/2005/8/layout/orgChart1"/>
    <dgm:cxn modelId="{A0EB048C-3FDE-4838-B9E0-5FCBB051F043}" type="presParOf" srcId="{2210C586-9583-164A-A2C2-E2600CF5700D}" destId="{A984A33D-83D5-584C-83C9-A677E1145167}" srcOrd="2" destOrd="0" presId="urn:microsoft.com/office/officeart/2005/8/layout/orgChart1"/>
    <dgm:cxn modelId="{EF5359B6-8D69-407B-BA69-5515E4007223}" type="presParOf" srcId="{04BB4A24-6662-2D47-9297-7709C1CECB2D}" destId="{4B5CBE82-5EFF-AA47-97B2-E38AA33528B7}" srcOrd="6" destOrd="0" presId="urn:microsoft.com/office/officeart/2005/8/layout/orgChart1"/>
    <dgm:cxn modelId="{3A765080-51B7-4554-A81E-C0CB751BD537}" type="presParOf" srcId="{04BB4A24-6662-2D47-9297-7709C1CECB2D}" destId="{1EE6505B-957F-264D-B2E7-16BE45FFB93A}" srcOrd="7" destOrd="0" presId="urn:microsoft.com/office/officeart/2005/8/layout/orgChart1"/>
    <dgm:cxn modelId="{7FB424F1-54FE-456C-AC13-D4A8858C6428}" type="presParOf" srcId="{1EE6505B-957F-264D-B2E7-16BE45FFB93A}" destId="{E82F6541-0598-9C40-B347-21A3E55A5A9F}" srcOrd="0" destOrd="0" presId="urn:microsoft.com/office/officeart/2005/8/layout/orgChart1"/>
    <dgm:cxn modelId="{E0A66C5A-76CA-4050-BA64-8D8E458F87D7}" type="presParOf" srcId="{E82F6541-0598-9C40-B347-21A3E55A5A9F}" destId="{2BCC5F53-F40E-CA49-8A47-618E9FF89391}" srcOrd="0" destOrd="0" presId="urn:microsoft.com/office/officeart/2005/8/layout/orgChart1"/>
    <dgm:cxn modelId="{026C7AAC-7BB4-4A10-BF38-D9964E14AFD5}" type="presParOf" srcId="{E82F6541-0598-9C40-B347-21A3E55A5A9F}" destId="{3113F910-D495-514B-AF28-BDF887F9D902}" srcOrd="1" destOrd="0" presId="urn:microsoft.com/office/officeart/2005/8/layout/orgChart1"/>
    <dgm:cxn modelId="{0D43D94D-0F77-4776-87C6-5110748AC872}" type="presParOf" srcId="{1EE6505B-957F-264D-B2E7-16BE45FFB93A}" destId="{A14FDF02-3425-8941-8478-37115E81E57E}" srcOrd="1" destOrd="0" presId="urn:microsoft.com/office/officeart/2005/8/layout/orgChart1"/>
    <dgm:cxn modelId="{F70F41C3-8956-4E46-A115-7A7FE3D6B708}" type="presParOf" srcId="{1EE6505B-957F-264D-B2E7-16BE45FFB93A}" destId="{4DAAD985-54CD-8A42-BDD1-5777BE4C9861}" srcOrd="2" destOrd="0" presId="urn:microsoft.com/office/officeart/2005/8/layout/orgChart1"/>
    <dgm:cxn modelId="{CCA70A83-A3FE-4F60-8D65-2DAE8220E74F}" type="presParOf" srcId="{04BB4A24-6662-2D47-9297-7709C1CECB2D}" destId="{7CBABE88-960F-1342-8E31-1D144176B0A7}" srcOrd="8" destOrd="0" presId="urn:microsoft.com/office/officeart/2005/8/layout/orgChart1"/>
    <dgm:cxn modelId="{5D47BC42-23CA-41C4-A0BB-A0B181B50877}" type="presParOf" srcId="{04BB4A24-6662-2D47-9297-7709C1CECB2D}" destId="{D107AC19-1028-C040-BAA6-60CF40247996}" srcOrd="9" destOrd="0" presId="urn:microsoft.com/office/officeart/2005/8/layout/orgChart1"/>
    <dgm:cxn modelId="{E7ED102E-BBD5-4782-A1AE-6F72A4558D26}" type="presParOf" srcId="{D107AC19-1028-C040-BAA6-60CF40247996}" destId="{51D6FFAA-0AE7-474E-A8D8-CB1087218CBE}" srcOrd="0" destOrd="0" presId="urn:microsoft.com/office/officeart/2005/8/layout/orgChart1"/>
    <dgm:cxn modelId="{D45C47F5-A887-4327-B1AC-59F48E9A16BE}" type="presParOf" srcId="{51D6FFAA-0AE7-474E-A8D8-CB1087218CBE}" destId="{573518C3-6610-B84F-83EB-F57B0C5F7757}" srcOrd="0" destOrd="0" presId="urn:microsoft.com/office/officeart/2005/8/layout/orgChart1"/>
    <dgm:cxn modelId="{9DB5BA80-EFD4-4EB1-8962-F24E89D7A0E7}" type="presParOf" srcId="{51D6FFAA-0AE7-474E-A8D8-CB1087218CBE}" destId="{C88E39CC-D061-514A-8C5B-DF51C136EB77}" srcOrd="1" destOrd="0" presId="urn:microsoft.com/office/officeart/2005/8/layout/orgChart1"/>
    <dgm:cxn modelId="{8DDDE721-8DB5-4FFA-9A6B-45FC4E0398F0}" type="presParOf" srcId="{D107AC19-1028-C040-BAA6-60CF40247996}" destId="{7D8B2409-99BF-C747-BC05-030A33125CC6}" srcOrd="1" destOrd="0" presId="urn:microsoft.com/office/officeart/2005/8/layout/orgChart1"/>
    <dgm:cxn modelId="{CA33E276-429F-41AD-AF83-6A7862182368}" type="presParOf" srcId="{D107AC19-1028-C040-BAA6-60CF40247996}" destId="{EA7D4F08-AE7C-E74E-96DF-D04B918DF444}" srcOrd="2" destOrd="0" presId="urn:microsoft.com/office/officeart/2005/8/layout/orgChart1"/>
    <dgm:cxn modelId="{57DD9225-6800-47BF-BBFE-500F9FFAF606}" type="presParOf" srcId="{04BB4A24-6662-2D47-9297-7709C1CECB2D}" destId="{C3F669E2-6932-274A-A125-788FC6486108}" srcOrd="10" destOrd="0" presId="urn:microsoft.com/office/officeart/2005/8/layout/orgChart1"/>
    <dgm:cxn modelId="{2B3B398F-6F81-4A84-B7B3-945EC168190F}" type="presParOf" srcId="{04BB4A24-6662-2D47-9297-7709C1CECB2D}" destId="{C8903664-6B28-4E43-A064-94EE553D880E}" srcOrd="11" destOrd="0" presId="urn:microsoft.com/office/officeart/2005/8/layout/orgChart1"/>
    <dgm:cxn modelId="{D4469F88-FF39-46F7-8F65-CB0EC9951B15}" type="presParOf" srcId="{C8903664-6B28-4E43-A064-94EE553D880E}" destId="{B2862AE0-3FD0-E74F-8015-2DC61F3B39B9}" srcOrd="0" destOrd="0" presId="urn:microsoft.com/office/officeart/2005/8/layout/orgChart1"/>
    <dgm:cxn modelId="{D04CA0A2-8F3B-44A7-9036-88B710DCF66B}" type="presParOf" srcId="{B2862AE0-3FD0-E74F-8015-2DC61F3B39B9}" destId="{6CBF7A60-DFD2-4441-A8E7-3D333024CB88}" srcOrd="0" destOrd="0" presId="urn:microsoft.com/office/officeart/2005/8/layout/orgChart1"/>
    <dgm:cxn modelId="{16F6BD08-9186-4C0C-91F0-AE1C0F9A5EB3}" type="presParOf" srcId="{B2862AE0-3FD0-E74F-8015-2DC61F3B39B9}" destId="{7B402CD2-EA5E-9B45-98B4-4EBA49009DED}" srcOrd="1" destOrd="0" presId="urn:microsoft.com/office/officeart/2005/8/layout/orgChart1"/>
    <dgm:cxn modelId="{3E81A3E0-B9AC-45B3-938A-2BC94556800B}" type="presParOf" srcId="{C8903664-6B28-4E43-A064-94EE553D880E}" destId="{0D3E0786-57EB-F645-A3F5-7334167B75E2}" srcOrd="1" destOrd="0" presId="urn:microsoft.com/office/officeart/2005/8/layout/orgChart1"/>
    <dgm:cxn modelId="{B91DCD92-6B2B-460F-B8D9-F5D815FEB562}" type="presParOf" srcId="{C8903664-6B28-4E43-A064-94EE553D880E}" destId="{C856DE7A-C67A-3F4E-8C79-26848A5D8998}" srcOrd="2" destOrd="0" presId="urn:microsoft.com/office/officeart/2005/8/layout/orgChart1"/>
    <dgm:cxn modelId="{BA4574CA-9A84-4D2A-94EE-82B1BE82EA23}" type="presParOf" srcId="{04BB4A24-6662-2D47-9297-7709C1CECB2D}" destId="{A0D64863-93B5-0245-83D4-F36B4E4CC721}" srcOrd="12" destOrd="0" presId="urn:microsoft.com/office/officeart/2005/8/layout/orgChart1"/>
    <dgm:cxn modelId="{F65DBD3D-9CCD-41EB-A5CA-A020604B02EB}" type="presParOf" srcId="{04BB4A24-6662-2D47-9297-7709C1CECB2D}" destId="{39A4B95D-DC3A-2C43-A4B5-A26B7E1F7D10}" srcOrd="13" destOrd="0" presId="urn:microsoft.com/office/officeart/2005/8/layout/orgChart1"/>
    <dgm:cxn modelId="{0F469731-B9F2-4239-BDEB-AA8AB381727C}" type="presParOf" srcId="{39A4B95D-DC3A-2C43-A4B5-A26B7E1F7D10}" destId="{9AFED6E0-525D-3B41-9FD0-75A60F958680}" srcOrd="0" destOrd="0" presId="urn:microsoft.com/office/officeart/2005/8/layout/orgChart1"/>
    <dgm:cxn modelId="{9C43797E-70AB-4A8F-B5B2-19D521000F03}" type="presParOf" srcId="{9AFED6E0-525D-3B41-9FD0-75A60F958680}" destId="{7E2D0889-171F-6E41-ABF9-FB7D8794A0FC}" srcOrd="0" destOrd="0" presId="urn:microsoft.com/office/officeart/2005/8/layout/orgChart1"/>
    <dgm:cxn modelId="{120A297E-E0EB-41D1-BBAA-67510CD68EEE}" type="presParOf" srcId="{9AFED6E0-525D-3B41-9FD0-75A60F958680}" destId="{738FC19D-2742-8B4E-A4C8-A5EE99A4F754}" srcOrd="1" destOrd="0" presId="urn:microsoft.com/office/officeart/2005/8/layout/orgChart1"/>
    <dgm:cxn modelId="{3D170B4A-117C-47E7-84D0-A5AB6468CC1D}" type="presParOf" srcId="{39A4B95D-DC3A-2C43-A4B5-A26B7E1F7D10}" destId="{8B7B898A-A128-4D4F-AAA2-C62888AC96DC}" srcOrd="1" destOrd="0" presId="urn:microsoft.com/office/officeart/2005/8/layout/orgChart1"/>
    <dgm:cxn modelId="{6661F000-E5B2-496F-80E3-44AD7AF633D1}" type="presParOf" srcId="{39A4B95D-DC3A-2C43-A4B5-A26B7E1F7D10}" destId="{9D0D2ABD-1575-4744-821D-5AE91A9A82C3}" srcOrd="2" destOrd="0" presId="urn:microsoft.com/office/officeart/2005/8/layout/orgChart1"/>
    <dgm:cxn modelId="{13FA9DD1-FB85-4F45-9DD4-36C22EFB4E43}" type="presParOf" srcId="{824F6A96-D85A-B049-A63A-FD4913EC59E6}" destId="{ED25DEC5-A57A-6D4D-A624-FFAD1958A908}" srcOrd="2" destOrd="0" presId="urn:microsoft.com/office/officeart/2005/8/layout/orgChart1"/>
    <dgm:cxn modelId="{41171AF4-E589-40A6-94F7-E3047B24DF74}" type="presParOf" srcId="{C40E60FD-DA4A-7044-BC96-949D144AFF21}" destId="{F247076A-CD0A-324E-BA5D-28358831A5DE}" srcOrd="6" destOrd="0" presId="urn:microsoft.com/office/officeart/2005/8/layout/orgChart1"/>
    <dgm:cxn modelId="{93779F7B-BB98-4670-AAE0-134FC104FC93}" type="presParOf" srcId="{C40E60FD-DA4A-7044-BC96-949D144AFF21}" destId="{1B72CE18-6D4E-7E4B-A901-86DC7D1EAEF3}" srcOrd="7" destOrd="0" presId="urn:microsoft.com/office/officeart/2005/8/layout/orgChart1"/>
    <dgm:cxn modelId="{CE5BFC1E-B41B-4BF6-ABDE-758F64271AC2}" type="presParOf" srcId="{1B72CE18-6D4E-7E4B-A901-86DC7D1EAEF3}" destId="{1CB6DA5B-D9EF-4548-BE83-8DD53DD87610}" srcOrd="0" destOrd="0" presId="urn:microsoft.com/office/officeart/2005/8/layout/orgChart1"/>
    <dgm:cxn modelId="{6A97D19F-B9E6-4DEB-AE5A-FA4B4139276D}" type="presParOf" srcId="{1CB6DA5B-D9EF-4548-BE83-8DD53DD87610}" destId="{DA9C13CA-6672-854C-A8F4-E2EEFB88DBE7}" srcOrd="0" destOrd="0" presId="urn:microsoft.com/office/officeart/2005/8/layout/orgChart1"/>
    <dgm:cxn modelId="{C550F0F7-B5CF-45EE-9B94-CE7F217F316E}" type="presParOf" srcId="{1CB6DA5B-D9EF-4548-BE83-8DD53DD87610}" destId="{8303365D-C2B9-4A4B-87CA-406BE67DEB34}" srcOrd="1" destOrd="0" presId="urn:microsoft.com/office/officeart/2005/8/layout/orgChart1"/>
    <dgm:cxn modelId="{BC134259-BC9F-4A4D-BEBF-DF8541C317FD}" type="presParOf" srcId="{1B72CE18-6D4E-7E4B-A901-86DC7D1EAEF3}" destId="{3266A22C-6E6B-8E48-A6D6-342EEE918831}" srcOrd="1" destOrd="0" presId="urn:microsoft.com/office/officeart/2005/8/layout/orgChart1"/>
    <dgm:cxn modelId="{8FC7EC8D-B165-4F07-BF25-3C09A0C30FC7}" type="presParOf" srcId="{3266A22C-6E6B-8E48-A6D6-342EEE918831}" destId="{E3064C60-0E33-8D4F-9E57-0911F9EEE72C}" srcOrd="0" destOrd="0" presId="urn:microsoft.com/office/officeart/2005/8/layout/orgChart1"/>
    <dgm:cxn modelId="{E0B05B25-F8DA-4730-83F4-5811CD78CB02}" type="presParOf" srcId="{3266A22C-6E6B-8E48-A6D6-342EEE918831}" destId="{2160DB11-55AB-554F-98C4-3131A6532EE9}" srcOrd="1" destOrd="0" presId="urn:microsoft.com/office/officeart/2005/8/layout/orgChart1"/>
    <dgm:cxn modelId="{37061D7F-A9F3-4A17-9B18-7A2F359865AB}" type="presParOf" srcId="{2160DB11-55AB-554F-98C4-3131A6532EE9}" destId="{A6800A33-C6F6-0B47-A063-EAE83D270078}" srcOrd="0" destOrd="0" presId="urn:microsoft.com/office/officeart/2005/8/layout/orgChart1"/>
    <dgm:cxn modelId="{494D7F98-5C85-40C7-A378-D428884702E8}" type="presParOf" srcId="{A6800A33-C6F6-0B47-A063-EAE83D270078}" destId="{EFAC2E5C-089B-974B-96C3-D4ED401FF97C}" srcOrd="0" destOrd="0" presId="urn:microsoft.com/office/officeart/2005/8/layout/orgChart1"/>
    <dgm:cxn modelId="{A6057DD1-01FB-4A68-B5D8-1D0DAA41F3C4}" type="presParOf" srcId="{A6800A33-C6F6-0B47-A063-EAE83D270078}" destId="{BA80F299-9BE5-154E-AB2E-B0C05DCC5B92}" srcOrd="1" destOrd="0" presId="urn:microsoft.com/office/officeart/2005/8/layout/orgChart1"/>
    <dgm:cxn modelId="{768B3693-6A6F-4C27-AB32-FA28DE9F9CB3}" type="presParOf" srcId="{2160DB11-55AB-554F-98C4-3131A6532EE9}" destId="{7B599F07-58D1-E549-99A0-E572C0ED27CD}" srcOrd="1" destOrd="0" presId="urn:microsoft.com/office/officeart/2005/8/layout/orgChart1"/>
    <dgm:cxn modelId="{AD0F4AA8-6EA6-4716-B80B-A8E895FD8292}" type="presParOf" srcId="{2160DB11-55AB-554F-98C4-3131A6532EE9}" destId="{B4BBB4FE-48FF-914A-BE7C-DBA8512ACD9F}" srcOrd="2" destOrd="0" presId="urn:microsoft.com/office/officeart/2005/8/layout/orgChart1"/>
    <dgm:cxn modelId="{13052DD6-87D3-4E8D-B311-EC464C8C3FF8}" type="presParOf" srcId="{3266A22C-6E6B-8E48-A6D6-342EEE918831}" destId="{067E1067-058C-8243-91FD-44451DC121C5}" srcOrd="2" destOrd="0" presId="urn:microsoft.com/office/officeart/2005/8/layout/orgChart1"/>
    <dgm:cxn modelId="{A4268E0F-6AF7-4A9B-B899-7656A9DB0B0E}" type="presParOf" srcId="{3266A22C-6E6B-8E48-A6D6-342EEE918831}" destId="{BBA05104-0EEC-B647-9B3D-28B48D9D874E}" srcOrd="3" destOrd="0" presId="urn:microsoft.com/office/officeart/2005/8/layout/orgChart1"/>
    <dgm:cxn modelId="{E3B9C6B5-B75A-452C-BEA3-A789E3FA2060}" type="presParOf" srcId="{BBA05104-0EEC-B647-9B3D-28B48D9D874E}" destId="{CB0B1C46-10DD-5A4D-BCA5-5F21AF192861}" srcOrd="0" destOrd="0" presId="urn:microsoft.com/office/officeart/2005/8/layout/orgChart1"/>
    <dgm:cxn modelId="{F0148062-9E9E-4C45-95C3-EE64D194FE9D}" type="presParOf" srcId="{CB0B1C46-10DD-5A4D-BCA5-5F21AF192861}" destId="{D2B9A244-8E3B-824C-848E-92F405536799}" srcOrd="0" destOrd="0" presId="urn:microsoft.com/office/officeart/2005/8/layout/orgChart1"/>
    <dgm:cxn modelId="{60CB07AF-6CDC-4F94-A4B6-1DE2881EECC4}" type="presParOf" srcId="{CB0B1C46-10DD-5A4D-BCA5-5F21AF192861}" destId="{484FA68A-667F-4A4E-B54A-A778D04B2488}" srcOrd="1" destOrd="0" presId="urn:microsoft.com/office/officeart/2005/8/layout/orgChart1"/>
    <dgm:cxn modelId="{22782A78-55C0-415B-89E0-C25EC0E16B54}" type="presParOf" srcId="{BBA05104-0EEC-B647-9B3D-28B48D9D874E}" destId="{557EF87F-42E6-9E4C-AC32-C1F7031C3D34}" srcOrd="1" destOrd="0" presId="urn:microsoft.com/office/officeart/2005/8/layout/orgChart1"/>
    <dgm:cxn modelId="{CF2B5BBC-1E3A-49C0-88F3-4A602D7D9332}" type="presParOf" srcId="{BBA05104-0EEC-B647-9B3D-28B48D9D874E}" destId="{FD05CC72-5608-8F41-BCC9-2377DAF210FD}" srcOrd="2" destOrd="0" presId="urn:microsoft.com/office/officeart/2005/8/layout/orgChart1"/>
    <dgm:cxn modelId="{5F52DFDC-5615-4C40-86C2-28CB68C551A4}" type="presParOf" srcId="{3266A22C-6E6B-8E48-A6D6-342EEE918831}" destId="{78422706-FCB4-0243-910E-D253C136DDB1}" srcOrd="4" destOrd="0" presId="urn:microsoft.com/office/officeart/2005/8/layout/orgChart1"/>
    <dgm:cxn modelId="{EDFB434B-EBCA-4289-A7DD-C014370400B6}" type="presParOf" srcId="{3266A22C-6E6B-8E48-A6D6-342EEE918831}" destId="{238AC9EA-A99B-A043-9C7C-1A1CD9448C17}" srcOrd="5" destOrd="0" presId="urn:microsoft.com/office/officeart/2005/8/layout/orgChart1"/>
    <dgm:cxn modelId="{7E5AD88A-EFA0-44F3-BF75-E422495E7AB1}" type="presParOf" srcId="{238AC9EA-A99B-A043-9C7C-1A1CD9448C17}" destId="{A5457A10-9700-724F-A258-CD54578DEA19}" srcOrd="0" destOrd="0" presId="urn:microsoft.com/office/officeart/2005/8/layout/orgChart1"/>
    <dgm:cxn modelId="{1A2BEC24-DA95-42E6-8D26-727240D1D7C2}" type="presParOf" srcId="{A5457A10-9700-724F-A258-CD54578DEA19}" destId="{2FBBA753-1655-E541-BDC2-AF10DB7C04A1}" srcOrd="0" destOrd="0" presId="urn:microsoft.com/office/officeart/2005/8/layout/orgChart1"/>
    <dgm:cxn modelId="{9127A521-4D37-4F58-91B1-14D3153A6D00}" type="presParOf" srcId="{A5457A10-9700-724F-A258-CD54578DEA19}" destId="{CC6A099D-D486-A84D-8F18-7DC52D86177F}" srcOrd="1" destOrd="0" presId="urn:microsoft.com/office/officeart/2005/8/layout/orgChart1"/>
    <dgm:cxn modelId="{DD43A9C3-3837-45BF-B50D-3FCDA2F84E64}" type="presParOf" srcId="{238AC9EA-A99B-A043-9C7C-1A1CD9448C17}" destId="{BA209E73-3B8C-914A-A132-7295AF12B287}" srcOrd="1" destOrd="0" presId="urn:microsoft.com/office/officeart/2005/8/layout/orgChart1"/>
    <dgm:cxn modelId="{061B4978-CDF3-4579-9488-6E9B9B06B084}" type="presParOf" srcId="{238AC9EA-A99B-A043-9C7C-1A1CD9448C17}" destId="{6D62337D-EB3D-A344-814D-2CCCA32BF48B}" srcOrd="2" destOrd="0" presId="urn:microsoft.com/office/officeart/2005/8/layout/orgChart1"/>
    <dgm:cxn modelId="{3648C49D-C626-40A7-B51A-F078AF667026}" type="presParOf" srcId="{3266A22C-6E6B-8E48-A6D6-342EEE918831}" destId="{F6B50E78-E4E1-514A-B190-704754829B86}" srcOrd="6" destOrd="0" presId="urn:microsoft.com/office/officeart/2005/8/layout/orgChart1"/>
    <dgm:cxn modelId="{622B0DAA-AD77-4A65-9734-EBC09CE2D560}" type="presParOf" srcId="{3266A22C-6E6B-8E48-A6D6-342EEE918831}" destId="{FDAE1A1E-55D6-4540-8C54-BC9C1E1DE9A3}" srcOrd="7" destOrd="0" presId="urn:microsoft.com/office/officeart/2005/8/layout/orgChart1"/>
    <dgm:cxn modelId="{BFD0F6E7-6C47-4557-B2BA-41D83A4E9B9D}" type="presParOf" srcId="{FDAE1A1E-55D6-4540-8C54-BC9C1E1DE9A3}" destId="{C41DF040-379B-9048-8903-480ACC1E2FE9}" srcOrd="0" destOrd="0" presId="urn:microsoft.com/office/officeart/2005/8/layout/orgChart1"/>
    <dgm:cxn modelId="{4869741D-83C5-4662-BB69-F74841FD71BF}" type="presParOf" srcId="{C41DF040-379B-9048-8903-480ACC1E2FE9}" destId="{ECC18733-2708-A944-BB2E-8D3F0C857988}" srcOrd="0" destOrd="0" presId="urn:microsoft.com/office/officeart/2005/8/layout/orgChart1"/>
    <dgm:cxn modelId="{A72E5337-D938-4208-B1F7-3CEAA0D32F23}" type="presParOf" srcId="{C41DF040-379B-9048-8903-480ACC1E2FE9}" destId="{9C02A164-74AB-4546-BDB0-7869DA315E77}" srcOrd="1" destOrd="0" presId="urn:microsoft.com/office/officeart/2005/8/layout/orgChart1"/>
    <dgm:cxn modelId="{685E58A5-0155-49AF-926B-74D690E4E778}" type="presParOf" srcId="{FDAE1A1E-55D6-4540-8C54-BC9C1E1DE9A3}" destId="{2EB03D00-DD3E-EA46-B39E-8AC235FCA59B}" srcOrd="1" destOrd="0" presId="urn:microsoft.com/office/officeart/2005/8/layout/orgChart1"/>
    <dgm:cxn modelId="{B8C20CC1-D0DB-48F2-8E63-DB2311576266}" type="presParOf" srcId="{FDAE1A1E-55D6-4540-8C54-BC9C1E1DE9A3}" destId="{DF5AC6D9-3EF0-AD4E-8219-CD796FD17DEA}" srcOrd="2" destOrd="0" presId="urn:microsoft.com/office/officeart/2005/8/layout/orgChart1"/>
    <dgm:cxn modelId="{5D3DD430-9F02-4913-B0AC-3744D25F6F54}" type="presParOf" srcId="{3266A22C-6E6B-8E48-A6D6-342EEE918831}" destId="{1E1FF26F-7F79-6C47-B573-C17562E4E617}" srcOrd="8" destOrd="0" presId="urn:microsoft.com/office/officeart/2005/8/layout/orgChart1"/>
    <dgm:cxn modelId="{C7CCBEB9-02CD-46FC-89DF-10799097092E}" type="presParOf" srcId="{3266A22C-6E6B-8E48-A6D6-342EEE918831}" destId="{44E7259C-8B4E-6A43-A2DE-FFD5853F0A1F}" srcOrd="9" destOrd="0" presId="urn:microsoft.com/office/officeart/2005/8/layout/orgChart1"/>
    <dgm:cxn modelId="{705FDC1D-E1A3-438F-B636-2478CFFA9D66}" type="presParOf" srcId="{44E7259C-8B4E-6A43-A2DE-FFD5853F0A1F}" destId="{75A21F74-9793-124B-8B28-565071C50962}" srcOrd="0" destOrd="0" presId="urn:microsoft.com/office/officeart/2005/8/layout/orgChart1"/>
    <dgm:cxn modelId="{E2545EEB-B0CD-4698-BC32-93A17DD20BBE}" type="presParOf" srcId="{75A21F74-9793-124B-8B28-565071C50962}" destId="{DB503497-1E73-F141-847F-85E2F2671FBB}" srcOrd="0" destOrd="0" presId="urn:microsoft.com/office/officeart/2005/8/layout/orgChart1"/>
    <dgm:cxn modelId="{3F443576-5099-467F-9602-96B197CEA4DE}" type="presParOf" srcId="{75A21F74-9793-124B-8B28-565071C50962}" destId="{0B1826B9-04E2-2A4E-9BB8-540F8F560469}" srcOrd="1" destOrd="0" presId="urn:microsoft.com/office/officeart/2005/8/layout/orgChart1"/>
    <dgm:cxn modelId="{C6FD795F-D4C4-44A0-921E-286B8F1D2B29}" type="presParOf" srcId="{44E7259C-8B4E-6A43-A2DE-FFD5853F0A1F}" destId="{5B0BF893-EF73-034E-ABC1-A60C5DA7BA16}" srcOrd="1" destOrd="0" presId="urn:microsoft.com/office/officeart/2005/8/layout/orgChart1"/>
    <dgm:cxn modelId="{FB1D90C8-5754-49E7-B71A-5D875F8E61B7}" type="presParOf" srcId="{44E7259C-8B4E-6A43-A2DE-FFD5853F0A1F}" destId="{6CFEBFE7-350E-A242-9CCA-E508B1119150}" srcOrd="2" destOrd="0" presId="urn:microsoft.com/office/officeart/2005/8/layout/orgChart1"/>
    <dgm:cxn modelId="{75F9AF4A-56D0-4A1D-AA6C-14F7128D81F9}" type="presParOf" srcId="{1B72CE18-6D4E-7E4B-A901-86DC7D1EAEF3}" destId="{5F691414-EFA6-1F4A-9E76-F9A2E2BFF9AF}" srcOrd="2" destOrd="0" presId="urn:microsoft.com/office/officeart/2005/8/layout/orgChart1"/>
    <dgm:cxn modelId="{D264368A-B840-4F05-848B-9205F1A98D64}" type="presParOf" srcId="{C40E60FD-DA4A-7044-BC96-949D144AFF21}" destId="{9C53C52E-144E-B34D-97F2-32552D3E08CC}" srcOrd="8" destOrd="0" presId="urn:microsoft.com/office/officeart/2005/8/layout/orgChart1"/>
    <dgm:cxn modelId="{F420E1F5-3F8C-454F-B91A-48C2001FA6CA}" type="presParOf" srcId="{C40E60FD-DA4A-7044-BC96-949D144AFF21}" destId="{F47DAB29-901E-0C41-AB65-2458E50BA3D7}" srcOrd="9" destOrd="0" presId="urn:microsoft.com/office/officeart/2005/8/layout/orgChart1"/>
    <dgm:cxn modelId="{C89C515F-B36D-40C0-A8CE-C633A7E5170F}" type="presParOf" srcId="{F47DAB29-901E-0C41-AB65-2458E50BA3D7}" destId="{61193754-ABE3-1440-A78B-C4F0193EF91D}" srcOrd="0" destOrd="0" presId="urn:microsoft.com/office/officeart/2005/8/layout/orgChart1"/>
    <dgm:cxn modelId="{8D2A893A-7CE3-4938-BC81-E4F9DEFDCDAF}" type="presParOf" srcId="{61193754-ABE3-1440-A78B-C4F0193EF91D}" destId="{75F47BF6-56CA-494D-84EE-360D35636057}" srcOrd="0" destOrd="0" presId="urn:microsoft.com/office/officeart/2005/8/layout/orgChart1"/>
    <dgm:cxn modelId="{30C9C9D1-2D44-4FFE-96D2-6A8F9DE69EE0}" type="presParOf" srcId="{61193754-ABE3-1440-A78B-C4F0193EF91D}" destId="{E3A17DB3-246F-F64A-B6F8-E433BFCBD233}" srcOrd="1" destOrd="0" presId="urn:microsoft.com/office/officeart/2005/8/layout/orgChart1"/>
    <dgm:cxn modelId="{2A6168D2-39FA-489D-ADB6-30573BF48295}" type="presParOf" srcId="{F47DAB29-901E-0C41-AB65-2458E50BA3D7}" destId="{7ADA4BA1-4072-9A41-A92E-C3F773068F1F}" srcOrd="1" destOrd="0" presId="urn:microsoft.com/office/officeart/2005/8/layout/orgChart1"/>
    <dgm:cxn modelId="{455462A8-4723-4376-82F7-9D34E00FA923}" type="presParOf" srcId="{7ADA4BA1-4072-9A41-A92E-C3F773068F1F}" destId="{AE883BB2-69BC-534A-B8B4-F9B6091D6BDA}" srcOrd="0" destOrd="0" presId="urn:microsoft.com/office/officeart/2005/8/layout/orgChart1"/>
    <dgm:cxn modelId="{7F805EF7-93F3-4F56-AADD-183FDCF35C4E}" type="presParOf" srcId="{7ADA4BA1-4072-9A41-A92E-C3F773068F1F}" destId="{FEABE50E-1475-C046-A403-B90519E057CC}" srcOrd="1" destOrd="0" presId="urn:microsoft.com/office/officeart/2005/8/layout/orgChart1"/>
    <dgm:cxn modelId="{9C11C5DA-5E91-4983-821E-18E222906F7C}" type="presParOf" srcId="{FEABE50E-1475-C046-A403-B90519E057CC}" destId="{48A3B03C-496F-3C42-BF60-91CA5EED745C}" srcOrd="0" destOrd="0" presId="urn:microsoft.com/office/officeart/2005/8/layout/orgChart1"/>
    <dgm:cxn modelId="{76C0D8C7-92D8-46BB-8460-C9AB67C8B995}" type="presParOf" srcId="{48A3B03C-496F-3C42-BF60-91CA5EED745C}" destId="{8077735F-18ED-9A48-B4C4-64CD9AC6DC1E}" srcOrd="0" destOrd="0" presId="urn:microsoft.com/office/officeart/2005/8/layout/orgChart1"/>
    <dgm:cxn modelId="{B4D78B11-C869-4FAA-85FB-2D6DBFEF205A}" type="presParOf" srcId="{48A3B03C-496F-3C42-BF60-91CA5EED745C}" destId="{3D5B1756-018D-244B-AFA0-57503855F955}" srcOrd="1" destOrd="0" presId="urn:microsoft.com/office/officeart/2005/8/layout/orgChart1"/>
    <dgm:cxn modelId="{FFDCF7B4-8828-4FC3-AD15-2A051A082F59}" type="presParOf" srcId="{FEABE50E-1475-C046-A403-B90519E057CC}" destId="{3E5B1EB9-437C-D44C-B62A-19D25723CDA7}" srcOrd="1" destOrd="0" presId="urn:microsoft.com/office/officeart/2005/8/layout/orgChart1"/>
    <dgm:cxn modelId="{F559EB10-4A91-40A3-9E40-B8826A44CE83}" type="presParOf" srcId="{FEABE50E-1475-C046-A403-B90519E057CC}" destId="{E27AF4A0-947F-7D46-B4ED-0C020A7D31D9}" srcOrd="2" destOrd="0" presId="urn:microsoft.com/office/officeart/2005/8/layout/orgChart1"/>
    <dgm:cxn modelId="{FF4FC18B-6CCC-485B-A46C-661C1C6438CC}" type="presParOf" srcId="{7ADA4BA1-4072-9A41-A92E-C3F773068F1F}" destId="{FED9C499-E4EF-CC48-8652-C2E98FA00E66}" srcOrd="2" destOrd="0" presId="urn:microsoft.com/office/officeart/2005/8/layout/orgChart1"/>
    <dgm:cxn modelId="{8098B785-60AC-4E58-8ADB-D23EF5C15D62}" type="presParOf" srcId="{7ADA4BA1-4072-9A41-A92E-C3F773068F1F}" destId="{0334EA8A-3A25-3440-AC89-8AD008EB483F}" srcOrd="3" destOrd="0" presId="urn:microsoft.com/office/officeart/2005/8/layout/orgChart1"/>
    <dgm:cxn modelId="{6DA14FFF-24EC-4581-8BF7-8B0209426F71}" type="presParOf" srcId="{0334EA8A-3A25-3440-AC89-8AD008EB483F}" destId="{989FED6C-F172-2D41-8DDE-6827B4E4F687}" srcOrd="0" destOrd="0" presId="urn:microsoft.com/office/officeart/2005/8/layout/orgChart1"/>
    <dgm:cxn modelId="{DA8232DA-5A19-4D20-AE0D-59390D8129A9}" type="presParOf" srcId="{989FED6C-F172-2D41-8DDE-6827B4E4F687}" destId="{08F2B87C-5C75-F546-ABFB-5F2A4D2B8C86}" srcOrd="0" destOrd="0" presId="urn:microsoft.com/office/officeart/2005/8/layout/orgChart1"/>
    <dgm:cxn modelId="{C60016A6-2A8C-4ED5-8B69-095B180E2FB7}" type="presParOf" srcId="{989FED6C-F172-2D41-8DDE-6827B4E4F687}" destId="{86A1FC9C-FFE1-154F-85D1-70F46EA4D4DE}" srcOrd="1" destOrd="0" presId="urn:microsoft.com/office/officeart/2005/8/layout/orgChart1"/>
    <dgm:cxn modelId="{91350DC5-4B64-4432-B6FD-37B1E2D17108}" type="presParOf" srcId="{0334EA8A-3A25-3440-AC89-8AD008EB483F}" destId="{FF214BAF-754B-1049-90D0-C750BD0C8B2F}" srcOrd="1" destOrd="0" presId="urn:microsoft.com/office/officeart/2005/8/layout/orgChart1"/>
    <dgm:cxn modelId="{C0B404BB-4B40-42E1-9684-7CB7027F2277}" type="presParOf" srcId="{0334EA8A-3A25-3440-AC89-8AD008EB483F}" destId="{B8DA4D85-C564-A94A-B93C-D913014C300F}" srcOrd="2" destOrd="0" presId="urn:microsoft.com/office/officeart/2005/8/layout/orgChart1"/>
    <dgm:cxn modelId="{B997ADFD-7A51-44B5-8F64-9C2E5F2D2166}" type="presParOf" srcId="{7ADA4BA1-4072-9A41-A92E-C3F773068F1F}" destId="{E12F7301-21E7-D341-B44C-6E7A450C82F7}" srcOrd="4" destOrd="0" presId="urn:microsoft.com/office/officeart/2005/8/layout/orgChart1"/>
    <dgm:cxn modelId="{78EAACBC-99BF-4BB5-8EB5-808FB1FADE23}" type="presParOf" srcId="{7ADA4BA1-4072-9A41-A92E-C3F773068F1F}" destId="{0F844351-F5BF-5548-B267-A057FD7C29EC}" srcOrd="5" destOrd="0" presId="urn:microsoft.com/office/officeart/2005/8/layout/orgChart1"/>
    <dgm:cxn modelId="{156DB371-A9C2-408B-AEC4-D019E13D0689}" type="presParOf" srcId="{0F844351-F5BF-5548-B267-A057FD7C29EC}" destId="{1EA69CAB-C15D-3F43-B7AD-6B44D6F71EAC}" srcOrd="0" destOrd="0" presId="urn:microsoft.com/office/officeart/2005/8/layout/orgChart1"/>
    <dgm:cxn modelId="{FF938799-2184-4179-A888-D82F6B73D70F}" type="presParOf" srcId="{1EA69CAB-C15D-3F43-B7AD-6B44D6F71EAC}" destId="{4F5C2A39-172E-C84E-A9CB-BD407F386733}" srcOrd="0" destOrd="0" presId="urn:microsoft.com/office/officeart/2005/8/layout/orgChart1"/>
    <dgm:cxn modelId="{E42C9858-3655-4BC0-B20E-BF51726AEAE3}" type="presParOf" srcId="{1EA69CAB-C15D-3F43-B7AD-6B44D6F71EAC}" destId="{C1102D71-C409-4548-80FE-AA8D45EBC5A0}" srcOrd="1" destOrd="0" presId="urn:microsoft.com/office/officeart/2005/8/layout/orgChart1"/>
    <dgm:cxn modelId="{7A38496C-063D-4D27-AF2C-10E7F94D1D22}" type="presParOf" srcId="{0F844351-F5BF-5548-B267-A057FD7C29EC}" destId="{C0DAC358-D5AE-9F4C-8793-74E604716EB9}" srcOrd="1" destOrd="0" presId="urn:microsoft.com/office/officeart/2005/8/layout/orgChart1"/>
    <dgm:cxn modelId="{E233E7B4-62C4-49AF-8088-48ADF53F8623}" type="presParOf" srcId="{0F844351-F5BF-5548-B267-A057FD7C29EC}" destId="{B2761379-4049-F943-B088-D806D52D560B}" srcOrd="2" destOrd="0" presId="urn:microsoft.com/office/officeart/2005/8/layout/orgChart1"/>
    <dgm:cxn modelId="{477F2604-6145-4BFE-BF9D-19EF4CA5B899}" type="presParOf" srcId="{7ADA4BA1-4072-9A41-A92E-C3F773068F1F}" destId="{DB2773F1-F904-3049-83E8-2273DC79B8C9}" srcOrd="6" destOrd="0" presId="urn:microsoft.com/office/officeart/2005/8/layout/orgChart1"/>
    <dgm:cxn modelId="{A3500590-E4FF-4486-A1E4-EF6BF490FB97}" type="presParOf" srcId="{7ADA4BA1-4072-9A41-A92E-C3F773068F1F}" destId="{2CD29E36-6381-8848-85C7-4F5D97155141}" srcOrd="7" destOrd="0" presId="urn:microsoft.com/office/officeart/2005/8/layout/orgChart1"/>
    <dgm:cxn modelId="{95E2BF6F-46F9-4AB8-A80E-BBEEFD3C7E62}" type="presParOf" srcId="{2CD29E36-6381-8848-85C7-4F5D97155141}" destId="{572938C0-5DD8-3B4C-9AB2-F4AE0F035825}" srcOrd="0" destOrd="0" presId="urn:microsoft.com/office/officeart/2005/8/layout/orgChart1"/>
    <dgm:cxn modelId="{DC1209D3-5DA7-4558-AFA7-27A959028992}" type="presParOf" srcId="{572938C0-5DD8-3B4C-9AB2-F4AE0F035825}" destId="{353E1A21-0BBC-F546-ACD7-9916108E7BEC}" srcOrd="0" destOrd="0" presId="urn:microsoft.com/office/officeart/2005/8/layout/orgChart1"/>
    <dgm:cxn modelId="{FB6BA126-B8B3-48E3-A7B7-8C97FAF18754}" type="presParOf" srcId="{572938C0-5DD8-3B4C-9AB2-F4AE0F035825}" destId="{5F4CF192-B661-9C4B-882F-352C3127E392}" srcOrd="1" destOrd="0" presId="urn:microsoft.com/office/officeart/2005/8/layout/orgChart1"/>
    <dgm:cxn modelId="{D5FD937C-BEB7-48DC-A02F-D0AF6A3495DF}" type="presParOf" srcId="{2CD29E36-6381-8848-85C7-4F5D97155141}" destId="{E5412D91-5864-A64C-9813-6E26A7C522D3}" srcOrd="1" destOrd="0" presId="urn:microsoft.com/office/officeart/2005/8/layout/orgChart1"/>
    <dgm:cxn modelId="{1FA58ECE-7A68-4C13-86FC-9C088ADD95B4}" type="presParOf" srcId="{2CD29E36-6381-8848-85C7-4F5D97155141}" destId="{3365433C-D289-1143-9AEE-01ED5EE8417F}" srcOrd="2" destOrd="0" presId="urn:microsoft.com/office/officeart/2005/8/layout/orgChart1"/>
    <dgm:cxn modelId="{44E3F50F-A6B7-4102-9ABE-32EDC1BDC105}" type="presParOf" srcId="{7ADA4BA1-4072-9A41-A92E-C3F773068F1F}" destId="{D47E38ED-984E-C142-815B-9E675359CC80}" srcOrd="8" destOrd="0" presId="urn:microsoft.com/office/officeart/2005/8/layout/orgChart1"/>
    <dgm:cxn modelId="{276DCA8C-CB82-45B5-B696-BFD3724D2A62}" type="presParOf" srcId="{7ADA4BA1-4072-9A41-A92E-C3F773068F1F}" destId="{E0582446-A708-124F-8D23-48DB776F3EB2}" srcOrd="9" destOrd="0" presId="urn:microsoft.com/office/officeart/2005/8/layout/orgChart1"/>
    <dgm:cxn modelId="{B5278E52-AF01-43DB-8AF0-FE5B20D204B3}" type="presParOf" srcId="{E0582446-A708-124F-8D23-48DB776F3EB2}" destId="{C031CDE0-1ABF-3A47-A055-D64C5933A575}" srcOrd="0" destOrd="0" presId="urn:microsoft.com/office/officeart/2005/8/layout/orgChart1"/>
    <dgm:cxn modelId="{2487A96D-A7DE-4EC1-AD09-201193BFF5E8}" type="presParOf" srcId="{C031CDE0-1ABF-3A47-A055-D64C5933A575}" destId="{024108AD-2A1F-9D47-BB36-8A12A1403F6B}" srcOrd="0" destOrd="0" presId="urn:microsoft.com/office/officeart/2005/8/layout/orgChart1"/>
    <dgm:cxn modelId="{C13ED856-9319-4D75-9B84-AA8898F9239D}" type="presParOf" srcId="{C031CDE0-1ABF-3A47-A055-D64C5933A575}" destId="{06AD8EBB-1F2A-1E4B-8D4A-2981860EB75B}" srcOrd="1" destOrd="0" presId="urn:microsoft.com/office/officeart/2005/8/layout/orgChart1"/>
    <dgm:cxn modelId="{7D0B391F-0226-4254-BBD6-6B8DA20CCC34}" type="presParOf" srcId="{E0582446-A708-124F-8D23-48DB776F3EB2}" destId="{4B016896-22C0-4A47-ADAD-69FAEADF027F}" srcOrd="1" destOrd="0" presId="urn:microsoft.com/office/officeart/2005/8/layout/orgChart1"/>
    <dgm:cxn modelId="{8E010053-5F9E-4202-9794-C7B6C9E3B22D}" type="presParOf" srcId="{E0582446-A708-124F-8D23-48DB776F3EB2}" destId="{D73D54A7-6375-BF41-8689-C6DD1A40EB42}" srcOrd="2" destOrd="0" presId="urn:microsoft.com/office/officeart/2005/8/layout/orgChart1"/>
    <dgm:cxn modelId="{7C611B03-13B3-437E-98B3-C0ED5480AAC9}" type="presParOf" srcId="{F47DAB29-901E-0C41-AB65-2458E50BA3D7}" destId="{5C9927CF-897A-2F42-9DB5-449E3160204A}" srcOrd="2" destOrd="0" presId="urn:microsoft.com/office/officeart/2005/8/layout/orgChart1"/>
    <dgm:cxn modelId="{ABCA57FA-CCE0-42FA-953C-59C5526340B3}" type="presParOf" srcId="{3C76EB98-8F8D-BE42-AE66-D5300CF92BA8}" destId="{E5ED0CBB-0284-0A48-970B-9F81586BF10D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7E38ED-984E-C142-815B-9E675359CC80}">
      <dsp:nvSpPr>
        <dsp:cNvPr id="0" name=""/>
        <dsp:cNvSpPr/>
      </dsp:nvSpPr>
      <dsp:spPr>
        <a:xfrm>
          <a:off x="9116597" y="2248314"/>
          <a:ext cx="149243" cy="1818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8671"/>
              </a:lnTo>
              <a:lnTo>
                <a:pt x="149243" y="1818671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DB2773F1-F904-3049-83E8-2273DC79B8C9}">
      <dsp:nvSpPr>
        <dsp:cNvPr id="0" name=""/>
        <dsp:cNvSpPr/>
      </dsp:nvSpPr>
      <dsp:spPr>
        <a:xfrm>
          <a:off x="9116597" y="2248314"/>
          <a:ext cx="149243" cy="1424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592"/>
              </a:lnTo>
              <a:lnTo>
                <a:pt x="149243" y="1424592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E12F7301-21E7-D341-B44C-6E7A450C82F7}">
      <dsp:nvSpPr>
        <dsp:cNvPr id="0" name=""/>
        <dsp:cNvSpPr/>
      </dsp:nvSpPr>
      <dsp:spPr>
        <a:xfrm>
          <a:off x="9116597" y="2248314"/>
          <a:ext cx="149243" cy="1030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513"/>
              </a:lnTo>
              <a:lnTo>
                <a:pt x="149243" y="1030513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FED9C499-E4EF-CC48-8652-C2E98FA00E66}">
      <dsp:nvSpPr>
        <dsp:cNvPr id="0" name=""/>
        <dsp:cNvSpPr/>
      </dsp:nvSpPr>
      <dsp:spPr>
        <a:xfrm>
          <a:off x="9116597" y="2248314"/>
          <a:ext cx="149243" cy="636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424"/>
              </a:lnTo>
              <a:lnTo>
                <a:pt x="149243" y="636424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AE883BB2-69BC-534A-B8B4-F9B6091D6BDA}">
      <dsp:nvSpPr>
        <dsp:cNvPr id="0" name=""/>
        <dsp:cNvSpPr/>
      </dsp:nvSpPr>
      <dsp:spPr>
        <a:xfrm>
          <a:off x="9116597" y="2248314"/>
          <a:ext cx="149243" cy="242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346"/>
              </a:lnTo>
              <a:lnTo>
                <a:pt x="149243" y="242346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9C53C52E-144E-B34D-97F2-32552D3E08CC}">
      <dsp:nvSpPr>
        <dsp:cNvPr id="0" name=""/>
        <dsp:cNvSpPr/>
      </dsp:nvSpPr>
      <dsp:spPr>
        <a:xfrm>
          <a:off x="6129674" y="1231002"/>
          <a:ext cx="3526300" cy="427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485"/>
              </a:lnTo>
              <a:lnTo>
                <a:pt x="3526300" y="220485"/>
              </a:lnTo>
              <a:lnTo>
                <a:pt x="3526300" y="427837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1E1FF26F-7F79-6C47-B573-C17562E4E617}">
      <dsp:nvSpPr>
        <dsp:cNvPr id="0" name=""/>
        <dsp:cNvSpPr/>
      </dsp:nvSpPr>
      <dsp:spPr>
        <a:xfrm>
          <a:off x="7353447" y="2248314"/>
          <a:ext cx="149243" cy="1818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8671"/>
              </a:lnTo>
              <a:lnTo>
                <a:pt x="149243" y="1818671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F6B50E78-E4E1-514A-B190-704754829B86}">
      <dsp:nvSpPr>
        <dsp:cNvPr id="0" name=""/>
        <dsp:cNvSpPr/>
      </dsp:nvSpPr>
      <dsp:spPr>
        <a:xfrm>
          <a:off x="7353447" y="2248314"/>
          <a:ext cx="149243" cy="1424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592"/>
              </a:lnTo>
              <a:lnTo>
                <a:pt x="149243" y="1424592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78422706-FCB4-0243-910E-D253C136DDB1}">
      <dsp:nvSpPr>
        <dsp:cNvPr id="0" name=""/>
        <dsp:cNvSpPr/>
      </dsp:nvSpPr>
      <dsp:spPr>
        <a:xfrm>
          <a:off x="7353447" y="2248314"/>
          <a:ext cx="149243" cy="1030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513"/>
              </a:lnTo>
              <a:lnTo>
                <a:pt x="149243" y="1030513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067E1067-058C-8243-91FD-44451DC121C5}">
      <dsp:nvSpPr>
        <dsp:cNvPr id="0" name=""/>
        <dsp:cNvSpPr/>
      </dsp:nvSpPr>
      <dsp:spPr>
        <a:xfrm>
          <a:off x="7353447" y="2248314"/>
          <a:ext cx="149243" cy="636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424"/>
              </a:lnTo>
              <a:lnTo>
                <a:pt x="149243" y="636424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E3064C60-0E33-8D4F-9E57-0911F9EEE72C}">
      <dsp:nvSpPr>
        <dsp:cNvPr id="0" name=""/>
        <dsp:cNvSpPr/>
      </dsp:nvSpPr>
      <dsp:spPr>
        <a:xfrm>
          <a:off x="7353447" y="2248314"/>
          <a:ext cx="149243" cy="242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346"/>
              </a:lnTo>
              <a:lnTo>
                <a:pt x="149243" y="242346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F247076A-CD0A-324E-BA5D-28358831A5DE}">
      <dsp:nvSpPr>
        <dsp:cNvPr id="0" name=""/>
        <dsp:cNvSpPr/>
      </dsp:nvSpPr>
      <dsp:spPr>
        <a:xfrm>
          <a:off x="6129674" y="1231002"/>
          <a:ext cx="1763150" cy="427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485"/>
              </a:lnTo>
              <a:lnTo>
                <a:pt x="1763150" y="220485"/>
              </a:lnTo>
              <a:lnTo>
                <a:pt x="1763150" y="427837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A0D64863-93B5-0245-83D4-F36B4E4CC721}">
      <dsp:nvSpPr>
        <dsp:cNvPr id="0" name=""/>
        <dsp:cNvSpPr/>
      </dsp:nvSpPr>
      <dsp:spPr>
        <a:xfrm>
          <a:off x="5590296" y="2248314"/>
          <a:ext cx="156728" cy="2631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1632"/>
              </a:lnTo>
              <a:lnTo>
                <a:pt x="156728" y="2631632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C3F669E2-6932-274A-A125-788FC6486108}">
      <dsp:nvSpPr>
        <dsp:cNvPr id="0" name=""/>
        <dsp:cNvSpPr/>
      </dsp:nvSpPr>
      <dsp:spPr>
        <a:xfrm>
          <a:off x="5590296" y="2248314"/>
          <a:ext cx="156728" cy="2221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1399"/>
              </a:lnTo>
              <a:lnTo>
                <a:pt x="156728" y="2221399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7CBABE88-960F-1342-8E31-1D144176B0A7}">
      <dsp:nvSpPr>
        <dsp:cNvPr id="0" name=""/>
        <dsp:cNvSpPr/>
      </dsp:nvSpPr>
      <dsp:spPr>
        <a:xfrm>
          <a:off x="5590296" y="2248314"/>
          <a:ext cx="149243" cy="1818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8671"/>
              </a:lnTo>
              <a:lnTo>
                <a:pt x="149243" y="1818671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4B5CBE82-5EFF-AA47-97B2-E38AA33528B7}">
      <dsp:nvSpPr>
        <dsp:cNvPr id="0" name=""/>
        <dsp:cNvSpPr/>
      </dsp:nvSpPr>
      <dsp:spPr>
        <a:xfrm>
          <a:off x="5590296" y="2248314"/>
          <a:ext cx="149243" cy="1424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592"/>
              </a:lnTo>
              <a:lnTo>
                <a:pt x="149243" y="1424592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8F9D1C4C-0502-3A4A-97FE-549DEC8EC578}">
      <dsp:nvSpPr>
        <dsp:cNvPr id="0" name=""/>
        <dsp:cNvSpPr/>
      </dsp:nvSpPr>
      <dsp:spPr>
        <a:xfrm>
          <a:off x="5590296" y="2248314"/>
          <a:ext cx="149243" cy="1030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513"/>
              </a:lnTo>
              <a:lnTo>
                <a:pt x="149243" y="1030513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DAD1CB1C-EFAE-3249-9F99-FA7D194AFEC5}">
      <dsp:nvSpPr>
        <dsp:cNvPr id="0" name=""/>
        <dsp:cNvSpPr/>
      </dsp:nvSpPr>
      <dsp:spPr>
        <a:xfrm>
          <a:off x="5590296" y="2248314"/>
          <a:ext cx="149243" cy="636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424"/>
              </a:lnTo>
              <a:lnTo>
                <a:pt x="149243" y="636424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2C905E99-564B-034A-9443-EAFEE1A8B738}">
      <dsp:nvSpPr>
        <dsp:cNvPr id="0" name=""/>
        <dsp:cNvSpPr/>
      </dsp:nvSpPr>
      <dsp:spPr>
        <a:xfrm>
          <a:off x="5590296" y="2248314"/>
          <a:ext cx="149243" cy="242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346"/>
              </a:lnTo>
              <a:lnTo>
                <a:pt x="149243" y="242346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41CB000E-8C18-8842-A9C0-172EC5D9043A}">
      <dsp:nvSpPr>
        <dsp:cNvPr id="0" name=""/>
        <dsp:cNvSpPr/>
      </dsp:nvSpPr>
      <dsp:spPr>
        <a:xfrm>
          <a:off x="6083954" y="1231002"/>
          <a:ext cx="91440" cy="4278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7837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1B387E03-F971-F246-B6D2-695CE95CF962}">
      <dsp:nvSpPr>
        <dsp:cNvPr id="0" name=""/>
        <dsp:cNvSpPr/>
      </dsp:nvSpPr>
      <dsp:spPr>
        <a:xfrm>
          <a:off x="3827146" y="2248314"/>
          <a:ext cx="156728" cy="2631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1632"/>
              </a:lnTo>
              <a:lnTo>
                <a:pt x="156728" y="2631632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51311AB8-08CD-7944-A5D0-ADD0BDD111C7}">
      <dsp:nvSpPr>
        <dsp:cNvPr id="0" name=""/>
        <dsp:cNvSpPr/>
      </dsp:nvSpPr>
      <dsp:spPr>
        <a:xfrm>
          <a:off x="3827146" y="2248314"/>
          <a:ext cx="156728" cy="2221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1399"/>
              </a:lnTo>
              <a:lnTo>
                <a:pt x="156728" y="2221399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686E0409-671A-BD43-8802-9E6DAE5D40BE}">
      <dsp:nvSpPr>
        <dsp:cNvPr id="0" name=""/>
        <dsp:cNvSpPr/>
      </dsp:nvSpPr>
      <dsp:spPr>
        <a:xfrm>
          <a:off x="3827146" y="2248314"/>
          <a:ext cx="149243" cy="1818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8671"/>
              </a:lnTo>
              <a:lnTo>
                <a:pt x="149243" y="1818671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833883E8-DF51-E842-B034-FB5521CC1532}">
      <dsp:nvSpPr>
        <dsp:cNvPr id="0" name=""/>
        <dsp:cNvSpPr/>
      </dsp:nvSpPr>
      <dsp:spPr>
        <a:xfrm>
          <a:off x="3827146" y="2248314"/>
          <a:ext cx="149243" cy="1424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592"/>
              </a:lnTo>
              <a:lnTo>
                <a:pt x="149243" y="1424592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DEF2A0D6-C4EA-984F-9E39-FD6856CCD153}">
      <dsp:nvSpPr>
        <dsp:cNvPr id="0" name=""/>
        <dsp:cNvSpPr/>
      </dsp:nvSpPr>
      <dsp:spPr>
        <a:xfrm>
          <a:off x="3827146" y="2248314"/>
          <a:ext cx="149243" cy="1030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513"/>
              </a:lnTo>
              <a:lnTo>
                <a:pt x="149243" y="1030513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37389AF4-3943-3F4A-8998-3386852378B7}">
      <dsp:nvSpPr>
        <dsp:cNvPr id="0" name=""/>
        <dsp:cNvSpPr/>
      </dsp:nvSpPr>
      <dsp:spPr>
        <a:xfrm>
          <a:off x="3827146" y="2248314"/>
          <a:ext cx="149243" cy="636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424"/>
              </a:lnTo>
              <a:lnTo>
                <a:pt x="149243" y="636424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515A9A5E-2268-F848-BFEB-220633372654}">
      <dsp:nvSpPr>
        <dsp:cNvPr id="0" name=""/>
        <dsp:cNvSpPr/>
      </dsp:nvSpPr>
      <dsp:spPr>
        <a:xfrm>
          <a:off x="3827146" y="2248314"/>
          <a:ext cx="149243" cy="242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346"/>
              </a:lnTo>
              <a:lnTo>
                <a:pt x="149243" y="242346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FF3943E8-16EF-4C4E-9933-3A5A96D6CF13}">
      <dsp:nvSpPr>
        <dsp:cNvPr id="0" name=""/>
        <dsp:cNvSpPr/>
      </dsp:nvSpPr>
      <dsp:spPr>
        <a:xfrm>
          <a:off x="4366524" y="1231002"/>
          <a:ext cx="1763150" cy="427837"/>
        </a:xfrm>
        <a:custGeom>
          <a:avLst/>
          <a:gdLst/>
          <a:ahLst/>
          <a:cxnLst/>
          <a:rect l="0" t="0" r="0" b="0"/>
          <a:pathLst>
            <a:path>
              <a:moveTo>
                <a:pt x="1763150" y="0"/>
              </a:moveTo>
              <a:lnTo>
                <a:pt x="1763150" y="220485"/>
              </a:lnTo>
              <a:lnTo>
                <a:pt x="0" y="220485"/>
              </a:lnTo>
              <a:lnTo>
                <a:pt x="0" y="427837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C490E04A-D9C4-8344-9E97-0C785816AC88}">
      <dsp:nvSpPr>
        <dsp:cNvPr id="0" name=""/>
        <dsp:cNvSpPr/>
      </dsp:nvSpPr>
      <dsp:spPr>
        <a:xfrm>
          <a:off x="2063996" y="2248314"/>
          <a:ext cx="149243" cy="1818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8671"/>
              </a:lnTo>
              <a:lnTo>
                <a:pt x="149243" y="1818671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A568A6C8-1963-2A4B-9BAD-D3341E0F8A22}">
      <dsp:nvSpPr>
        <dsp:cNvPr id="0" name=""/>
        <dsp:cNvSpPr/>
      </dsp:nvSpPr>
      <dsp:spPr>
        <a:xfrm>
          <a:off x="2063996" y="2248314"/>
          <a:ext cx="149243" cy="1424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592"/>
              </a:lnTo>
              <a:lnTo>
                <a:pt x="149243" y="1424592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9F235643-6816-1047-A050-79D746786617}">
      <dsp:nvSpPr>
        <dsp:cNvPr id="0" name=""/>
        <dsp:cNvSpPr/>
      </dsp:nvSpPr>
      <dsp:spPr>
        <a:xfrm>
          <a:off x="2063996" y="2248314"/>
          <a:ext cx="149243" cy="1030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513"/>
              </a:lnTo>
              <a:lnTo>
                <a:pt x="149243" y="1030513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F28F6EB6-1805-B84B-BEEA-DA013EE58500}">
      <dsp:nvSpPr>
        <dsp:cNvPr id="0" name=""/>
        <dsp:cNvSpPr/>
      </dsp:nvSpPr>
      <dsp:spPr>
        <a:xfrm>
          <a:off x="2063996" y="2248314"/>
          <a:ext cx="149243" cy="636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6424"/>
              </a:lnTo>
              <a:lnTo>
                <a:pt x="149243" y="636424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63D37DD5-F530-E846-BF18-FDBD348701F0}">
      <dsp:nvSpPr>
        <dsp:cNvPr id="0" name=""/>
        <dsp:cNvSpPr/>
      </dsp:nvSpPr>
      <dsp:spPr>
        <a:xfrm>
          <a:off x="2063996" y="2248314"/>
          <a:ext cx="149243" cy="242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346"/>
              </a:lnTo>
              <a:lnTo>
                <a:pt x="149243" y="242346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FC059A2B-2208-8640-AD67-69F3CFF60E89}">
      <dsp:nvSpPr>
        <dsp:cNvPr id="0" name=""/>
        <dsp:cNvSpPr/>
      </dsp:nvSpPr>
      <dsp:spPr>
        <a:xfrm>
          <a:off x="2603374" y="1231002"/>
          <a:ext cx="3526300" cy="427837"/>
        </a:xfrm>
        <a:custGeom>
          <a:avLst/>
          <a:gdLst/>
          <a:ahLst/>
          <a:cxnLst/>
          <a:rect l="0" t="0" r="0" b="0"/>
          <a:pathLst>
            <a:path>
              <a:moveTo>
                <a:pt x="3526300" y="0"/>
              </a:moveTo>
              <a:lnTo>
                <a:pt x="3526300" y="220485"/>
              </a:lnTo>
              <a:lnTo>
                <a:pt x="0" y="220485"/>
              </a:lnTo>
              <a:lnTo>
                <a:pt x="0" y="427837"/>
              </a:lnTo>
            </a:path>
          </a:pathLst>
        </a:custGeom>
        <a:noFill/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B185DFD9-1493-794D-B7CB-8D68186FC90D}">
      <dsp:nvSpPr>
        <dsp:cNvPr id="0" name=""/>
        <dsp:cNvSpPr/>
      </dsp:nvSpPr>
      <dsp:spPr>
        <a:xfrm>
          <a:off x="4865820" y="4886"/>
          <a:ext cx="2527709" cy="1226116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b="1" kern="1200" cap="all" baseline="0" dirty="0">
              <a:solidFill>
                <a:schemeClr val="tx1"/>
              </a:solidFill>
            </a:rPr>
            <a:t>Lokalbestyrelsen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Formandskab: Formand +Næstformand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Kasserer og sekretærer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Bestyrelsesmedlemmer</a:t>
          </a:r>
        </a:p>
      </dsp:txBody>
      <dsp:txXfrm>
        <a:off x="4865820" y="4886"/>
        <a:ext cx="2527709" cy="1226116"/>
      </dsp:txXfrm>
    </dsp:sp>
    <dsp:sp modelId="{EB2132A6-EDD2-5347-8C0E-3D509B8C8147}">
      <dsp:nvSpPr>
        <dsp:cNvPr id="0" name=""/>
        <dsp:cNvSpPr/>
      </dsp:nvSpPr>
      <dsp:spPr>
        <a:xfrm>
          <a:off x="1929152" y="1658840"/>
          <a:ext cx="1348444" cy="589474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Aktivitetsleder/Kontaktperson for</a:t>
          </a:r>
          <a:br>
            <a:rPr lang="da-DK" sz="800" kern="1200" dirty="0">
              <a:solidFill>
                <a:schemeClr val="tx1"/>
              </a:solidFill>
            </a:rPr>
          </a:br>
          <a:r>
            <a:rPr lang="da-DK" sz="800" kern="1200" dirty="0">
              <a:solidFill>
                <a:schemeClr val="tx1"/>
              </a:solidFill>
            </a:rPr>
            <a:t>Motion &amp;</a:t>
          </a:r>
          <a:r>
            <a:rPr lang="da-DK" sz="800" kern="1200" baseline="0" dirty="0">
              <a:solidFill>
                <a:schemeClr val="tx1"/>
              </a:solidFill>
            </a:rPr>
            <a:t> Sundhed</a:t>
          </a:r>
          <a:endParaRPr lang="da-DK" sz="800" kern="1200" dirty="0">
            <a:solidFill>
              <a:schemeClr val="tx1"/>
            </a:solidFill>
          </a:endParaRPr>
        </a:p>
      </dsp:txBody>
      <dsp:txXfrm>
        <a:off x="1929152" y="1658840"/>
        <a:ext cx="1348444" cy="589474"/>
      </dsp:txXfrm>
    </dsp:sp>
    <dsp:sp modelId="{57F25303-8CF6-BE4D-B448-A153B3C88DE4}">
      <dsp:nvSpPr>
        <dsp:cNvPr id="0" name=""/>
        <dsp:cNvSpPr/>
      </dsp:nvSpPr>
      <dsp:spPr>
        <a:xfrm>
          <a:off x="2213240" y="2341583"/>
          <a:ext cx="1244235" cy="29815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Stolemotion</a:t>
          </a:r>
        </a:p>
      </dsp:txBody>
      <dsp:txXfrm>
        <a:off x="2213240" y="2341583"/>
        <a:ext cx="1244235" cy="298153"/>
      </dsp:txXfrm>
    </dsp:sp>
    <dsp:sp modelId="{975BBF0E-07B1-204F-999A-A4241EB96AD1}">
      <dsp:nvSpPr>
        <dsp:cNvPr id="0" name=""/>
        <dsp:cNvSpPr/>
      </dsp:nvSpPr>
      <dsp:spPr>
        <a:xfrm>
          <a:off x="2213240" y="2735662"/>
          <a:ext cx="1244235" cy="29815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Stavgang/Gåture</a:t>
          </a:r>
          <a:br>
            <a:rPr lang="da-DK" sz="800" kern="1200" dirty="0">
              <a:solidFill>
                <a:schemeClr val="tx1"/>
              </a:solidFill>
            </a:rPr>
          </a:br>
          <a:r>
            <a:rPr lang="da-DK" sz="800" kern="1200" dirty="0">
              <a:solidFill>
                <a:schemeClr val="tx1"/>
              </a:solidFill>
            </a:rPr>
            <a:t>Cykelture</a:t>
          </a:r>
        </a:p>
      </dsp:txBody>
      <dsp:txXfrm>
        <a:off x="2213240" y="2735662"/>
        <a:ext cx="1244235" cy="298153"/>
      </dsp:txXfrm>
    </dsp:sp>
    <dsp:sp modelId="{E280AADD-297D-5140-A32D-91F18147531A}">
      <dsp:nvSpPr>
        <dsp:cNvPr id="0" name=""/>
        <dsp:cNvSpPr/>
      </dsp:nvSpPr>
      <dsp:spPr>
        <a:xfrm>
          <a:off x="2213240" y="3129751"/>
          <a:ext cx="1244235" cy="29815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Styrketræning</a:t>
          </a:r>
        </a:p>
      </dsp:txBody>
      <dsp:txXfrm>
        <a:off x="2213240" y="3129751"/>
        <a:ext cx="1244235" cy="298153"/>
      </dsp:txXfrm>
    </dsp:sp>
    <dsp:sp modelId="{29221D21-6EAE-1C44-A7D7-C0E78CA84000}">
      <dsp:nvSpPr>
        <dsp:cNvPr id="0" name=""/>
        <dsp:cNvSpPr/>
      </dsp:nvSpPr>
      <dsp:spPr>
        <a:xfrm>
          <a:off x="2213240" y="3523830"/>
          <a:ext cx="1244235" cy="29815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Boldspil m.v.</a:t>
          </a:r>
        </a:p>
      </dsp:txBody>
      <dsp:txXfrm>
        <a:off x="2213240" y="3523830"/>
        <a:ext cx="1244235" cy="298153"/>
      </dsp:txXfrm>
    </dsp:sp>
    <dsp:sp modelId="{555D436A-A7CA-9440-B6D4-65B835C5E7DF}">
      <dsp:nvSpPr>
        <dsp:cNvPr id="0" name=""/>
        <dsp:cNvSpPr/>
      </dsp:nvSpPr>
      <dsp:spPr>
        <a:xfrm>
          <a:off x="2213240" y="3917909"/>
          <a:ext cx="1244235" cy="29815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kern="1200" dirty="0">
            <a:solidFill>
              <a:schemeClr val="tx1"/>
            </a:solidFill>
          </a:endParaRPr>
        </a:p>
      </dsp:txBody>
      <dsp:txXfrm>
        <a:off x="2213240" y="3917909"/>
        <a:ext cx="1244235" cy="298153"/>
      </dsp:txXfrm>
    </dsp:sp>
    <dsp:sp modelId="{980FDADA-917C-EE48-A814-B6F248C275D7}">
      <dsp:nvSpPr>
        <dsp:cNvPr id="0" name=""/>
        <dsp:cNvSpPr/>
      </dsp:nvSpPr>
      <dsp:spPr>
        <a:xfrm>
          <a:off x="3692302" y="1658840"/>
          <a:ext cx="1348444" cy="589474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Aktivitetsleder/Kontaktperson for</a:t>
          </a:r>
          <a:br>
            <a:rPr lang="da-DK" sz="800" kern="1200" dirty="0">
              <a:solidFill>
                <a:schemeClr val="tx1"/>
              </a:solidFill>
            </a:rPr>
          </a:br>
          <a:r>
            <a:rPr lang="da-DK" sz="800" kern="1200" dirty="0">
              <a:solidFill>
                <a:schemeClr val="tx1"/>
              </a:solidFill>
            </a:rPr>
            <a:t>Social-humanitære aktiviteter</a:t>
          </a:r>
        </a:p>
      </dsp:txBody>
      <dsp:txXfrm>
        <a:off x="3692302" y="1658840"/>
        <a:ext cx="1348444" cy="589474"/>
      </dsp:txXfrm>
    </dsp:sp>
    <dsp:sp modelId="{36E8F0F6-8CE0-AB49-A6D1-D3A2A9D9A902}">
      <dsp:nvSpPr>
        <dsp:cNvPr id="0" name=""/>
        <dsp:cNvSpPr/>
      </dsp:nvSpPr>
      <dsp:spPr>
        <a:xfrm>
          <a:off x="3976390" y="2341583"/>
          <a:ext cx="1244235" cy="29815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Besøgstjeneste</a:t>
          </a:r>
        </a:p>
      </dsp:txBody>
      <dsp:txXfrm>
        <a:off x="3976390" y="2341583"/>
        <a:ext cx="1244235" cy="298153"/>
      </dsp:txXfrm>
    </dsp:sp>
    <dsp:sp modelId="{F69D5832-68E0-7E42-90BC-2BCF8637C570}">
      <dsp:nvSpPr>
        <dsp:cNvPr id="0" name=""/>
        <dsp:cNvSpPr/>
      </dsp:nvSpPr>
      <dsp:spPr>
        <a:xfrm>
          <a:off x="3976390" y="2735662"/>
          <a:ext cx="1244235" cy="29815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Pårørende</a:t>
          </a:r>
        </a:p>
      </dsp:txBody>
      <dsp:txXfrm>
        <a:off x="3976390" y="2735662"/>
        <a:ext cx="1244235" cy="298153"/>
      </dsp:txXfrm>
    </dsp:sp>
    <dsp:sp modelId="{569125A9-8DC3-5542-9D4E-2E0245622008}">
      <dsp:nvSpPr>
        <dsp:cNvPr id="0" name=""/>
        <dsp:cNvSpPr/>
      </dsp:nvSpPr>
      <dsp:spPr>
        <a:xfrm>
          <a:off x="3976390" y="3129751"/>
          <a:ext cx="1244235" cy="29815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Demens</a:t>
          </a:r>
        </a:p>
      </dsp:txBody>
      <dsp:txXfrm>
        <a:off x="3976390" y="3129751"/>
        <a:ext cx="1244235" cy="298153"/>
      </dsp:txXfrm>
    </dsp:sp>
    <dsp:sp modelId="{96B499B5-137C-9741-898A-74F46365182D}">
      <dsp:nvSpPr>
        <dsp:cNvPr id="0" name=""/>
        <dsp:cNvSpPr/>
      </dsp:nvSpPr>
      <dsp:spPr>
        <a:xfrm>
          <a:off x="3976390" y="3523830"/>
          <a:ext cx="1244235" cy="29815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Plejehjem</a:t>
          </a:r>
        </a:p>
      </dsp:txBody>
      <dsp:txXfrm>
        <a:off x="3976390" y="3523830"/>
        <a:ext cx="1244235" cy="298153"/>
      </dsp:txXfrm>
    </dsp:sp>
    <dsp:sp modelId="{D6EF2CE1-BE68-1C44-BF3E-6E4837A00FA4}">
      <dsp:nvSpPr>
        <dsp:cNvPr id="0" name=""/>
        <dsp:cNvSpPr/>
      </dsp:nvSpPr>
      <dsp:spPr>
        <a:xfrm>
          <a:off x="3976390" y="3917909"/>
          <a:ext cx="1244235" cy="29815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Vågetjeneste</a:t>
          </a:r>
        </a:p>
      </dsp:txBody>
      <dsp:txXfrm>
        <a:off x="3976390" y="3917909"/>
        <a:ext cx="1244235" cy="298153"/>
      </dsp:txXfrm>
    </dsp:sp>
    <dsp:sp modelId="{B8FCC5C8-7706-B943-824E-61500F62F136}">
      <dsp:nvSpPr>
        <dsp:cNvPr id="0" name=""/>
        <dsp:cNvSpPr/>
      </dsp:nvSpPr>
      <dsp:spPr>
        <a:xfrm>
          <a:off x="3983874" y="4320854"/>
          <a:ext cx="1244235" cy="29771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Bisiddere</a:t>
          </a:r>
        </a:p>
      </dsp:txBody>
      <dsp:txXfrm>
        <a:off x="3983874" y="4320854"/>
        <a:ext cx="1244235" cy="297719"/>
      </dsp:txXfrm>
    </dsp:sp>
    <dsp:sp modelId="{F984DD8F-69A9-5349-94AD-F2121881D91B}">
      <dsp:nvSpPr>
        <dsp:cNvPr id="0" name=""/>
        <dsp:cNvSpPr/>
      </dsp:nvSpPr>
      <dsp:spPr>
        <a:xfrm>
          <a:off x="3983874" y="4731087"/>
          <a:ext cx="1244235" cy="29771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Tryghedsopkald</a:t>
          </a:r>
        </a:p>
      </dsp:txBody>
      <dsp:txXfrm>
        <a:off x="3983874" y="4731087"/>
        <a:ext cx="1244235" cy="297719"/>
      </dsp:txXfrm>
    </dsp:sp>
    <dsp:sp modelId="{4430FF2D-5E15-084C-9ED2-E7DDECEAF1CF}">
      <dsp:nvSpPr>
        <dsp:cNvPr id="0" name=""/>
        <dsp:cNvSpPr/>
      </dsp:nvSpPr>
      <dsp:spPr>
        <a:xfrm>
          <a:off x="5455452" y="1658840"/>
          <a:ext cx="1348444" cy="589474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Aktivitetsleder/Kontaktperson for </a:t>
          </a:r>
          <a:br>
            <a:rPr lang="da-DK" sz="800" kern="1200" dirty="0">
              <a:solidFill>
                <a:schemeClr val="tx1"/>
              </a:solidFill>
            </a:rPr>
          </a:br>
          <a:r>
            <a:rPr lang="da-DK" sz="800" kern="1200" dirty="0">
              <a:solidFill>
                <a:schemeClr val="tx1"/>
              </a:solidFill>
            </a:rPr>
            <a:t>it-aktiviteter</a:t>
          </a:r>
        </a:p>
      </dsp:txBody>
      <dsp:txXfrm>
        <a:off x="5455452" y="1658840"/>
        <a:ext cx="1348444" cy="589474"/>
      </dsp:txXfrm>
    </dsp:sp>
    <dsp:sp modelId="{23004955-6D4B-CB4A-B47D-59357D48B69B}">
      <dsp:nvSpPr>
        <dsp:cNvPr id="0" name=""/>
        <dsp:cNvSpPr/>
      </dsp:nvSpPr>
      <dsp:spPr>
        <a:xfrm>
          <a:off x="5739540" y="2341583"/>
          <a:ext cx="1244235" cy="29815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IT-café</a:t>
          </a:r>
        </a:p>
      </dsp:txBody>
      <dsp:txXfrm>
        <a:off x="5739540" y="2341583"/>
        <a:ext cx="1244235" cy="298153"/>
      </dsp:txXfrm>
    </dsp:sp>
    <dsp:sp modelId="{28523132-B559-8E40-94BD-99C225D221FE}">
      <dsp:nvSpPr>
        <dsp:cNvPr id="0" name=""/>
        <dsp:cNvSpPr/>
      </dsp:nvSpPr>
      <dsp:spPr>
        <a:xfrm>
          <a:off x="5739540" y="2735662"/>
          <a:ext cx="1244235" cy="29815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IT-hjælp i hjemmet</a:t>
          </a:r>
        </a:p>
      </dsp:txBody>
      <dsp:txXfrm>
        <a:off x="5739540" y="2735662"/>
        <a:ext cx="1244235" cy="298153"/>
      </dsp:txXfrm>
    </dsp:sp>
    <dsp:sp modelId="{86609973-0C17-8B4E-A0FD-A98F001FEFCE}">
      <dsp:nvSpPr>
        <dsp:cNvPr id="0" name=""/>
        <dsp:cNvSpPr/>
      </dsp:nvSpPr>
      <dsp:spPr>
        <a:xfrm>
          <a:off x="5739540" y="3129751"/>
          <a:ext cx="1244235" cy="29815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IT-telefonsupport</a:t>
          </a:r>
        </a:p>
      </dsp:txBody>
      <dsp:txXfrm>
        <a:off x="5739540" y="3129751"/>
        <a:ext cx="1244235" cy="298153"/>
      </dsp:txXfrm>
    </dsp:sp>
    <dsp:sp modelId="{2BCC5F53-F40E-CA49-8A47-618E9FF89391}">
      <dsp:nvSpPr>
        <dsp:cNvPr id="0" name=""/>
        <dsp:cNvSpPr/>
      </dsp:nvSpPr>
      <dsp:spPr>
        <a:xfrm>
          <a:off x="5739540" y="3523830"/>
          <a:ext cx="1244235" cy="29815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IT på plejehjem</a:t>
          </a:r>
        </a:p>
      </dsp:txBody>
      <dsp:txXfrm>
        <a:off x="5739540" y="3523830"/>
        <a:ext cx="1244235" cy="298153"/>
      </dsp:txXfrm>
    </dsp:sp>
    <dsp:sp modelId="{573518C3-6610-B84F-83EB-F57B0C5F7757}">
      <dsp:nvSpPr>
        <dsp:cNvPr id="0" name=""/>
        <dsp:cNvSpPr/>
      </dsp:nvSpPr>
      <dsp:spPr>
        <a:xfrm>
          <a:off x="5739540" y="3917909"/>
          <a:ext cx="1244235" cy="29815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IT-undervisning</a:t>
          </a:r>
        </a:p>
      </dsp:txBody>
      <dsp:txXfrm>
        <a:off x="5739540" y="3917909"/>
        <a:ext cx="1244235" cy="298153"/>
      </dsp:txXfrm>
    </dsp:sp>
    <dsp:sp modelId="{6CBF7A60-DFD2-4441-A8E7-3D333024CB88}">
      <dsp:nvSpPr>
        <dsp:cNvPr id="0" name=""/>
        <dsp:cNvSpPr/>
      </dsp:nvSpPr>
      <dsp:spPr>
        <a:xfrm>
          <a:off x="5747024" y="4320854"/>
          <a:ext cx="1244235" cy="29771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kern="1200" dirty="0">
            <a:solidFill>
              <a:schemeClr val="tx1"/>
            </a:solidFill>
          </a:endParaRPr>
        </a:p>
      </dsp:txBody>
      <dsp:txXfrm>
        <a:off x="5747024" y="4320854"/>
        <a:ext cx="1244235" cy="297719"/>
      </dsp:txXfrm>
    </dsp:sp>
    <dsp:sp modelId="{7E2D0889-171F-6E41-ABF9-FB7D8794A0FC}">
      <dsp:nvSpPr>
        <dsp:cNvPr id="0" name=""/>
        <dsp:cNvSpPr/>
      </dsp:nvSpPr>
      <dsp:spPr>
        <a:xfrm>
          <a:off x="5747024" y="4731087"/>
          <a:ext cx="1244235" cy="29771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kern="1200" dirty="0"/>
        </a:p>
      </dsp:txBody>
      <dsp:txXfrm>
        <a:off x="5747024" y="4731087"/>
        <a:ext cx="1244235" cy="297719"/>
      </dsp:txXfrm>
    </dsp:sp>
    <dsp:sp modelId="{DA9C13CA-6672-854C-A8F4-E2EEFB88DBE7}">
      <dsp:nvSpPr>
        <dsp:cNvPr id="0" name=""/>
        <dsp:cNvSpPr/>
      </dsp:nvSpPr>
      <dsp:spPr>
        <a:xfrm>
          <a:off x="7218602" y="1658840"/>
          <a:ext cx="1348444" cy="589474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Aktivitetsleder/Kontaktperson for Generationsmøder</a:t>
          </a:r>
        </a:p>
      </dsp:txBody>
      <dsp:txXfrm>
        <a:off x="7218602" y="1658840"/>
        <a:ext cx="1348444" cy="589474"/>
      </dsp:txXfrm>
    </dsp:sp>
    <dsp:sp modelId="{EFAC2E5C-089B-974B-96C3-D4ED401FF97C}">
      <dsp:nvSpPr>
        <dsp:cNvPr id="0" name=""/>
        <dsp:cNvSpPr/>
      </dsp:nvSpPr>
      <dsp:spPr>
        <a:xfrm>
          <a:off x="7502690" y="2341583"/>
          <a:ext cx="1244235" cy="29815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Skolevenner</a:t>
          </a:r>
        </a:p>
      </dsp:txBody>
      <dsp:txXfrm>
        <a:off x="7502690" y="2341583"/>
        <a:ext cx="1244235" cy="298153"/>
      </dsp:txXfrm>
    </dsp:sp>
    <dsp:sp modelId="{D2B9A244-8E3B-824C-848E-92F405536799}">
      <dsp:nvSpPr>
        <dsp:cNvPr id="0" name=""/>
        <dsp:cNvSpPr/>
      </dsp:nvSpPr>
      <dsp:spPr>
        <a:xfrm>
          <a:off x="7502690" y="2735662"/>
          <a:ext cx="1244235" cy="29815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Børnehavevenner</a:t>
          </a:r>
        </a:p>
      </dsp:txBody>
      <dsp:txXfrm>
        <a:off x="7502690" y="2735662"/>
        <a:ext cx="1244235" cy="298153"/>
      </dsp:txXfrm>
    </dsp:sp>
    <dsp:sp modelId="{2FBBA753-1655-E541-BDC2-AF10DB7C04A1}">
      <dsp:nvSpPr>
        <dsp:cNvPr id="0" name=""/>
        <dsp:cNvSpPr/>
      </dsp:nvSpPr>
      <dsp:spPr>
        <a:xfrm>
          <a:off x="7502690" y="3129751"/>
          <a:ext cx="1244235" cy="29815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Madskoleinstruktører</a:t>
          </a:r>
        </a:p>
      </dsp:txBody>
      <dsp:txXfrm>
        <a:off x="7502690" y="3129751"/>
        <a:ext cx="1244235" cy="298153"/>
      </dsp:txXfrm>
    </dsp:sp>
    <dsp:sp modelId="{ECC18733-2708-A944-BB2E-8D3F0C857988}">
      <dsp:nvSpPr>
        <dsp:cNvPr id="0" name=""/>
        <dsp:cNvSpPr/>
      </dsp:nvSpPr>
      <dsp:spPr>
        <a:xfrm>
          <a:off x="7502690" y="3523830"/>
          <a:ext cx="1244235" cy="29815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kern="1200" dirty="0">
            <a:solidFill>
              <a:schemeClr val="tx1"/>
            </a:solidFill>
          </a:endParaRPr>
        </a:p>
      </dsp:txBody>
      <dsp:txXfrm>
        <a:off x="7502690" y="3523830"/>
        <a:ext cx="1244235" cy="298153"/>
      </dsp:txXfrm>
    </dsp:sp>
    <dsp:sp modelId="{DB503497-1E73-F141-847F-85E2F2671FBB}">
      <dsp:nvSpPr>
        <dsp:cNvPr id="0" name=""/>
        <dsp:cNvSpPr/>
      </dsp:nvSpPr>
      <dsp:spPr>
        <a:xfrm>
          <a:off x="7502690" y="3917909"/>
          <a:ext cx="1244235" cy="29815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kern="1200" dirty="0">
            <a:solidFill>
              <a:schemeClr val="tx1"/>
            </a:solidFill>
          </a:endParaRPr>
        </a:p>
      </dsp:txBody>
      <dsp:txXfrm>
        <a:off x="7502690" y="3917909"/>
        <a:ext cx="1244235" cy="298153"/>
      </dsp:txXfrm>
    </dsp:sp>
    <dsp:sp modelId="{75F47BF6-56CA-494D-84EE-360D35636057}">
      <dsp:nvSpPr>
        <dsp:cNvPr id="0" name=""/>
        <dsp:cNvSpPr/>
      </dsp:nvSpPr>
      <dsp:spPr>
        <a:xfrm>
          <a:off x="8981752" y="1658840"/>
          <a:ext cx="1348444" cy="58947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Aktivitetsleder/Kontaktperson for Arrangementer &amp; Aktiviteter</a:t>
          </a:r>
        </a:p>
      </dsp:txBody>
      <dsp:txXfrm>
        <a:off x="8981752" y="1658840"/>
        <a:ext cx="1348444" cy="589474"/>
      </dsp:txXfrm>
    </dsp:sp>
    <dsp:sp modelId="{8077735F-18ED-9A48-B4C4-64CD9AC6DC1E}">
      <dsp:nvSpPr>
        <dsp:cNvPr id="0" name=""/>
        <dsp:cNvSpPr/>
      </dsp:nvSpPr>
      <dsp:spPr>
        <a:xfrm>
          <a:off x="9265840" y="2341583"/>
          <a:ext cx="1244235" cy="298153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Udflugter og rejser</a:t>
          </a:r>
        </a:p>
      </dsp:txBody>
      <dsp:txXfrm>
        <a:off x="9265840" y="2341583"/>
        <a:ext cx="1244235" cy="298153"/>
      </dsp:txXfrm>
    </dsp:sp>
    <dsp:sp modelId="{08F2B87C-5C75-F546-ABFB-5F2A4D2B8C86}">
      <dsp:nvSpPr>
        <dsp:cNvPr id="0" name=""/>
        <dsp:cNvSpPr/>
      </dsp:nvSpPr>
      <dsp:spPr>
        <a:xfrm>
          <a:off x="9265840" y="2735662"/>
          <a:ext cx="1244235" cy="298153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 dirty="0">
              <a:solidFill>
                <a:schemeClr val="tx1"/>
              </a:solidFill>
            </a:rPr>
            <a:t>Foredrag</a:t>
          </a:r>
        </a:p>
      </dsp:txBody>
      <dsp:txXfrm>
        <a:off x="9265840" y="2735662"/>
        <a:ext cx="1244235" cy="298153"/>
      </dsp:txXfrm>
    </dsp:sp>
    <dsp:sp modelId="{4F5C2A39-172E-C84E-A9CB-BD407F386733}">
      <dsp:nvSpPr>
        <dsp:cNvPr id="0" name=""/>
        <dsp:cNvSpPr/>
      </dsp:nvSpPr>
      <dsp:spPr>
        <a:xfrm>
          <a:off x="9265840" y="3129751"/>
          <a:ext cx="1244235" cy="298153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>
              <a:solidFill>
                <a:schemeClr val="tx1"/>
              </a:solidFill>
            </a:rPr>
            <a:t>Bridge</a:t>
          </a:r>
          <a:endParaRPr lang="da-DK" sz="800" kern="1200" dirty="0">
            <a:solidFill>
              <a:schemeClr val="tx1"/>
            </a:solidFill>
          </a:endParaRPr>
        </a:p>
      </dsp:txBody>
      <dsp:txXfrm>
        <a:off x="9265840" y="3129751"/>
        <a:ext cx="1244235" cy="298153"/>
      </dsp:txXfrm>
    </dsp:sp>
    <dsp:sp modelId="{353E1A21-0BBC-F546-ACD7-9916108E7BEC}">
      <dsp:nvSpPr>
        <dsp:cNvPr id="0" name=""/>
        <dsp:cNvSpPr/>
      </dsp:nvSpPr>
      <dsp:spPr>
        <a:xfrm>
          <a:off x="9265840" y="3523830"/>
          <a:ext cx="1244235" cy="298153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800" kern="1200">
              <a:solidFill>
                <a:schemeClr val="tx1"/>
              </a:solidFill>
            </a:rPr>
            <a:t>Undervisning</a:t>
          </a:r>
          <a:endParaRPr lang="da-DK" sz="800" kern="1200" dirty="0">
            <a:solidFill>
              <a:schemeClr val="tx1"/>
            </a:solidFill>
          </a:endParaRPr>
        </a:p>
      </dsp:txBody>
      <dsp:txXfrm>
        <a:off x="9265840" y="3523830"/>
        <a:ext cx="1244235" cy="298153"/>
      </dsp:txXfrm>
    </dsp:sp>
    <dsp:sp modelId="{024108AD-2A1F-9D47-BB36-8A12A1403F6B}">
      <dsp:nvSpPr>
        <dsp:cNvPr id="0" name=""/>
        <dsp:cNvSpPr/>
      </dsp:nvSpPr>
      <dsp:spPr>
        <a:xfrm>
          <a:off x="9265840" y="3917909"/>
          <a:ext cx="1244235" cy="298153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800" kern="1200" dirty="0">
            <a:solidFill>
              <a:schemeClr val="tx1"/>
            </a:solidFill>
          </a:endParaRPr>
        </a:p>
      </dsp:txBody>
      <dsp:txXfrm>
        <a:off x="9265840" y="3917909"/>
        <a:ext cx="1244235" cy="298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2806-1435-451F-A1A0-33F32AB28C79}" type="datetimeFigureOut">
              <a:rPr lang="da-DK" smtClean="0"/>
              <a:t>11-05-2022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23C5F-1057-4D02-8278-9373A925256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046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Fjern de bokse, der ikke skal bruges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>
                <a:solidFill>
                  <a:prstClr val="black"/>
                </a:solidFill>
              </a:rPr>
              <a:pPr/>
              <a:t>1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435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0945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4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0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bg2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4410945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bg2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78063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 anchor="t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Pladsholder til diasnumm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89033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263097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15128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1683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514921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0945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4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0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584200" latinLnBrk="1" hangingPunct="0"/>
            <a:endParaRPr lang="da-DK" sz="320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4410945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584200" latinLnBrk="1" hangingPunct="0"/>
            <a:endParaRPr lang="da-DK" sz="320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2567458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84627067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702071194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708548313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429288301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7235892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57908303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23316033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3751855393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001666158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96805002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37747701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924167738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385558045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845114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 anchor="t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086700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 anchor="t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74543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 anchor="t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t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28493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 anchor="t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t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6734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Pladsholder til diasnumm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173056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39339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117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t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02493" y="634599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38CB2-EA0C-44E4-A91A-4D7146E346C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48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33709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27383" y="188645"/>
            <a:ext cx="11239500" cy="972021"/>
          </a:xfrm>
        </p:spPr>
        <p:txBody>
          <a:bodyPr/>
          <a:lstStyle/>
          <a:p>
            <a:r>
              <a:rPr lang="da-DK" dirty="0"/>
              <a:t>Inspirationsmodellen 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>
                <a:solidFill>
                  <a:schemeClr val="tx1"/>
                </a:solidFill>
              </a:rPr>
              <a:t>Til lokalafdelinger I Ældre Sagen </a:t>
            </a:r>
          </a:p>
        </p:txBody>
      </p:sp>
      <p:graphicFrame>
        <p:nvGraphicFramePr>
          <p:cNvPr id="5" name="Pladsholder til indhol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1170763"/>
              </p:ext>
            </p:extLst>
          </p:nvPr>
        </p:nvGraphicFramePr>
        <p:xfrm>
          <a:off x="-368490" y="1787869"/>
          <a:ext cx="12492251" cy="722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kstfelt 5"/>
          <p:cNvSpPr txBox="1"/>
          <p:nvPr/>
        </p:nvSpPr>
        <p:spPr>
          <a:xfrm>
            <a:off x="2577127" y="2327467"/>
            <a:ext cx="816000" cy="379591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da-DK" sz="900" dirty="0">
                <a:solidFill>
                  <a:prstClr val="black"/>
                </a:solidFill>
                <a:ea typeface="Palatino"/>
                <a:cs typeface="Palatino"/>
                <a:sym typeface="Palatino"/>
              </a:rPr>
              <a:t>Ad hoc </a:t>
            </a:r>
            <a:br>
              <a:rPr lang="da-DK" sz="900" dirty="0">
                <a:solidFill>
                  <a:prstClr val="black"/>
                </a:solidFill>
                <a:ea typeface="Palatino"/>
                <a:cs typeface="Palatino"/>
                <a:sym typeface="Palatino"/>
              </a:rPr>
            </a:br>
            <a:r>
              <a:rPr lang="da-DK" sz="900" dirty="0">
                <a:solidFill>
                  <a:prstClr val="black"/>
                </a:solidFill>
                <a:ea typeface="Palatino"/>
                <a:cs typeface="Palatino"/>
                <a:sym typeface="Palatino"/>
              </a:rPr>
              <a:t>frivillige</a:t>
            </a:r>
          </a:p>
        </p:txBody>
      </p:sp>
      <p:sp>
        <p:nvSpPr>
          <p:cNvPr id="7" name="Tekstfelt 6"/>
          <p:cNvSpPr txBox="1"/>
          <p:nvPr/>
        </p:nvSpPr>
        <p:spPr>
          <a:xfrm>
            <a:off x="3332169" y="2396711"/>
            <a:ext cx="1288299" cy="241092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da-DK" sz="900" dirty="0">
                <a:solidFill>
                  <a:prstClr val="black"/>
                </a:solidFill>
                <a:ea typeface="Palatino"/>
                <a:cs typeface="Palatino"/>
                <a:sym typeface="Palatino"/>
              </a:rPr>
              <a:t>Velkomstværter</a:t>
            </a:r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>
            <a:off x="6960097" y="2013257"/>
            <a:ext cx="1657115" cy="100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algn="ctr" defTabSz="584200" latinLnBrk="1" hangingPunct="0"/>
            <a:r>
              <a:rPr lang="da-DK" sz="900" dirty="0">
                <a:solidFill>
                  <a:prstClr val="black"/>
                </a:solidFill>
                <a:ea typeface="Palatino"/>
                <a:cs typeface="Palatino"/>
                <a:sym typeface="Palatino"/>
              </a:rPr>
              <a:t>Koordinations-</a:t>
            </a:r>
            <a:br>
              <a:rPr lang="da-DK" sz="900" dirty="0">
                <a:solidFill>
                  <a:prstClr val="black"/>
                </a:solidFill>
                <a:ea typeface="Palatino"/>
                <a:cs typeface="Palatino"/>
                <a:sym typeface="Palatino"/>
              </a:rPr>
            </a:br>
            <a:r>
              <a:rPr lang="da-DK" sz="900" dirty="0">
                <a:solidFill>
                  <a:prstClr val="black"/>
                </a:solidFill>
                <a:ea typeface="Palatino"/>
                <a:cs typeface="Palatino"/>
                <a:sym typeface="Palatino"/>
              </a:rPr>
              <a:t>udvalg</a:t>
            </a:r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8464632" y="2013257"/>
            <a:ext cx="1567805" cy="1008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algn="ctr" defTabSz="584200" latinLnBrk="1" hangingPunct="0"/>
            <a:r>
              <a:rPr lang="da-DK" sz="900" dirty="0">
                <a:solidFill>
                  <a:prstClr val="black"/>
                </a:solidFill>
                <a:ea typeface="Palatino"/>
                <a:cs typeface="Palatino"/>
                <a:sym typeface="Palatino"/>
              </a:rPr>
              <a:t>Lokal</a:t>
            </a:r>
            <a:br>
              <a:rPr lang="da-DK" sz="900" dirty="0">
                <a:solidFill>
                  <a:prstClr val="black"/>
                </a:solidFill>
                <a:ea typeface="Palatino"/>
                <a:cs typeface="Palatino"/>
                <a:sym typeface="Palatino"/>
              </a:rPr>
            </a:br>
            <a:r>
              <a:rPr lang="da-DK" sz="900" dirty="0">
                <a:solidFill>
                  <a:prstClr val="black"/>
                </a:solidFill>
                <a:ea typeface="Palatino"/>
                <a:cs typeface="Palatino"/>
                <a:sym typeface="Palatino"/>
              </a:rPr>
              <a:t>indflydelse</a:t>
            </a:r>
          </a:p>
        </p:txBody>
      </p:sp>
    </p:spTree>
    <p:extLst>
      <p:ext uri="{BB962C8B-B14F-4D97-AF65-F5344CB8AC3E}">
        <p14:creationId xmlns:p14="http://schemas.microsoft.com/office/powerpoint/2010/main" val="134495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ES_PowerPointskabelon_2019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Ældre Sagen 2016-16_9.potx" id="{FA62C7F8-41E3-4CF3-B1AF-0560228E0AF8}" vid="{84D6CD33-1C15-46A3-8315-F2B29DD7BD60}"/>
    </a:ext>
  </a:extLst>
</a:theme>
</file>

<file path=ppt/theme/theme2.xml><?xml version="1.0" encoding="utf-8"?>
<a:theme xmlns:a="http://schemas.openxmlformats.org/drawingml/2006/main" name="a_Ældre Sagen PowerPoint 16-9_2017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Ældre Sagen 2016-16_9.potx" id="{FA62C7F8-41E3-4CF3-B1AF-0560228E0AF8}" vid="{84D6CD33-1C15-46A3-8315-F2B29DD7BD60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AES_PowerPointskabelon_2019</Template>
  <TotalTime>106</TotalTime>
  <Words>106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Helvetica</vt:lpstr>
      <vt:lpstr>Palatino</vt:lpstr>
      <vt:lpstr>AES_PowerPointskabelon_2019</vt:lpstr>
      <vt:lpstr>a_Ældre Sagen PowerPoint 16-9_2017</vt:lpstr>
      <vt:lpstr>Inspirationsmodellen </vt:lpstr>
    </vt:vector>
  </TitlesOfParts>
  <Company>Ældre Sagen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Inspirationsmodellen</dc:title>
  <dc:creator>Bente Petersen</dc:creator>
  <cp:lastModifiedBy>Per Jacobi</cp:lastModifiedBy>
  <cp:revision>3</cp:revision>
  <dcterms:created xsi:type="dcterms:W3CDTF">2019-09-20T11:13:11Z</dcterms:created>
  <dcterms:modified xsi:type="dcterms:W3CDTF">2022-05-11T09:13:14Z</dcterms:modified>
</cp:coreProperties>
</file>