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55"/>
  </p:notesMasterIdLst>
  <p:sldIdLst>
    <p:sldId id="546" r:id="rId5"/>
    <p:sldId id="273" r:id="rId6"/>
    <p:sldId id="2141413536" r:id="rId7"/>
    <p:sldId id="2141413537" r:id="rId8"/>
    <p:sldId id="269" r:id="rId9"/>
    <p:sldId id="270" r:id="rId10"/>
    <p:sldId id="313" r:id="rId11"/>
    <p:sldId id="340" r:id="rId12"/>
    <p:sldId id="348" r:id="rId13"/>
    <p:sldId id="346" r:id="rId14"/>
    <p:sldId id="341" r:id="rId15"/>
    <p:sldId id="2141413519" r:id="rId16"/>
    <p:sldId id="2141413520" r:id="rId17"/>
    <p:sldId id="342" r:id="rId18"/>
    <p:sldId id="262" r:id="rId19"/>
    <p:sldId id="343" r:id="rId20"/>
    <p:sldId id="345" r:id="rId21"/>
    <p:sldId id="276" r:id="rId22"/>
    <p:sldId id="278" r:id="rId23"/>
    <p:sldId id="2141413516" r:id="rId24"/>
    <p:sldId id="2141413543" r:id="rId25"/>
    <p:sldId id="2141413513" r:id="rId26"/>
    <p:sldId id="2141413515" r:id="rId27"/>
    <p:sldId id="349" r:id="rId28"/>
    <p:sldId id="2141413518" r:id="rId29"/>
    <p:sldId id="2141413521" r:id="rId30"/>
    <p:sldId id="272" r:id="rId31"/>
    <p:sldId id="354" r:id="rId32"/>
    <p:sldId id="2141413522" r:id="rId33"/>
    <p:sldId id="355" r:id="rId34"/>
    <p:sldId id="357" r:id="rId35"/>
    <p:sldId id="2141413517" r:id="rId36"/>
    <p:sldId id="2141413540" r:id="rId37"/>
    <p:sldId id="2141413523" r:id="rId38"/>
    <p:sldId id="311" r:id="rId39"/>
    <p:sldId id="334" r:id="rId40"/>
    <p:sldId id="337" r:id="rId41"/>
    <p:sldId id="259" r:id="rId42"/>
    <p:sldId id="2141413524" r:id="rId43"/>
    <p:sldId id="261" r:id="rId44"/>
    <p:sldId id="265" r:id="rId45"/>
    <p:sldId id="263" r:id="rId46"/>
    <p:sldId id="266" r:id="rId47"/>
    <p:sldId id="2141413525" r:id="rId48"/>
    <p:sldId id="264" r:id="rId49"/>
    <p:sldId id="335" r:id="rId50"/>
    <p:sldId id="548" r:id="rId51"/>
    <p:sldId id="2141413530" r:id="rId52"/>
    <p:sldId id="541" r:id="rId53"/>
    <p:sldId id="256" r:id="rId54"/>
  </p:sldIdLst>
  <p:sldSz cx="12192000" cy="6858000"/>
  <p:notesSz cx="9944100" cy="6805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BE5"/>
    <a:srgbClr val="BED9C4"/>
    <a:srgbClr val="FFBBBE"/>
    <a:srgbClr val="FFFD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63" autoAdjust="0"/>
    <p:restoredTop sz="88132" autoAdjust="0"/>
  </p:normalViewPr>
  <p:slideViewPr>
    <p:cSldViewPr snapToGrid="0">
      <p:cViewPr varScale="1">
        <p:scale>
          <a:sx n="86" d="100"/>
          <a:sy n="86" d="100"/>
        </p:scale>
        <p:origin x="60" y="3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1832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diagrams/_rels/drawing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svg"/><Relationship Id="rId1" Type="http://schemas.openxmlformats.org/officeDocument/2006/relationships/image" Target="../media/image60.png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0E1873-41FD-45FC-979A-9B6C978EC1F5}" type="doc">
      <dgm:prSet loTypeId="urn:microsoft.com/office/officeart/2005/8/layout/hierarchy6" loCatId="hierarchy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6B23771-BDDA-42AC-B5D2-0FD48AAEC1BC}">
      <dgm:prSet/>
      <dgm:spPr/>
      <dgm:t>
        <a:bodyPr/>
        <a:lstStyle/>
        <a:p>
          <a:r>
            <a:rPr lang="en-US" dirty="0" err="1"/>
            <a:t>Behov</a:t>
          </a:r>
          <a:r>
            <a:rPr lang="en-US" dirty="0"/>
            <a:t> for et 360-graders </a:t>
          </a:r>
          <a:r>
            <a:rPr lang="en-US" dirty="0" err="1"/>
            <a:t>eftersyn</a:t>
          </a:r>
          <a:r>
            <a:rPr lang="en-US" dirty="0"/>
            <a:t> </a:t>
          </a:r>
          <a:r>
            <a:rPr lang="en-US" dirty="0" err="1"/>
            <a:t>af</a:t>
          </a:r>
          <a:r>
            <a:rPr lang="en-US" dirty="0"/>
            <a:t> </a:t>
          </a:r>
          <a:r>
            <a:rPr lang="en-US" dirty="0" err="1"/>
            <a:t>ældreplejen</a:t>
          </a:r>
          <a:endParaRPr lang="en-US" dirty="0"/>
        </a:p>
      </dgm:t>
    </dgm:pt>
    <dgm:pt modelId="{9EB576C1-F961-47C9-B2A5-8C32A409F013}" type="parTrans" cxnId="{525336C2-9621-44C8-83A5-68A44BB954A1}">
      <dgm:prSet/>
      <dgm:spPr/>
      <dgm:t>
        <a:bodyPr/>
        <a:lstStyle/>
        <a:p>
          <a:endParaRPr lang="en-US"/>
        </a:p>
      </dgm:t>
    </dgm:pt>
    <dgm:pt modelId="{156712F2-DB36-45E0-85D7-20279184CF4A}" type="sibTrans" cxnId="{525336C2-9621-44C8-83A5-68A44BB954A1}">
      <dgm:prSet/>
      <dgm:spPr/>
      <dgm:t>
        <a:bodyPr/>
        <a:lstStyle/>
        <a:p>
          <a:endParaRPr lang="en-US"/>
        </a:p>
      </dgm:t>
    </dgm:pt>
    <dgm:pt modelId="{FB4900B6-2F02-4439-98CE-0A625BAEC57F}">
      <dgm:prSet/>
      <dgm:spPr/>
      <dgm:t>
        <a:bodyPr/>
        <a:lstStyle/>
        <a:p>
          <a:pPr algn="ctr"/>
          <a:endParaRPr lang="en-US" dirty="0"/>
        </a:p>
      </dgm:t>
    </dgm:pt>
    <dgm:pt modelId="{D6460816-9884-476D-B40D-52B76BF3AD8D}" type="parTrans" cxnId="{581A6CC3-18BF-4293-97E7-4F1EF228A6EC}">
      <dgm:prSet/>
      <dgm:spPr/>
      <dgm:t>
        <a:bodyPr/>
        <a:lstStyle/>
        <a:p>
          <a:endParaRPr lang="en-US"/>
        </a:p>
      </dgm:t>
    </dgm:pt>
    <dgm:pt modelId="{AC9BF4B0-AF2C-4B91-9039-DA24EDC7B7FC}" type="sibTrans" cxnId="{581A6CC3-18BF-4293-97E7-4F1EF228A6EC}">
      <dgm:prSet/>
      <dgm:spPr/>
      <dgm:t>
        <a:bodyPr/>
        <a:lstStyle/>
        <a:p>
          <a:endParaRPr lang="en-US"/>
        </a:p>
      </dgm:t>
    </dgm:pt>
    <dgm:pt modelId="{DF32C06A-EA2B-4B32-99FB-E930E69A1080}">
      <dgm:prSet/>
      <dgm:spPr/>
      <dgm:t>
        <a:bodyPr/>
        <a:lstStyle/>
        <a:p>
          <a:endParaRPr lang="en-US" dirty="0"/>
        </a:p>
      </dgm:t>
    </dgm:pt>
    <dgm:pt modelId="{2DB42B53-7AD9-44C0-B5D8-9E5B5E2CE23A}" type="parTrans" cxnId="{6CB91114-6428-4644-8AA4-46A0B4A9DAC9}">
      <dgm:prSet/>
      <dgm:spPr/>
      <dgm:t>
        <a:bodyPr/>
        <a:lstStyle/>
        <a:p>
          <a:endParaRPr lang="en-US"/>
        </a:p>
      </dgm:t>
    </dgm:pt>
    <dgm:pt modelId="{C3E1C444-BE51-4EC1-A089-BB80214C87B3}" type="sibTrans" cxnId="{6CB91114-6428-4644-8AA4-46A0B4A9DAC9}">
      <dgm:prSet/>
      <dgm:spPr/>
      <dgm:t>
        <a:bodyPr/>
        <a:lstStyle/>
        <a:p>
          <a:endParaRPr lang="en-US"/>
        </a:p>
      </dgm:t>
    </dgm:pt>
    <dgm:pt modelId="{A4FEEE73-8EB6-4D48-9E84-13B4DB1D527F}">
      <dgm:prSet/>
      <dgm:spPr/>
      <dgm:t>
        <a:bodyPr/>
        <a:lstStyle/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dirty="0"/>
        </a:p>
      </dgm:t>
    </dgm:pt>
    <dgm:pt modelId="{C9DF904D-0492-4FE5-80D0-B1EAC6F2661D}" type="parTrans" cxnId="{C279C4A5-8F71-470D-BDD2-E967F04A0EBF}">
      <dgm:prSet/>
      <dgm:spPr/>
      <dgm:t>
        <a:bodyPr/>
        <a:lstStyle/>
        <a:p>
          <a:endParaRPr lang="en-US"/>
        </a:p>
      </dgm:t>
    </dgm:pt>
    <dgm:pt modelId="{1D28B6C8-E10C-4F45-BEBD-0E0EFB5E2E6B}" type="sibTrans" cxnId="{C279C4A5-8F71-470D-BDD2-E967F04A0EBF}">
      <dgm:prSet/>
      <dgm:spPr/>
      <dgm:t>
        <a:bodyPr/>
        <a:lstStyle/>
        <a:p>
          <a:endParaRPr lang="en-US"/>
        </a:p>
      </dgm:t>
    </dgm:pt>
    <dgm:pt modelId="{932130F6-FD5D-4ECD-88D6-26089BF62D63}" type="pres">
      <dgm:prSet presAssocID="{FD0E1873-41FD-45FC-979A-9B6C978EC1F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9481627-C071-486E-BF89-BC2F0EBDC858}" type="pres">
      <dgm:prSet presAssocID="{FD0E1873-41FD-45FC-979A-9B6C978EC1F5}" presName="hierFlow" presStyleCnt="0"/>
      <dgm:spPr/>
    </dgm:pt>
    <dgm:pt modelId="{11474D29-2AE4-4D43-8E62-A32467825311}" type="pres">
      <dgm:prSet presAssocID="{FD0E1873-41FD-45FC-979A-9B6C978EC1F5}" presName="firstBuf" presStyleCnt="0"/>
      <dgm:spPr/>
    </dgm:pt>
    <dgm:pt modelId="{804908F9-680B-418C-B799-0A4D0730A476}" type="pres">
      <dgm:prSet presAssocID="{FD0E1873-41FD-45FC-979A-9B6C978EC1F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8CF9C665-734A-4A43-9567-261EFFBD0E5B}" type="pres">
      <dgm:prSet presAssocID="{76B23771-BDDA-42AC-B5D2-0FD48AAEC1BC}" presName="Name14" presStyleCnt="0"/>
      <dgm:spPr/>
    </dgm:pt>
    <dgm:pt modelId="{48E5916A-CDDB-4D3E-A497-2EE47ECF7087}" type="pres">
      <dgm:prSet presAssocID="{76B23771-BDDA-42AC-B5D2-0FD48AAEC1BC}" presName="level1Shape" presStyleLbl="node0" presStyleIdx="0" presStyleCnt="1">
        <dgm:presLayoutVars>
          <dgm:chPref val="3"/>
        </dgm:presLayoutVars>
      </dgm:prSet>
      <dgm:spPr/>
    </dgm:pt>
    <dgm:pt modelId="{AE161102-4EE3-4CD0-985A-47CF4AFFDDB8}" type="pres">
      <dgm:prSet presAssocID="{76B23771-BDDA-42AC-B5D2-0FD48AAEC1BC}" presName="hierChild2" presStyleCnt="0"/>
      <dgm:spPr/>
    </dgm:pt>
    <dgm:pt modelId="{1B9AF5FF-CA05-4F0B-B040-85E85FD4DC66}" type="pres">
      <dgm:prSet presAssocID="{FD0E1873-41FD-45FC-979A-9B6C978EC1F5}" presName="bgShapesFlow" presStyleCnt="0"/>
      <dgm:spPr/>
    </dgm:pt>
    <dgm:pt modelId="{50997F3B-20DE-425A-947C-AEC7FBC91834}" type="pres">
      <dgm:prSet presAssocID="{FB4900B6-2F02-4439-98CE-0A625BAEC57F}" presName="rectComp" presStyleCnt="0"/>
      <dgm:spPr/>
    </dgm:pt>
    <dgm:pt modelId="{08032423-F4DA-4678-A249-CA701498F052}" type="pres">
      <dgm:prSet presAssocID="{FB4900B6-2F02-4439-98CE-0A625BAEC57F}" presName="bgRect" presStyleLbl="bgShp" presStyleIdx="0" presStyleCnt="3" custLinFactNeighborX="968" custLinFactNeighborY="2165"/>
      <dgm:spPr/>
    </dgm:pt>
    <dgm:pt modelId="{5D2D3D2F-83B9-47A2-823A-547CC1188987}" type="pres">
      <dgm:prSet presAssocID="{FB4900B6-2F02-4439-98CE-0A625BAEC57F}" presName="bgRectTx" presStyleLbl="bgShp" presStyleIdx="0" presStyleCnt="3">
        <dgm:presLayoutVars>
          <dgm:bulletEnabled val="1"/>
        </dgm:presLayoutVars>
      </dgm:prSet>
      <dgm:spPr/>
    </dgm:pt>
    <dgm:pt modelId="{9CC6E3EA-2813-42EC-98F2-0038A4BCB5E7}" type="pres">
      <dgm:prSet presAssocID="{FB4900B6-2F02-4439-98CE-0A625BAEC57F}" presName="spComp" presStyleCnt="0"/>
      <dgm:spPr/>
    </dgm:pt>
    <dgm:pt modelId="{ABB2D03E-954D-4178-8A4D-22E0E15AFDA4}" type="pres">
      <dgm:prSet presAssocID="{FB4900B6-2F02-4439-98CE-0A625BAEC57F}" presName="vSp" presStyleCnt="0"/>
      <dgm:spPr/>
    </dgm:pt>
    <dgm:pt modelId="{DF3F7425-2F33-4860-9D28-731289EE187C}" type="pres">
      <dgm:prSet presAssocID="{DF32C06A-EA2B-4B32-99FB-E930E69A1080}" presName="rectComp" presStyleCnt="0"/>
      <dgm:spPr/>
    </dgm:pt>
    <dgm:pt modelId="{98EAEBD0-7562-4019-A984-8BA3D1AD06FC}" type="pres">
      <dgm:prSet presAssocID="{DF32C06A-EA2B-4B32-99FB-E930E69A1080}" presName="bgRect" presStyleLbl="bgShp" presStyleIdx="1" presStyleCnt="3"/>
      <dgm:spPr/>
    </dgm:pt>
    <dgm:pt modelId="{3DCB325F-8B86-439C-85AB-2AA87FE767AF}" type="pres">
      <dgm:prSet presAssocID="{DF32C06A-EA2B-4B32-99FB-E930E69A1080}" presName="bgRectTx" presStyleLbl="bgShp" presStyleIdx="1" presStyleCnt="3">
        <dgm:presLayoutVars>
          <dgm:bulletEnabled val="1"/>
        </dgm:presLayoutVars>
      </dgm:prSet>
      <dgm:spPr/>
    </dgm:pt>
    <dgm:pt modelId="{5E05E290-A8A0-486A-933F-8C2892593D5D}" type="pres">
      <dgm:prSet presAssocID="{DF32C06A-EA2B-4B32-99FB-E930E69A1080}" presName="spComp" presStyleCnt="0"/>
      <dgm:spPr/>
    </dgm:pt>
    <dgm:pt modelId="{D739F2CB-8651-4BD6-83BD-698C53F46445}" type="pres">
      <dgm:prSet presAssocID="{DF32C06A-EA2B-4B32-99FB-E930E69A1080}" presName="vSp" presStyleCnt="0"/>
      <dgm:spPr/>
    </dgm:pt>
    <dgm:pt modelId="{4C0FA8A0-38BA-4910-B2E7-F15E3904CB6A}" type="pres">
      <dgm:prSet presAssocID="{A4FEEE73-8EB6-4D48-9E84-13B4DB1D527F}" presName="rectComp" presStyleCnt="0"/>
      <dgm:spPr/>
    </dgm:pt>
    <dgm:pt modelId="{858C195A-39C2-4364-A5B3-95105713D64E}" type="pres">
      <dgm:prSet presAssocID="{A4FEEE73-8EB6-4D48-9E84-13B4DB1D527F}" presName="bgRect" presStyleLbl="bgShp" presStyleIdx="2" presStyleCnt="3"/>
      <dgm:spPr/>
    </dgm:pt>
    <dgm:pt modelId="{E63C8E7D-EA3B-4922-80FA-0D26632CFEAE}" type="pres">
      <dgm:prSet presAssocID="{A4FEEE73-8EB6-4D48-9E84-13B4DB1D527F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6CB91114-6428-4644-8AA4-46A0B4A9DAC9}" srcId="{FD0E1873-41FD-45FC-979A-9B6C978EC1F5}" destId="{DF32C06A-EA2B-4B32-99FB-E930E69A1080}" srcOrd="2" destOrd="0" parTransId="{2DB42B53-7AD9-44C0-B5D8-9E5B5E2CE23A}" sibTransId="{C3E1C444-BE51-4EC1-A089-BB80214C87B3}"/>
    <dgm:cxn modelId="{9A5C132A-A758-4058-B4D3-B454AF9B941A}" type="presOf" srcId="{DF32C06A-EA2B-4B32-99FB-E930E69A1080}" destId="{98EAEBD0-7562-4019-A984-8BA3D1AD06FC}" srcOrd="0" destOrd="0" presId="urn:microsoft.com/office/officeart/2005/8/layout/hierarchy6"/>
    <dgm:cxn modelId="{7240EC33-F34B-4F65-ADF0-C44E873E2F71}" type="presOf" srcId="{76B23771-BDDA-42AC-B5D2-0FD48AAEC1BC}" destId="{48E5916A-CDDB-4D3E-A497-2EE47ECF7087}" srcOrd="0" destOrd="0" presId="urn:microsoft.com/office/officeart/2005/8/layout/hierarchy6"/>
    <dgm:cxn modelId="{5A3A4640-110E-4342-AE5B-9453475ED9B1}" type="presOf" srcId="{FD0E1873-41FD-45FC-979A-9B6C978EC1F5}" destId="{932130F6-FD5D-4ECD-88D6-26089BF62D63}" srcOrd="0" destOrd="0" presId="urn:microsoft.com/office/officeart/2005/8/layout/hierarchy6"/>
    <dgm:cxn modelId="{3606F94F-0079-4783-AE76-8E2B1E4FDBEF}" type="presOf" srcId="{DF32C06A-EA2B-4B32-99FB-E930E69A1080}" destId="{3DCB325F-8B86-439C-85AB-2AA87FE767AF}" srcOrd="1" destOrd="0" presId="urn:microsoft.com/office/officeart/2005/8/layout/hierarchy6"/>
    <dgm:cxn modelId="{AF366D79-A503-4043-A4EE-46D47C800018}" type="presOf" srcId="{A4FEEE73-8EB6-4D48-9E84-13B4DB1D527F}" destId="{858C195A-39C2-4364-A5B3-95105713D64E}" srcOrd="0" destOrd="0" presId="urn:microsoft.com/office/officeart/2005/8/layout/hierarchy6"/>
    <dgm:cxn modelId="{A2C93083-C155-45E4-9F53-7F1226A6F472}" type="presOf" srcId="{FB4900B6-2F02-4439-98CE-0A625BAEC57F}" destId="{5D2D3D2F-83B9-47A2-823A-547CC1188987}" srcOrd="1" destOrd="0" presId="urn:microsoft.com/office/officeart/2005/8/layout/hierarchy6"/>
    <dgm:cxn modelId="{16EFB0A2-2387-462D-A1EA-65FFAB3A518C}" type="presOf" srcId="{A4FEEE73-8EB6-4D48-9E84-13B4DB1D527F}" destId="{E63C8E7D-EA3B-4922-80FA-0D26632CFEAE}" srcOrd="1" destOrd="0" presId="urn:microsoft.com/office/officeart/2005/8/layout/hierarchy6"/>
    <dgm:cxn modelId="{C279C4A5-8F71-470D-BDD2-E967F04A0EBF}" srcId="{FD0E1873-41FD-45FC-979A-9B6C978EC1F5}" destId="{A4FEEE73-8EB6-4D48-9E84-13B4DB1D527F}" srcOrd="3" destOrd="0" parTransId="{C9DF904D-0492-4FE5-80D0-B1EAC6F2661D}" sibTransId="{1D28B6C8-E10C-4F45-BEBD-0E0EFB5E2E6B}"/>
    <dgm:cxn modelId="{525336C2-9621-44C8-83A5-68A44BB954A1}" srcId="{FD0E1873-41FD-45FC-979A-9B6C978EC1F5}" destId="{76B23771-BDDA-42AC-B5D2-0FD48AAEC1BC}" srcOrd="0" destOrd="0" parTransId="{9EB576C1-F961-47C9-B2A5-8C32A409F013}" sibTransId="{156712F2-DB36-45E0-85D7-20279184CF4A}"/>
    <dgm:cxn modelId="{581A6CC3-18BF-4293-97E7-4F1EF228A6EC}" srcId="{FD0E1873-41FD-45FC-979A-9B6C978EC1F5}" destId="{FB4900B6-2F02-4439-98CE-0A625BAEC57F}" srcOrd="1" destOrd="0" parTransId="{D6460816-9884-476D-B40D-52B76BF3AD8D}" sibTransId="{AC9BF4B0-AF2C-4B91-9039-DA24EDC7B7FC}"/>
    <dgm:cxn modelId="{18369ACE-652C-442B-818D-9DE17D06E5C0}" type="presOf" srcId="{FB4900B6-2F02-4439-98CE-0A625BAEC57F}" destId="{08032423-F4DA-4678-A249-CA701498F052}" srcOrd="0" destOrd="0" presId="urn:microsoft.com/office/officeart/2005/8/layout/hierarchy6"/>
    <dgm:cxn modelId="{083F22FC-BB0E-474D-9C51-1B1AAD6D453E}" type="presParOf" srcId="{932130F6-FD5D-4ECD-88D6-26089BF62D63}" destId="{39481627-C071-486E-BF89-BC2F0EBDC858}" srcOrd="0" destOrd="0" presId="urn:microsoft.com/office/officeart/2005/8/layout/hierarchy6"/>
    <dgm:cxn modelId="{C8DF5EC4-AEEA-49F3-8DFC-65C2D26B69B4}" type="presParOf" srcId="{39481627-C071-486E-BF89-BC2F0EBDC858}" destId="{11474D29-2AE4-4D43-8E62-A32467825311}" srcOrd="0" destOrd="0" presId="urn:microsoft.com/office/officeart/2005/8/layout/hierarchy6"/>
    <dgm:cxn modelId="{29EC2DAC-BE49-4D54-BFBD-3607D4D93F6D}" type="presParOf" srcId="{39481627-C071-486E-BF89-BC2F0EBDC858}" destId="{804908F9-680B-418C-B799-0A4D0730A476}" srcOrd="1" destOrd="0" presId="urn:microsoft.com/office/officeart/2005/8/layout/hierarchy6"/>
    <dgm:cxn modelId="{7D19D6B4-22D2-405C-92D2-B0FCC2B6A8F5}" type="presParOf" srcId="{804908F9-680B-418C-B799-0A4D0730A476}" destId="{8CF9C665-734A-4A43-9567-261EFFBD0E5B}" srcOrd="0" destOrd="0" presId="urn:microsoft.com/office/officeart/2005/8/layout/hierarchy6"/>
    <dgm:cxn modelId="{9589EBEF-E066-40AF-9B66-3470B1608373}" type="presParOf" srcId="{8CF9C665-734A-4A43-9567-261EFFBD0E5B}" destId="{48E5916A-CDDB-4D3E-A497-2EE47ECF7087}" srcOrd="0" destOrd="0" presId="urn:microsoft.com/office/officeart/2005/8/layout/hierarchy6"/>
    <dgm:cxn modelId="{AAA45DDA-D4D0-4889-AE91-97A9C41065E1}" type="presParOf" srcId="{8CF9C665-734A-4A43-9567-261EFFBD0E5B}" destId="{AE161102-4EE3-4CD0-985A-47CF4AFFDDB8}" srcOrd="1" destOrd="0" presId="urn:microsoft.com/office/officeart/2005/8/layout/hierarchy6"/>
    <dgm:cxn modelId="{D56D29F0-D09E-4443-AD19-77213FCFCA45}" type="presParOf" srcId="{932130F6-FD5D-4ECD-88D6-26089BF62D63}" destId="{1B9AF5FF-CA05-4F0B-B040-85E85FD4DC66}" srcOrd="1" destOrd="0" presId="urn:microsoft.com/office/officeart/2005/8/layout/hierarchy6"/>
    <dgm:cxn modelId="{2B1BE99C-E8CC-4D19-884D-45C938F42732}" type="presParOf" srcId="{1B9AF5FF-CA05-4F0B-B040-85E85FD4DC66}" destId="{50997F3B-20DE-425A-947C-AEC7FBC91834}" srcOrd="0" destOrd="0" presId="urn:microsoft.com/office/officeart/2005/8/layout/hierarchy6"/>
    <dgm:cxn modelId="{93A11E17-E7D9-4493-865B-44CF269B8DC3}" type="presParOf" srcId="{50997F3B-20DE-425A-947C-AEC7FBC91834}" destId="{08032423-F4DA-4678-A249-CA701498F052}" srcOrd="0" destOrd="0" presId="urn:microsoft.com/office/officeart/2005/8/layout/hierarchy6"/>
    <dgm:cxn modelId="{8868BCCD-8D9D-4321-A0E3-A67DEF29216D}" type="presParOf" srcId="{50997F3B-20DE-425A-947C-AEC7FBC91834}" destId="{5D2D3D2F-83B9-47A2-823A-547CC1188987}" srcOrd="1" destOrd="0" presId="urn:microsoft.com/office/officeart/2005/8/layout/hierarchy6"/>
    <dgm:cxn modelId="{916223FA-81DC-489F-8DC8-32074865436B}" type="presParOf" srcId="{1B9AF5FF-CA05-4F0B-B040-85E85FD4DC66}" destId="{9CC6E3EA-2813-42EC-98F2-0038A4BCB5E7}" srcOrd="1" destOrd="0" presId="urn:microsoft.com/office/officeart/2005/8/layout/hierarchy6"/>
    <dgm:cxn modelId="{ED1F8C6F-7061-4162-BE3A-BA775115724E}" type="presParOf" srcId="{9CC6E3EA-2813-42EC-98F2-0038A4BCB5E7}" destId="{ABB2D03E-954D-4178-8A4D-22E0E15AFDA4}" srcOrd="0" destOrd="0" presId="urn:microsoft.com/office/officeart/2005/8/layout/hierarchy6"/>
    <dgm:cxn modelId="{B1EDBBB8-EC47-4343-8858-7CA2121B37C7}" type="presParOf" srcId="{1B9AF5FF-CA05-4F0B-B040-85E85FD4DC66}" destId="{DF3F7425-2F33-4860-9D28-731289EE187C}" srcOrd="2" destOrd="0" presId="urn:microsoft.com/office/officeart/2005/8/layout/hierarchy6"/>
    <dgm:cxn modelId="{C250BBFD-74F5-4A2D-9F69-D3CBEB67FE8E}" type="presParOf" srcId="{DF3F7425-2F33-4860-9D28-731289EE187C}" destId="{98EAEBD0-7562-4019-A984-8BA3D1AD06FC}" srcOrd="0" destOrd="0" presId="urn:microsoft.com/office/officeart/2005/8/layout/hierarchy6"/>
    <dgm:cxn modelId="{A9B7F5C8-2218-46F0-9055-E7609D9ED033}" type="presParOf" srcId="{DF3F7425-2F33-4860-9D28-731289EE187C}" destId="{3DCB325F-8B86-439C-85AB-2AA87FE767AF}" srcOrd="1" destOrd="0" presId="urn:microsoft.com/office/officeart/2005/8/layout/hierarchy6"/>
    <dgm:cxn modelId="{BDC3FC23-23A8-42AB-A396-7BB4F1F79E66}" type="presParOf" srcId="{1B9AF5FF-CA05-4F0B-B040-85E85FD4DC66}" destId="{5E05E290-A8A0-486A-933F-8C2892593D5D}" srcOrd="3" destOrd="0" presId="urn:microsoft.com/office/officeart/2005/8/layout/hierarchy6"/>
    <dgm:cxn modelId="{B3BCB087-3507-47EC-87C6-965FE70BEFD6}" type="presParOf" srcId="{5E05E290-A8A0-486A-933F-8C2892593D5D}" destId="{D739F2CB-8651-4BD6-83BD-698C53F46445}" srcOrd="0" destOrd="0" presId="urn:microsoft.com/office/officeart/2005/8/layout/hierarchy6"/>
    <dgm:cxn modelId="{710AAF1D-DF09-42FB-BD85-4A8A0B65A9D7}" type="presParOf" srcId="{1B9AF5FF-CA05-4F0B-B040-85E85FD4DC66}" destId="{4C0FA8A0-38BA-4910-B2E7-F15E3904CB6A}" srcOrd="4" destOrd="0" presId="urn:microsoft.com/office/officeart/2005/8/layout/hierarchy6"/>
    <dgm:cxn modelId="{9981C4E2-755B-43C6-B9B0-8EE2C422178A}" type="presParOf" srcId="{4C0FA8A0-38BA-4910-B2E7-F15E3904CB6A}" destId="{858C195A-39C2-4364-A5B3-95105713D64E}" srcOrd="0" destOrd="0" presId="urn:microsoft.com/office/officeart/2005/8/layout/hierarchy6"/>
    <dgm:cxn modelId="{64DA5521-4640-4384-B1CC-ED75B1E3D52C}" type="presParOf" srcId="{4C0FA8A0-38BA-4910-B2E7-F15E3904CB6A}" destId="{E63C8E7D-EA3B-4922-80FA-0D26632CFEA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1AA7BD0-82AA-4464-BBFF-E4FD250C8647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31CE49-BE98-42A0-9186-6A42935ACF92}">
      <dgm:prSet/>
      <dgm:spPr/>
      <dgm:t>
        <a:bodyPr/>
        <a:lstStyle/>
        <a:p>
          <a:r>
            <a:rPr lang="da-DK"/>
            <a:t>Tv</a:t>
          </a:r>
          <a:endParaRPr lang="en-US"/>
        </a:p>
      </dgm:t>
    </dgm:pt>
    <dgm:pt modelId="{30BCC4EF-88B5-48BC-80A9-0411AB690303}" type="parTrans" cxnId="{A48F2C64-0946-4208-969A-EB70A02EC003}">
      <dgm:prSet/>
      <dgm:spPr/>
      <dgm:t>
        <a:bodyPr/>
        <a:lstStyle/>
        <a:p>
          <a:endParaRPr lang="en-US"/>
        </a:p>
      </dgm:t>
    </dgm:pt>
    <dgm:pt modelId="{5BFD7FA6-451E-46AD-8A1B-89A9F6ED84B3}" type="sibTrans" cxnId="{A48F2C64-0946-4208-969A-EB70A02EC003}">
      <dgm:prSet/>
      <dgm:spPr/>
      <dgm:t>
        <a:bodyPr/>
        <a:lstStyle/>
        <a:p>
          <a:endParaRPr lang="en-US"/>
        </a:p>
      </dgm:t>
    </dgm:pt>
    <dgm:pt modelId="{8E1F426E-0B2F-495A-8FF0-66AF0BD6741B}">
      <dgm:prSet/>
      <dgm:spPr/>
      <dgm:t>
        <a:bodyPr/>
        <a:lstStyle/>
        <a:p>
          <a:r>
            <a:rPr lang="da-DK"/>
            <a:t>Outdoor</a:t>
          </a:r>
          <a:endParaRPr lang="en-US"/>
        </a:p>
      </dgm:t>
    </dgm:pt>
    <dgm:pt modelId="{E896EC0C-93DD-4384-8B89-36827B9DC5FC}" type="parTrans" cxnId="{F663A4A9-89C7-4ECF-8D39-4E51F7CA98AB}">
      <dgm:prSet/>
      <dgm:spPr/>
      <dgm:t>
        <a:bodyPr/>
        <a:lstStyle/>
        <a:p>
          <a:endParaRPr lang="en-US"/>
        </a:p>
      </dgm:t>
    </dgm:pt>
    <dgm:pt modelId="{5256D2D8-403B-4096-B9B0-D5297DB9348D}" type="sibTrans" cxnId="{F663A4A9-89C7-4ECF-8D39-4E51F7CA98AB}">
      <dgm:prSet/>
      <dgm:spPr/>
      <dgm:t>
        <a:bodyPr/>
        <a:lstStyle/>
        <a:p>
          <a:endParaRPr lang="en-US"/>
        </a:p>
      </dgm:t>
    </dgm:pt>
    <dgm:pt modelId="{4806DCA5-368B-4EFF-A201-BD373B5D1484}">
      <dgm:prSet/>
      <dgm:spPr/>
      <dgm:t>
        <a:bodyPr/>
        <a:lstStyle/>
        <a:p>
          <a:r>
            <a:rPr lang="da-DK"/>
            <a:t>Annoncer</a:t>
          </a:r>
          <a:endParaRPr lang="en-US"/>
        </a:p>
      </dgm:t>
    </dgm:pt>
    <dgm:pt modelId="{1082BFEF-9AF7-4FC1-A98B-989818474A10}" type="parTrans" cxnId="{760E725F-224D-461D-ADF9-D09CFB75660B}">
      <dgm:prSet/>
      <dgm:spPr/>
      <dgm:t>
        <a:bodyPr/>
        <a:lstStyle/>
        <a:p>
          <a:endParaRPr lang="en-US"/>
        </a:p>
      </dgm:t>
    </dgm:pt>
    <dgm:pt modelId="{3BC684AD-24A4-4E33-AEA7-EB812635C4BF}" type="sibTrans" cxnId="{760E725F-224D-461D-ADF9-D09CFB75660B}">
      <dgm:prSet/>
      <dgm:spPr/>
      <dgm:t>
        <a:bodyPr/>
        <a:lstStyle/>
        <a:p>
          <a:endParaRPr lang="en-US"/>
        </a:p>
      </dgm:t>
    </dgm:pt>
    <dgm:pt modelId="{2D3978F7-2FD0-4AC3-9D20-73D0693A6FAB}">
      <dgm:prSet/>
      <dgm:spPr/>
      <dgm:t>
        <a:bodyPr/>
        <a:lstStyle/>
        <a:p>
          <a:r>
            <a:rPr lang="da-DK"/>
            <a:t>Egne kanaler</a:t>
          </a:r>
          <a:endParaRPr lang="en-US"/>
        </a:p>
      </dgm:t>
    </dgm:pt>
    <dgm:pt modelId="{F9075CCF-37DC-4631-9B2D-F14AFC0882B5}" type="parTrans" cxnId="{B2391A2D-70D3-42D0-AB27-EC28FA573959}">
      <dgm:prSet/>
      <dgm:spPr/>
      <dgm:t>
        <a:bodyPr/>
        <a:lstStyle/>
        <a:p>
          <a:endParaRPr lang="en-US"/>
        </a:p>
      </dgm:t>
    </dgm:pt>
    <dgm:pt modelId="{332A06DB-435B-4EC0-9EFA-1CE1B34CB8A2}" type="sibTrans" cxnId="{B2391A2D-70D3-42D0-AB27-EC28FA573959}">
      <dgm:prSet/>
      <dgm:spPr/>
      <dgm:t>
        <a:bodyPr/>
        <a:lstStyle/>
        <a:p>
          <a:endParaRPr lang="en-US"/>
        </a:p>
      </dgm:t>
    </dgm:pt>
    <dgm:pt modelId="{DB08C946-859F-4729-8F9F-3FFD4D57C4D4}" type="pres">
      <dgm:prSet presAssocID="{61AA7BD0-82AA-4464-BBFF-E4FD250C8647}" presName="root" presStyleCnt="0">
        <dgm:presLayoutVars>
          <dgm:dir/>
          <dgm:resizeHandles val="exact"/>
        </dgm:presLayoutVars>
      </dgm:prSet>
      <dgm:spPr/>
    </dgm:pt>
    <dgm:pt modelId="{663B108F-43E1-45F1-B7ED-300C93B50DBE}" type="pres">
      <dgm:prSet presAssocID="{61AA7BD0-82AA-4464-BBFF-E4FD250C8647}" presName="container" presStyleCnt="0">
        <dgm:presLayoutVars>
          <dgm:dir/>
          <dgm:resizeHandles val="exact"/>
        </dgm:presLayoutVars>
      </dgm:prSet>
      <dgm:spPr/>
    </dgm:pt>
    <dgm:pt modelId="{48A2A03E-DE12-428E-801F-2A1F67B379EA}" type="pres">
      <dgm:prSet presAssocID="{7C31CE49-BE98-42A0-9186-6A42935ACF92}" presName="compNode" presStyleCnt="0"/>
      <dgm:spPr/>
    </dgm:pt>
    <dgm:pt modelId="{AF1A44F1-90F7-458E-B7A7-A5297D4645C3}" type="pres">
      <dgm:prSet presAssocID="{7C31CE49-BE98-42A0-9186-6A42935ACF92}" presName="iconBgRect" presStyleLbl="bgShp" presStyleIdx="0" presStyleCnt="4"/>
      <dgm:spPr/>
    </dgm:pt>
    <dgm:pt modelId="{3AD24235-1F40-4A83-9C72-F4DCA54D1E9A}" type="pres">
      <dgm:prSet presAssocID="{7C31CE49-BE98-42A0-9186-6A42935ACF9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jernsyn"/>
        </a:ext>
      </dgm:extLst>
    </dgm:pt>
    <dgm:pt modelId="{48ACE2F6-6BC7-4213-AB38-C2DB20707191}" type="pres">
      <dgm:prSet presAssocID="{7C31CE49-BE98-42A0-9186-6A42935ACF92}" presName="spaceRect" presStyleCnt="0"/>
      <dgm:spPr/>
    </dgm:pt>
    <dgm:pt modelId="{3A62749B-FCEB-490A-9038-B32D6305298B}" type="pres">
      <dgm:prSet presAssocID="{7C31CE49-BE98-42A0-9186-6A42935ACF92}" presName="textRect" presStyleLbl="revTx" presStyleIdx="0" presStyleCnt="4">
        <dgm:presLayoutVars>
          <dgm:chMax val="1"/>
          <dgm:chPref val="1"/>
        </dgm:presLayoutVars>
      </dgm:prSet>
      <dgm:spPr/>
    </dgm:pt>
    <dgm:pt modelId="{BB0E552D-3326-426D-B54F-86E2931F5AEF}" type="pres">
      <dgm:prSet presAssocID="{5BFD7FA6-451E-46AD-8A1B-89A9F6ED84B3}" presName="sibTrans" presStyleLbl="sibTrans2D1" presStyleIdx="0" presStyleCnt="0"/>
      <dgm:spPr/>
    </dgm:pt>
    <dgm:pt modelId="{9DCA70FE-2C31-4434-9B77-41FD99EA2A72}" type="pres">
      <dgm:prSet presAssocID="{8E1F426E-0B2F-495A-8FF0-66AF0BD6741B}" presName="compNode" presStyleCnt="0"/>
      <dgm:spPr/>
    </dgm:pt>
    <dgm:pt modelId="{342969AC-4081-4F04-9D31-2346DAEA5684}" type="pres">
      <dgm:prSet presAssocID="{8E1F426E-0B2F-495A-8FF0-66AF0BD6741B}" presName="iconBgRect" presStyleLbl="bgShp" presStyleIdx="1" presStyleCnt="4"/>
      <dgm:spPr/>
    </dgm:pt>
    <dgm:pt modelId="{CE9F2B9C-86B5-4D04-9A53-486139460FD3}" type="pres">
      <dgm:prSet presAssocID="{8E1F426E-0B2F-495A-8FF0-66AF0BD6741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763D9D49-169C-4C6F-84DF-A3E99980E43E}" type="pres">
      <dgm:prSet presAssocID="{8E1F426E-0B2F-495A-8FF0-66AF0BD6741B}" presName="spaceRect" presStyleCnt="0"/>
      <dgm:spPr/>
    </dgm:pt>
    <dgm:pt modelId="{0C4BF565-9F03-4968-8A06-849E59CCA67A}" type="pres">
      <dgm:prSet presAssocID="{8E1F426E-0B2F-495A-8FF0-66AF0BD6741B}" presName="textRect" presStyleLbl="revTx" presStyleIdx="1" presStyleCnt="4">
        <dgm:presLayoutVars>
          <dgm:chMax val="1"/>
          <dgm:chPref val="1"/>
        </dgm:presLayoutVars>
      </dgm:prSet>
      <dgm:spPr/>
    </dgm:pt>
    <dgm:pt modelId="{9662B40A-B159-4A47-B10C-1E6675F7116F}" type="pres">
      <dgm:prSet presAssocID="{5256D2D8-403B-4096-B9B0-D5297DB9348D}" presName="sibTrans" presStyleLbl="sibTrans2D1" presStyleIdx="0" presStyleCnt="0"/>
      <dgm:spPr/>
    </dgm:pt>
    <dgm:pt modelId="{4F821D7A-F105-47F9-9B18-0A6D00026471}" type="pres">
      <dgm:prSet presAssocID="{4806DCA5-368B-4EFF-A201-BD373B5D1484}" presName="compNode" presStyleCnt="0"/>
      <dgm:spPr/>
    </dgm:pt>
    <dgm:pt modelId="{EC456833-3453-4392-879D-E3EBFA3AFD61}" type="pres">
      <dgm:prSet presAssocID="{4806DCA5-368B-4EFF-A201-BD373B5D1484}" presName="iconBgRect" presStyleLbl="bgShp" presStyleIdx="2" presStyleCnt="4"/>
      <dgm:spPr/>
    </dgm:pt>
    <dgm:pt modelId="{2F88A9B0-C5D2-4E6E-97BA-4D315D642D79}" type="pres">
      <dgm:prSet presAssocID="{4806DCA5-368B-4EFF-A201-BD373B5D148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fkrydsning"/>
        </a:ext>
      </dgm:extLst>
    </dgm:pt>
    <dgm:pt modelId="{D0E773E7-3D17-4FB4-83B6-C972191E9E87}" type="pres">
      <dgm:prSet presAssocID="{4806DCA5-368B-4EFF-A201-BD373B5D1484}" presName="spaceRect" presStyleCnt="0"/>
      <dgm:spPr/>
    </dgm:pt>
    <dgm:pt modelId="{9DB110B7-586A-4A8E-A9A4-2C6F7E0EAE9A}" type="pres">
      <dgm:prSet presAssocID="{4806DCA5-368B-4EFF-A201-BD373B5D1484}" presName="textRect" presStyleLbl="revTx" presStyleIdx="2" presStyleCnt="4">
        <dgm:presLayoutVars>
          <dgm:chMax val="1"/>
          <dgm:chPref val="1"/>
        </dgm:presLayoutVars>
      </dgm:prSet>
      <dgm:spPr/>
    </dgm:pt>
    <dgm:pt modelId="{018D4F58-FD08-4A87-9A96-F871120C25F9}" type="pres">
      <dgm:prSet presAssocID="{3BC684AD-24A4-4E33-AEA7-EB812635C4BF}" presName="sibTrans" presStyleLbl="sibTrans2D1" presStyleIdx="0" presStyleCnt="0"/>
      <dgm:spPr/>
    </dgm:pt>
    <dgm:pt modelId="{B00D2E05-61E2-4A5B-ADD7-BD3F4BDEE035}" type="pres">
      <dgm:prSet presAssocID="{2D3978F7-2FD0-4AC3-9D20-73D0693A6FAB}" presName="compNode" presStyleCnt="0"/>
      <dgm:spPr/>
    </dgm:pt>
    <dgm:pt modelId="{99BC1A84-132A-4DF1-A79F-215B33EB7D65}" type="pres">
      <dgm:prSet presAssocID="{2D3978F7-2FD0-4AC3-9D20-73D0693A6FAB}" presName="iconBgRect" presStyleLbl="bgShp" presStyleIdx="3" presStyleCnt="4"/>
      <dgm:spPr/>
    </dgm:pt>
    <dgm:pt modelId="{49AE0C75-F54E-4D05-846D-8B2BDB379472}" type="pres">
      <dgm:prSet presAssocID="{2D3978F7-2FD0-4AC3-9D20-73D0693A6FAB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ærm"/>
        </a:ext>
      </dgm:extLst>
    </dgm:pt>
    <dgm:pt modelId="{585A8463-9EBD-4C1A-A825-5A36D1B44929}" type="pres">
      <dgm:prSet presAssocID="{2D3978F7-2FD0-4AC3-9D20-73D0693A6FAB}" presName="spaceRect" presStyleCnt="0"/>
      <dgm:spPr/>
    </dgm:pt>
    <dgm:pt modelId="{A15C93E1-A382-4816-B1D7-404FB2C08030}" type="pres">
      <dgm:prSet presAssocID="{2D3978F7-2FD0-4AC3-9D20-73D0693A6FAB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9DDAF0B-38C4-403E-AF65-2BCAB39F790B}" type="presOf" srcId="{61AA7BD0-82AA-4464-BBFF-E4FD250C8647}" destId="{DB08C946-859F-4729-8F9F-3FFD4D57C4D4}" srcOrd="0" destOrd="0" presId="urn:microsoft.com/office/officeart/2018/2/layout/IconCircleList"/>
    <dgm:cxn modelId="{02194B23-E9D5-4C27-A554-E2D92C0BF98A}" type="presOf" srcId="{4806DCA5-368B-4EFF-A201-BD373B5D1484}" destId="{9DB110B7-586A-4A8E-A9A4-2C6F7E0EAE9A}" srcOrd="0" destOrd="0" presId="urn:microsoft.com/office/officeart/2018/2/layout/IconCircleList"/>
    <dgm:cxn modelId="{B2391A2D-70D3-42D0-AB27-EC28FA573959}" srcId="{61AA7BD0-82AA-4464-BBFF-E4FD250C8647}" destId="{2D3978F7-2FD0-4AC3-9D20-73D0693A6FAB}" srcOrd="3" destOrd="0" parTransId="{F9075CCF-37DC-4631-9B2D-F14AFC0882B5}" sibTransId="{332A06DB-435B-4EC0-9EFA-1CE1B34CB8A2}"/>
    <dgm:cxn modelId="{760E725F-224D-461D-ADF9-D09CFB75660B}" srcId="{61AA7BD0-82AA-4464-BBFF-E4FD250C8647}" destId="{4806DCA5-368B-4EFF-A201-BD373B5D1484}" srcOrd="2" destOrd="0" parTransId="{1082BFEF-9AF7-4FC1-A98B-989818474A10}" sibTransId="{3BC684AD-24A4-4E33-AEA7-EB812635C4BF}"/>
    <dgm:cxn modelId="{6D60C263-5A3B-4DB0-9E14-D4B3CFE077C0}" type="presOf" srcId="{2D3978F7-2FD0-4AC3-9D20-73D0693A6FAB}" destId="{A15C93E1-A382-4816-B1D7-404FB2C08030}" srcOrd="0" destOrd="0" presId="urn:microsoft.com/office/officeart/2018/2/layout/IconCircleList"/>
    <dgm:cxn modelId="{A48F2C64-0946-4208-969A-EB70A02EC003}" srcId="{61AA7BD0-82AA-4464-BBFF-E4FD250C8647}" destId="{7C31CE49-BE98-42A0-9186-6A42935ACF92}" srcOrd="0" destOrd="0" parTransId="{30BCC4EF-88B5-48BC-80A9-0411AB690303}" sibTransId="{5BFD7FA6-451E-46AD-8A1B-89A9F6ED84B3}"/>
    <dgm:cxn modelId="{5E7F644B-04EC-4657-A969-70290C6A0DAB}" type="presOf" srcId="{3BC684AD-24A4-4E33-AEA7-EB812635C4BF}" destId="{018D4F58-FD08-4A87-9A96-F871120C25F9}" srcOrd="0" destOrd="0" presId="urn:microsoft.com/office/officeart/2018/2/layout/IconCircleList"/>
    <dgm:cxn modelId="{87D89471-BE09-474E-9DB3-EDDA7D34896C}" type="presOf" srcId="{7C31CE49-BE98-42A0-9186-6A42935ACF92}" destId="{3A62749B-FCEB-490A-9038-B32D6305298B}" srcOrd="0" destOrd="0" presId="urn:microsoft.com/office/officeart/2018/2/layout/IconCircleList"/>
    <dgm:cxn modelId="{F663A4A9-89C7-4ECF-8D39-4E51F7CA98AB}" srcId="{61AA7BD0-82AA-4464-BBFF-E4FD250C8647}" destId="{8E1F426E-0B2F-495A-8FF0-66AF0BD6741B}" srcOrd="1" destOrd="0" parTransId="{E896EC0C-93DD-4384-8B89-36827B9DC5FC}" sibTransId="{5256D2D8-403B-4096-B9B0-D5297DB9348D}"/>
    <dgm:cxn modelId="{5A1465C3-D899-49C6-9B0C-82A77BA0B755}" type="presOf" srcId="{8E1F426E-0B2F-495A-8FF0-66AF0BD6741B}" destId="{0C4BF565-9F03-4968-8A06-849E59CCA67A}" srcOrd="0" destOrd="0" presId="urn:microsoft.com/office/officeart/2018/2/layout/IconCircleList"/>
    <dgm:cxn modelId="{41220ECE-A08F-4412-9034-72BA70310D31}" type="presOf" srcId="{5256D2D8-403B-4096-B9B0-D5297DB9348D}" destId="{9662B40A-B159-4A47-B10C-1E6675F7116F}" srcOrd="0" destOrd="0" presId="urn:microsoft.com/office/officeart/2018/2/layout/IconCircleList"/>
    <dgm:cxn modelId="{0E7521FE-8261-42AF-AB13-2ACE2B5222B8}" type="presOf" srcId="{5BFD7FA6-451E-46AD-8A1B-89A9F6ED84B3}" destId="{BB0E552D-3326-426D-B54F-86E2931F5AEF}" srcOrd="0" destOrd="0" presId="urn:microsoft.com/office/officeart/2018/2/layout/IconCircleList"/>
    <dgm:cxn modelId="{6E3F1416-BAF3-461F-B9A2-1ADEEAA79876}" type="presParOf" srcId="{DB08C946-859F-4729-8F9F-3FFD4D57C4D4}" destId="{663B108F-43E1-45F1-B7ED-300C93B50DBE}" srcOrd="0" destOrd="0" presId="urn:microsoft.com/office/officeart/2018/2/layout/IconCircleList"/>
    <dgm:cxn modelId="{68F3F8A2-21C3-4B43-8EAA-BBDA63254E05}" type="presParOf" srcId="{663B108F-43E1-45F1-B7ED-300C93B50DBE}" destId="{48A2A03E-DE12-428E-801F-2A1F67B379EA}" srcOrd="0" destOrd="0" presId="urn:microsoft.com/office/officeart/2018/2/layout/IconCircleList"/>
    <dgm:cxn modelId="{D1FC9487-70F2-431A-87E7-AC14FC893B1D}" type="presParOf" srcId="{48A2A03E-DE12-428E-801F-2A1F67B379EA}" destId="{AF1A44F1-90F7-458E-B7A7-A5297D4645C3}" srcOrd="0" destOrd="0" presId="urn:microsoft.com/office/officeart/2018/2/layout/IconCircleList"/>
    <dgm:cxn modelId="{77A53188-BDFF-431D-8886-CFFA8BB58584}" type="presParOf" srcId="{48A2A03E-DE12-428E-801F-2A1F67B379EA}" destId="{3AD24235-1F40-4A83-9C72-F4DCA54D1E9A}" srcOrd="1" destOrd="0" presId="urn:microsoft.com/office/officeart/2018/2/layout/IconCircleList"/>
    <dgm:cxn modelId="{4654D870-A3C3-4CAD-975E-9DC72A64979F}" type="presParOf" srcId="{48A2A03E-DE12-428E-801F-2A1F67B379EA}" destId="{48ACE2F6-6BC7-4213-AB38-C2DB20707191}" srcOrd="2" destOrd="0" presId="urn:microsoft.com/office/officeart/2018/2/layout/IconCircleList"/>
    <dgm:cxn modelId="{73CE4AD3-CED2-4F28-B877-15CDE6B608E3}" type="presParOf" srcId="{48A2A03E-DE12-428E-801F-2A1F67B379EA}" destId="{3A62749B-FCEB-490A-9038-B32D6305298B}" srcOrd="3" destOrd="0" presId="urn:microsoft.com/office/officeart/2018/2/layout/IconCircleList"/>
    <dgm:cxn modelId="{B4B5251D-33BD-4F5D-8694-60FFB894B8E4}" type="presParOf" srcId="{663B108F-43E1-45F1-B7ED-300C93B50DBE}" destId="{BB0E552D-3326-426D-B54F-86E2931F5AEF}" srcOrd="1" destOrd="0" presId="urn:microsoft.com/office/officeart/2018/2/layout/IconCircleList"/>
    <dgm:cxn modelId="{95D7ED42-D11B-47F6-A353-349E770C1A70}" type="presParOf" srcId="{663B108F-43E1-45F1-B7ED-300C93B50DBE}" destId="{9DCA70FE-2C31-4434-9B77-41FD99EA2A72}" srcOrd="2" destOrd="0" presId="urn:microsoft.com/office/officeart/2018/2/layout/IconCircleList"/>
    <dgm:cxn modelId="{A297F40E-69DF-4244-8BF2-9F120164D5D7}" type="presParOf" srcId="{9DCA70FE-2C31-4434-9B77-41FD99EA2A72}" destId="{342969AC-4081-4F04-9D31-2346DAEA5684}" srcOrd="0" destOrd="0" presId="urn:microsoft.com/office/officeart/2018/2/layout/IconCircleList"/>
    <dgm:cxn modelId="{0497767B-E518-455C-AC05-18CA5F1D3921}" type="presParOf" srcId="{9DCA70FE-2C31-4434-9B77-41FD99EA2A72}" destId="{CE9F2B9C-86B5-4D04-9A53-486139460FD3}" srcOrd="1" destOrd="0" presId="urn:microsoft.com/office/officeart/2018/2/layout/IconCircleList"/>
    <dgm:cxn modelId="{3B8BBE16-85A2-46BE-880B-80916FC85BFD}" type="presParOf" srcId="{9DCA70FE-2C31-4434-9B77-41FD99EA2A72}" destId="{763D9D49-169C-4C6F-84DF-A3E99980E43E}" srcOrd="2" destOrd="0" presId="urn:microsoft.com/office/officeart/2018/2/layout/IconCircleList"/>
    <dgm:cxn modelId="{36C50C00-7977-4C36-9C10-1D98E5C14A86}" type="presParOf" srcId="{9DCA70FE-2C31-4434-9B77-41FD99EA2A72}" destId="{0C4BF565-9F03-4968-8A06-849E59CCA67A}" srcOrd="3" destOrd="0" presId="urn:microsoft.com/office/officeart/2018/2/layout/IconCircleList"/>
    <dgm:cxn modelId="{DD25E9E5-9954-415B-B1C9-1F1A2468BBD8}" type="presParOf" srcId="{663B108F-43E1-45F1-B7ED-300C93B50DBE}" destId="{9662B40A-B159-4A47-B10C-1E6675F7116F}" srcOrd="3" destOrd="0" presId="urn:microsoft.com/office/officeart/2018/2/layout/IconCircleList"/>
    <dgm:cxn modelId="{5700CD88-9E95-43C8-A446-EA8773B7D9F3}" type="presParOf" srcId="{663B108F-43E1-45F1-B7ED-300C93B50DBE}" destId="{4F821D7A-F105-47F9-9B18-0A6D00026471}" srcOrd="4" destOrd="0" presId="urn:microsoft.com/office/officeart/2018/2/layout/IconCircleList"/>
    <dgm:cxn modelId="{65CA84B1-9C62-42D8-96EA-4A62CBF66C69}" type="presParOf" srcId="{4F821D7A-F105-47F9-9B18-0A6D00026471}" destId="{EC456833-3453-4392-879D-E3EBFA3AFD61}" srcOrd="0" destOrd="0" presId="urn:microsoft.com/office/officeart/2018/2/layout/IconCircleList"/>
    <dgm:cxn modelId="{9C100222-D28F-418B-98BF-50A840CA4E35}" type="presParOf" srcId="{4F821D7A-F105-47F9-9B18-0A6D00026471}" destId="{2F88A9B0-C5D2-4E6E-97BA-4D315D642D79}" srcOrd="1" destOrd="0" presId="urn:microsoft.com/office/officeart/2018/2/layout/IconCircleList"/>
    <dgm:cxn modelId="{F13286AF-DB2A-40DD-94D6-272703D9A0E9}" type="presParOf" srcId="{4F821D7A-F105-47F9-9B18-0A6D00026471}" destId="{D0E773E7-3D17-4FB4-83B6-C972191E9E87}" srcOrd="2" destOrd="0" presId="urn:microsoft.com/office/officeart/2018/2/layout/IconCircleList"/>
    <dgm:cxn modelId="{D99F19D3-78BD-4614-A522-F74A84FE4BE9}" type="presParOf" srcId="{4F821D7A-F105-47F9-9B18-0A6D00026471}" destId="{9DB110B7-586A-4A8E-A9A4-2C6F7E0EAE9A}" srcOrd="3" destOrd="0" presId="urn:microsoft.com/office/officeart/2018/2/layout/IconCircleList"/>
    <dgm:cxn modelId="{95A35554-220B-468C-8CD4-9A009E561CB4}" type="presParOf" srcId="{663B108F-43E1-45F1-B7ED-300C93B50DBE}" destId="{018D4F58-FD08-4A87-9A96-F871120C25F9}" srcOrd="5" destOrd="0" presId="urn:microsoft.com/office/officeart/2018/2/layout/IconCircleList"/>
    <dgm:cxn modelId="{48753C77-7E5E-4DB3-BC2C-F354576CE608}" type="presParOf" srcId="{663B108F-43E1-45F1-B7ED-300C93B50DBE}" destId="{B00D2E05-61E2-4A5B-ADD7-BD3F4BDEE035}" srcOrd="6" destOrd="0" presId="urn:microsoft.com/office/officeart/2018/2/layout/IconCircleList"/>
    <dgm:cxn modelId="{4271A80A-E604-4F60-94F0-0A9F086AD743}" type="presParOf" srcId="{B00D2E05-61E2-4A5B-ADD7-BD3F4BDEE035}" destId="{99BC1A84-132A-4DF1-A79F-215B33EB7D65}" srcOrd="0" destOrd="0" presId="urn:microsoft.com/office/officeart/2018/2/layout/IconCircleList"/>
    <dgm:cxn modelId="{4EE7A24F-EAE1-4245-A8F3-1014ED2425B2}" type="presParOf" srcId="{B00D2E05-61E2-4A5B-ADD7-BD3F4BDEE035}" destId="{49AE0C75-F54E-4D05-846D-8B2BDB379472}" srcOrd="1" destOrd="0" presId="urn:microsoft.com/office/officeart/2018/2/layout/IconCircleList"/>
    <dgm:cxn modelId="{2958B59A-1429-4C7A-9EA2-CE2C5EE9DB02}" type="presParOf" srcId="{B00D2E05-61E2-4A5B-ADD7-BD3F4BDEE035}" destId="{585A8463-9EBD-4C1A-A825-5A36D1B44929}" srcOrd="2" destOrd="0" presId="urn:microsoft.com/office/officeart/2018/2/layout/IconCircleList"/>
    <dgm:cxn modelId="{646470CD-3553-451D-8F78-F671CF5189C5}" type="presParOf" srcId="{B00D2E05-61E2-4A5B-ADD7-BD3F4BDEE035}" destId="{A15C93E1-A382-4816-B1D7-404FB2C0803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7F5903D-5B65-4146-AECC-A6749CC0CFDB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A512315C-A151-46AA-BEE0-3EE75F00ADB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 noProof="0" dirty="0"/>
            <a:t>Tænk  (ca. 2 min.) </a:t>
          </a:r>
        </a:p>
      </dgm:t>
    </dgm:pt>
    <dgm:pt modelId="{8BD4A89A-B1FB-4CAC-95B0-E218A0407BF6}" type="parTrans" cxnId="{0ECC5CD9-8098-4006-87B7-4B5477A23A2B}">
      <dgm:prSet/>
      <dgm:spPr/>
      <dgm:t>
        <a:bodyPr/>
        <a:lstStyle/>
        <a:p>
          <a:endParaRPr lang="da-DK" noProof="0" dirty="0"/>
        </a:p>
      </dgm:t>
    </dgm:pt>
    <dgm:pt modelId="{1B3DD5CA-8946-41DE-A028-A9C16D4663BA}" type="sibTrans" cxnId="{0ECC5CD9-8098-4006-87B7-4B5477A23A2B}">
      <dgm:prSet/>
      <dgm:spPr/>
      <dgm:t>
        <a:bodyPr/>
        <a:lstStyle/>
        <a:p>
          <a:endParaRPr lang="da-DK" noProof="0" dirty="0"/>
        </a:p>
      </dgm:t>
    </dgm:pt>
    <dgm:pt modelId="{E972AD2F-137B-4815-990F-93F9AD72E9E3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sz="1700" noProof="0" dirty="0"/>
            <a:t>Overvej for dig selv:</a:t>
          </a:r>
        </a:p>
      </dgm:t>
    </dgm:pt>
    <dgm:pt modelId="{ABFEAB61-8B18-4623-A44F-B3ACFCA28A3B}" type="parTrans" cxnId="{9DAEED93-D838-401C-AA0F-7CA9AA92759A}">
      <dgm:prSet/>
      <dgm:spPr/>
      <dgm:t>
        <a:bodyPr/>
        <a:lstStyle/>
        <a:p>
          <a:endParaRPr lang="da-DK" noProof="0" dirty="0"/>
        </a:p>
      </dgm:t>
    </dgm:pt>
    <dgm:pt modelId="{A1E361A5-C685-4732-B0DD-B57451459605}" type="sibTrans" cxnId="{9DAEED93-D838-401C-AA0F-7CA9AA92759A}">
      <dgm:prSet/>
      <dgm:spPr/>
      <dgm:t>
        <a:bodyPr/>
        <a:lstStyle/>
        <a:p>
          <a:endParaRPr lang="da-DK" noProof="0" dirty="0"/>
        </a:p>
      </dgm:t>
    </dgm:pt>
    <dgm:pt modelId="{3BCF9124-5AC8-4339-9123-A5775F4173D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 noProof="0" dirty="0"/>
            <a:t>Tal  (ca. 10 min.)</a:t>
          </a:r>
        </a:p>
      </dgm:t>
    </dgm:pt>
    <dgm:pt modelId="{96666541-844B-483E-AD3A-D73B51EBB4DC}" type="parTrans" cxnId="{E722DB99-31FD-475A-B12B-60FC7028D801}">
      <dgm:prSet/>
      <dgm:spPr/>
      <dgm:t>
        <a:bodyPr/>
        <a:lstStyle/>
        <a:p>
          <a:endParaRPr lang="da-DK" noProof="0" dirty="0"/>
        </a:p>
      </dgm:t>
    </dgm:pt>
    <dgm:pt modelId="{EBB02FFA-B024-4075-ABFC-E4AF99BBC920}" type="sibTrans" cxnId="{E722DB99-31FD-475A-B12B-60FC7028D801}">
      <dgm:prSet/>
      <dgm:spPr/>
      <dgm:t>
        <a:bodyPr/>
        <a:lstStyle/>
        <a:p>
          <a:endParaRPr lang="da-DK" noProof="0" dirty="0"/>
        </a:p>
      </dgm:t>
    </dgm:pt>
    <dgm:pt modelId="{5CD93443-B153-4EFD-AED3-A16D51587F2B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noProof="0" dirty="0"/>
            <a:t>Tal med gruppen om det du har tænkt på. </a:t>
          </a:r>
        </a:p>
        <a:p>
          <a:pPr>
            <a:lnSpc>
              <a:spcPct val="100000"/>
            </a:lnSpc>
          </a:pPr>
          <a:r>
            <a:rPr lang="da-DK" noProof="0" dirty="0"/>
            <a:t>Sørg for at alle bliver hørt. </a:t>
          </a:r>
        </a:p>
      </dgm:t>
    </dgm:pt>
    <dgm:pt modelId="{CCEC5FBF-B3E5-410B-A86D-86725413D9FA}" type="parTrans" cxnId="{EBBBE107-C969-4DF0-BA6D-72062C8B064C}">
      <dgm:prSet/>
      <dgm:spPr/>
      <dgm:t>
        <a:bodyPr/>
        <a:lstStyle/>
        <a:p>
          <a:endParaRPr lang="da-DK" noProof="0" dirty="0"/>
        </a:p>
      </dgm:t>
    </dgm:pt>
    <dgm:pt modelId="{A5F8DF4C-7A0F-49DB-8E28-CE11AC453751}" type="sibTrans" cxnId="{EBBBE107-C969-4DF0-BA6D-72062C8B064C}">
      <dgm:prSet/>
      <dgm:spPr/>
      <dgm:t>
        <a:bodyPr/>
        <a:lstStyle/>
        <a:p>
          <a:endParaRPr lang="da-DK" noProof="0" dirty="0"/>
        </a:p>
      </dgm:t>
    </dgm:pt>
    <dgm:pt modelId="{23FC3177-C5A0-44FA-BA27-2ACFA922B86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1700" noProof="0" dirty="0"/>
            <a:t>Skriv 1-2 spørgsmål ned, som I gerne vil stille til Bjarne. </a:t>
          </a:r>
        </a:p>
        <a:p>
          <a:pPr>
            <a:lnSpc>
              <a:spcPct val="100000"/>
            </a:lnSpc>
          </a:pPr>
          <a:r>
            <a:rPr lang="da-DK" sz="1700" noProof="0" dirty="0"/>
            <a:t>Brug det </a:t>
          </a:r>
          <a:r>
            <a:rPr lang="da-DK" sz="2000" b="1" noProof="0" dirty="0">
              <a:solidFill>
                <a:srgbClr val="00B0F0"/>
              </a:solidFill>
            </a:rPr>
            <a:t>blå</a:t>
          </a:r>
          <a:r>
            <a:rPr lang="da-DK" sz="1700" noProof="0" dirty="0"/>
            <a:t> papkort.</a:t>
          </a:r>
        </a:p>
        <a:p>
          <a:pPr>
            <a:lnSpc>
              <a:spcPct val="100000"/>
            </a:lnSpc>
          </a:pPr>
          <a:r>
            <a:rPr lang="da-DK" sz="1700" noProof="0" dirty="0"/>
            <a:t>Husk at skrive jeres bordnummer på som underskrift. </a:t>
          </a:r>
        </a:p>
      </dgm:t>
    </dgm:pt>
    <dgm:pt modelId="{C63CDE2E-8D4C-4E75-93F6-68C87379B6DD}" type="parTrans" cxnId="{653988E6-329F-44BD-977D-7456459C7A55}">
      <dgm:prSet/>
      <dgm:spPr/>
      <dgm:t>
        <a:bodyPr/>
        <a:lstStyle/>
        <a:p>
          <a:endParaRPr lang="da-DK" noProof="0" dirty="0"/>
        </a:p>
      </dgm:t>
    </dgm:pt>
    <dgm:pt modelId="{3B508ECF-E733-4A55-87CA-3A87D38534A3}" type="sibTrans" cxnId="{653988E6-329F-44BD-977D-7456459C7A55}">
      <dgm:prSet/>
      <dgm:spPr/>
      <dgm:t>
        <a:bodyPr/>
        <a:lstStyle/>
        <a:p>
          <a:endParaRPr lang="da-DK" noProof="0" dirty="0"/>
        </a:p>
      </dgm:t>
    </dgm:pt>
    <dgm:pt modelId="{14D01430-446D-8D4C-9F30-AF1EF08C359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 noProof="0" dirty="0"/>
            <a:t>Del (ca. 45 min.)</a:t>
          </a:r>
        </a:p>
      </dgm:t>
    </dgm:pt>
    <dgm:pt modelId="{4426004A-DA1B-874C-A372-E1E12BEC74CB}" type="parTrans" cxnId="{0826720B-5821-7E46-921F-3D4536C08128}">
      <dgm:prSet/>
      <dgm:spPr/>
      <dgm:t>
        <a:bodyPr/>
        <a:lstStyle/>
        <a:p>
          <a:endParaRPr lang="da-DK" noProof="0" dirty="0"/>
        </a:p>
      </dgm:t>
    </dgm:pt>
    <dgm:pt modelId="{326B9F2A-F75D-944D-81CB-AD8F1233D5FF}" type="sibTrans" cxnId="{0826720B-5821-7E46-921F-3D4536C08128}">
      <dgm:prSet/>
      <dgm:spPr/>
      <dgm:t>
        <a:bodyPr/>
        <a:lstStyle/>
        <a:p>
          <a:endParaRPr lang="da-DK" noProof="0" dirty="0"/>
        </a:p>
      </dgm:t>
    </dgm:pt>
    <dgm:pt modelId="{ADBF0378-A48B-44D6-9D8D-B0EBCFC12CD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 noProof="0" dirty="0"/>
            <a:t>Skriv (ca. 5 min.)</a:t>
          </a:r>
        </a:p>
      </dgm:t>
    </dgm:pt>
    <dgm:pt modelId="{775D0F36-010F-4966-99BB-DAF6C6A306E8}" type="sibTrans" cxnId="{E4F50805-E7A4-4DCA-A06B-024998123197}">
      <dgm:prSet/>
      <dgm:spPr/>
      <dgm:t>
        <a:bodyPr/>
        <a:lstStyle/>
        <a:p>
          <a:endParaRPr lang="da-DK" noProof="0" dirty="0"/>
        </a:p>
      </dgm:t>
    </dgm:pt>
    <dgm:pt modelId="{984EBE84-3A92-45AB-8AA8-C98D89DD1106}" type="parTrans" cxnId="{E4F50805-E7A4-4DCA-A06B-024998123197}">
      <dgm:prSet/>
      <dgm:spPr/>
      <dgm:t>
        <a:bodyPr/>
        <a:lstStyle/>
        <a:p>
          <a:endParaRPr lang="da-DK" noProof="0" dirty="0"/>
        </a:p>
      </dgm:t>
    </dgm:pt>
    <dgm:pt modelId="{0F76FD31-FA04-F340-B440-7CFB10C42206}">
      <dgm:prSet/>
      <dgm:spPr/>
      <dgm:t>
        <a:bodyPr/>
        <a:lstStyle/>
        <a:p>
          <a:pPr>
            <a:lnSpc>
              <a:spcPct val="100000"/>
            </a:lnSpc>
          </a:pPr>
          <a:r>
            <a:rPr lang="da-DK" noProof="0" dirty="0"/>
            <a:t>Alle papkort med spørgsmål samles ind </a:t>
          </a:r>
        </a:p>
        <a:p>
          <a:pPr>
            <a:lnSpc>
              <a:spcPct val="100000"/>
            </a:lnSpc>
          </a:pPr>
          <a:r>
            <a:rPr lang="da-DK" noProof="0" dirty="0"/>
            <a:t>Derefter deles og drøftes spørgsmålene på skift i plenum.</a:t>
          </a:r>
        </a:p>
      </dgm:t>
    </dgm:pt>
    <dgm:pt modelId="{69F0FB68-2715-7748-9475-CEE3C6836537}" type="parTrans" cxnId="{179F7660-8023-9C46-90F3-8CEC6952F460}">
      <dgm:prSet/>
      <dgm:spPr/>
      <dgm:t>
        <a:bodyPr/>
        <a:lstStyle/>
        <a:p>
          <a:endParaRPr lang="da-DK" noProof="0" dirty="0"/>
        </a:p>
      </dgm:t>
    </dgm:pt>
    <dgm:pt modelId="{FD5F2ED6-ACD0-9643-B333-0126F0C5EB81}" type="sibTrans" cxnId="{179F7660-8023-9C46-90F3-8CEC6952F460}">
      <dgm:prSet/>
      <dgm:spPr/>
      <dgm:t>
        <a:bodyPr/>
        <a:lstStyle/>
        <a:p>
          <a:endParaRPr lang="da-DK" noProof="0" dirty="0"/>
        </a:p>
      </dgm:t>
    </dgm:pt>
    <dgm:pt modelId="{609F5B7B-D8C7-434B-950A-F0C3CBA0F85C}">
      <dgm:prSet custT="1"/>
      <dgm:spPr/>
      <dgm:t>
        <a:bodyPr/>
        <a:lstStyle/>
        <a:p>
          <a:r>
            <a:rPr lang="da-DK" sz="2000" b="1" i="1" noProof="0" dirty="0"/>
            <a:t>Hvad lagde du særligt mærke til?</a:t>
          </a:r>
        </a:p>
      </dgm:t>
    </dgm:pt>
    <dgm:pt modelId="{24778851-5FC4-CF41-857A-445AF9F7A2FE}" type="parTrans" cxnId="{3127FAEC-E7E6-054C-91E0-BD041C6345BF}">
      <dgm:prSet/>
      <dgm:spPr/>
      <dgm:t>
        <a:bodyPr/>
        <a:lstStyle/>
        <a:p>
          <a:endParaRPr lang="da-DK" noProof="0" dirty="0"/>
        </a:p>
      </dgm:t>
    </dgm:pt>
    <dgm:pt modelId="{F2FD8895-3233-A74E-B06B-C27480CBBE27}" type="sibTrans" cxnId="{3127FAEC-E7E6-054C-91E0-BD041C6345BF}">
      <dgm:prSet/>
      <dgm:spPr/>
      <dgm:t>
        <a:bodyPr/>
        <a:lstStyle/>
        <a:p>
          <a:endParaRPr lang="da-DK" noProof="0" dirty="0"/>
        </a:p>
      </dgm:t>
    </dgm:pt>
    <dgm:pt modelId="{995368B1-DC4A-BB43-B087-C1358804E0BB}">
      <dgm:prSet custT="1"/>
      <dgm:spPr/>
      <dgm:t>
        <a:bodyPr/>
        <a:lstStyle/>
        <a:p>
          <a:r>
            <a:rPr lang="da-DK" sz="2000" b="1" i="1" noProof="0" dirty="0"/>
            <a:t>Hvad undrede du dig over i oplægget?</a:t>
          </a:r>
        </a:p>
      </dgm:t>
    </dgm:pt>
    <dgm:pt modelId="{78F1251F-39E1-8E46-A0D4-6E9F213129BB}" type="parTrans" cxnId="{91FCF356-8D4C-B14F-9E78-1BC104FDF317}">
      <dgm:prSet/>
      <dgm:spPr/>
      <dgm:t>
        <a:bodyPr/>
        <a:lstStyle/>
        <a:p>
          <a:endParaRPr lang="da-DK" noProof="0" dirty="0"/>
        </a:p>
      </dgm:t>
    </dgm:pt>
    <dgm:pt modelId="{143A59DE-9859-7B42-BBA3-808F261DB19E}" type="sibTrans" cxnId="{91FCF356-8D4C-B14F-9E78-1BC104FDF317}">
      <dgm:prSet/>
      <dgm:spPr/>
      <dgm:t>
        <a:bodyPr/>
        <a:lstStyle/>
        <a:p>
          <a:endParaRPr lang="da-DK" noProof="0" dirty="0"/>
        </a:p>
      </dgm:t>
    </dgm:pt>
    <dgm:pt modelId="{19BC9C0B-99D7-48EF-A1D5-FC8CDA4C1A7B}" type="pres">
      <dgm:prSet presAssocID="{27F5903D-5B65-4146-AECC-A6749CC0CFDB}" presName="root" presStyleCnt="0">
        <dgm:presLayoutVars>
          <dgm:dir/>
          <dgm:resizeHandles val="exact"/>
        </dgm:presLayoutVars>
      </dgm:prSet>
      <dgm:spPr/>
    </dgm:pt>
    <dgm:pt modelId="{7E4BEE60-1449-400E-A143-F4E9F6E8BF1F}" type="pres">
      <dgm:prSet presAssocID="{A512315C-A151-46AA-BEE0-3EE75F00ADB6}" presName="compNode" presStyleCnt="0"/>
      <dgm:spPr/>
    </dgm:pt>
    <dgm:pt modelId="{9A943523-1CA1-4F95-9DCC-DDE0EB019E91}" type="pres">
      <dgm:prSet presAssocID="{A512315C-A151-46AA-BEE0-3EE75F00ADB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storm med massiv udfyldning"/>
        </a:ext>
      </dgm:extLst>
    </dgm:pt>
    <dgm:pt modelId="{CFE9FDFF-0547-41A3-BA36-216F497D4500}" type="pres">
      <dgm:prSet presAssocID="{A512315C-A151-46AA-BEE0-3EE75F00ADB6}" presName="iconSpace" presStyleCnt="0"/>
      <dgm:spPr/>
    </dgm:pt>
    <dgm:pt modelId="{E903EDAF-ECCC-44FC-9E04-CCCB2DA5799C}" type="pres">
      <dgm:prSet presAssocID="{A512315C-A151-46AA-BEE0-3EE75F00ADB6}" presName="parTx" presStyleLbl="revTx" presStyleIdx="0" presStyleCnt="8">
        <dgm:presLayoutVars>
          <dgm:chMax val="0"/>
          <dgm:chPref val="0"/>
        </dgm:presLayoutVars>
      </dgm:prSet>
      <dgm:spPr/>
    </dgm:pt>
    <dgm:pt modelId="{56EC5332-8D21-493F-A868-7EBD9FDF3DB4}" type="pres">
      <dgm:prSet presAssocID="{A512315C-A151-46AA-BEE0-3EE75F00ADB6}" presName="txSpace" presStyleCnt="0"/>
      <dgm:spPr/>
    </dgm:pt>
    <dgm:pt modelId="{DC8D1E29-4496-4D40-AA22-FB4902E6FB31}" type="pres">
      <dgm:prSet presAssocID="{A512315C-A151-46AA-BEE0-3EE75F00ADB6}" presName="desTx" presStyleLbl="revTx" presStyleIdx="1" presStyleCnt="8">
        <dgm:presLayoutVars/>
      </dgm:prSet>
      <dgm:spPr/>
    </dgm:pt>
    <dgm:pt modelId="{8DEC13E4-ADE0-493C-BDC2-1ED21DBC16C7}" type="pres">
      <dgm:prSet presAssocID="{1B3DD5CA-8946-41DE-A028-A9C16D4663BA}" presName="sibTrans" presStyleCnt="0"/>
      <dgm:spPr/>
    </dgm:pt>
    <dgm:pt modelId="{85EB33DF-A90C-4F4A-AE8C-F58948652AF2}" type="pres">
      <dgm:prSet presAssocID="{3BCF9124-5AC8-4339-9123-A5775F4173D9}" presName="compNode" presStyleCnt="0"/>
      <dgm:spPr/>
    </dgm:pt>
    <dgm:pt modelId="{CA41EDAA-9ED1-4B7E-AC43-0511784E1101}" type="pres">
      <dgm:prSet presAssocID="{3BCF9124-5AC8-4339-9123-A5775F4173D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ørgsmål"/>
        </a:ext>
      </dgm:extLst>
    </dgm:pt>
    <dgm:pt modelId="{8D5BAB9D-4ABC-475D-A3CC-DA66FE5E674B}" type="pres">
      <dgm:prSet presAssocID="{3BCF9124-5AC8-4339-9123-A5775F4173D9}" presName="iconSpace" presStyleCnt="0"/>
      <dgm:spPr/>
    </dgm:pt>
    <dgm:pt modelId="{EAB69059-4873-4198-B752-71FA2E45A7AD}" type="pres">
      <dgm:prSet presAssocID="{3BCF9124-5AC8-4339-9123-A5775F4173D9}" presName="parTx" presStyleLbl="revTx" presStyleIdx="2" presStyleCnt="8">
        <dgm:presLayoutVars>
          <dgm:chMax val="0"/>
          <dgm:chPref val="0"/>
        </dgm:presLayoutVars>
      </dgm:prSet>
      <dgm:spPr/>
    </dgm:pt>
    <dgm:pt modelId="{E0935BE3-2283-4DC4-8803-CADF048BD7FC}" type="pres">
      <dgm:prSet presAssocID="{3BCF9124-5AC8-4339-9123-A5775F4173D9}" presName="txSpace" presStyleCnt="0"/>
      <dgm:spPr/>
    </dgm:pt>
    <dgm:pt modelId="{53C4EB14-A24D-435D-B965-582C8C6C2772}" type="pres">
      <dgm:prSet presAssocID="{3BCF9124-5AC8-4339-9123-A5775F4173D9}" presName="desTx" presStyleLbl="revTx" presStyleIdx="3" presStyleCnt="8">
        <dgm:presLayoutVars/>
      </dgm:prSet>
      <dgm:spPr/>
    </dgm:pt>
    <dgm:pt modelId="{D4973D73-3D1F-4DD2-9FF6-D6FFB9C0575D}" type="pres">
      <dgm:prSet presAssocID="{EBB02FFA-B024-4075-ABFC-E4AF99BBC920}" presName="sibTrans" presStyleCnt="0"/>
      <dgm:spPr/>
    </dgm:pt>
    <dgm:pt modelId="{7108195B-A9A3-405D-BB84-368D96C43466}" type="pres">
      <dgm:prSet presAssocID="{ADBF0378-A48B-44D6-9D8D-B0EBCFC12CD1}" presName="compNode" presStyleCnt="0"/>
      <dgm:spPr/>
    </dgm:pt>
    <dgm:pt modelId="{B9F7767F-459F-4B5B-B43F-E64C387EC9E3}" type="pres">
      <dgm:prSet presAssocID="{ADBF0378-A48B-44D6-9D8D-B0EBCFC12CD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ipboard med massiv udfyldning"/>
        </a:ext>
      </dgm:extLst>
    </dgm:pt>
    <dgm:pt modelId="{E51E7F23-6675-48FE-B261-6752C8BC6958}" type="pres">
      <dgm:prSet presAssocID="{ADBF0378-A48B-44D6-9D8D-B0EBCFC12CD1}" presName="iconSpace" presStyleCnt="0"/>
      <dgm:spPr/>
    </dgm:pt>
    <dgm:pt modelId="{1E3655A4-6AA6-4465-B469-E62974358D62}" type="pres">
      <dgm:prSet presAssocID="{ADBF0378-A48B-44D6-9D8D-B0EBCFC12CD1}" presName="parTx" presStyleLbl="revTx" presStyleIdx="4" presStyleCnt="8">
        <dgm:presLayoutVars>
          <dgm:chMax val="0"/>
          <dgm:chPref val="0"/>
        </dgm:presLayoutVars>
      </dgm:prSet>
      <dgm:spPr/>
    </dgm:pt>
    <dgm:pt modelId="{CB0580B5-DD8A-4D5E-9B80-12CD7A8757FB}" type="pres">
      <dgm:prSet presAssocID="{ADBF0378-A48B-44D6-9D8D-B0EBCFC12CD1}" presName="txSpace" presStyleCnt="0"/>
      <dgm:spPr/>
    </dgm:pt>
    <dgm:pt modelId="{3BDF667C-BA9B-46E9-854D-13DAEAAE7931}" type="pres">
      <dgm:prSet presAssocID="{ADBF0378-A48B-44D6-9D8D-B0EBCFC12CD1}" presName="desTx" presStyleLbl="revTx" presStyleIdx="5" presStyleCnt="8">
        <dgm:presLayoutVars/>
      </dgm:prSet>
      <dgm:spPr/>
    </dgm:pt>
    <dgm:pt modelId="{BCCD1348-E378-CD48-83AF-F4670E3FF472}" type="pres">
      <dgm:prSet presAssocID="{775D0F36-010F-4966-99BB-DAF6C6A306E8}" presName="sibTrans" presStyleCnt="0"/>
      <dgm:spPr/>
    </dgm:pt>
    <dgm:pt modelId="{C6351B44-8FF3-E745-947A-107E53EFD801}" type="pres">
      <dgm:prSet presAssocID="{14D01430-446D-8D4C-9F30-AF1EF08C359A}" presName="compNode" presStyleCnt="0"/>
      <dgm:spPr/>
    </dgm:pt>
    <dgm:pt modelId="{C008EA47-5810-E84A-999D-10B5C58B3AB8}" type="pres">
      <dgm:prSet presAssocID="{14D01430-446D-8D4C-9F30-AF1EF08C359A}" presName="iconRect" presStyleLbl="node1" presStyleIdx="3" presStyleCnt="4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</dgm:pt>
    <dgm:pt modelId="{28799A07-B1F5-294D-80EC-72463396988B}" type="pres">
      <dgm:prSet presAssocID="{14D01430-446D-8D4C-9F30-AF1EF08C359A}" presName="iconSpace" presStyleCnt="0"/>
      <dgm:spPr/>
    </dgm:pt>
    <dgm:pt modelId="{E5DDE363-7322-C746-A7BE-26A9CD862DBE}" type="pres">
      <dgm:prSet presAssocID="{14D01430-446D-8D4C-9F30-AF1EF08C359A}" presName="parTx" presStyleLbl="revTx" presStyleIdx="6" presStyleCnt="8">
        <dgm:presLayoutVars>
          <dgm:chMax val="0"/>
          <dgm:chPref val="0"/>
        </dgm:presLayoutVars>
      </dgm:prSet>
      <dgm:spPr/>
    </dgm:pt>
    <dgm:pt modelId="{356A6824-C2FD-7343-8D8F-C1CF531C39FD}" type="pres">
      <dgm:prSet presAssocID="{14D01430-446D-8D4C-9F30-AF1EF08C359A}" presName="txSpace" presStyleCnt="0"/>
      <dgm:spPr/>
    </dgm:pt>
    <dgm:pt modelId="{924198F7-F9C1-6645-A609-76CF5E376824}" type="pres">
      <dgm:prSet presAssocID="{14D01430-446D-8D4C-9F30-AF1EF08C359A}" presName="desTx" presStyleLbl="revTx" presStyleIdx="7" presStyleCnt="8">
        <dgm:presLayoutVars/>
      </dgm:prSet>
      <dgm:spPr/>
    </dgm:pt>
  </dgm:ptLst>
  <dgm:cxnLst>
    <dgm:cxn modelId="{E4F50805-E7A4-4DCA-A06B-024998123197}" srcId="{27F5903D-5B65-4146-AECC-A6749CC0CFDB}" destId="{ADBF0378-A48B-44D6-9D8D-B0EBCFC12CD1}" srcOrd="2" destOrd="0" parTransId="{984EBE84-3A92-45AB-8AA8-C98D89DD1106}" sibTransId="{775D0F36-010F-4966-99BB-DAF6C6A306E8}"/>
    <dgm:cxn modelId="{EBBBE107-C969-4DF0-BA6D-72062C8B064C}" srcId="{3BCF9124-5AC8-4339-9123-A5775F4173D9}" destId="{5CD93443-B153-4EFD-AED3-A16D51587F2B}" srcOrd="0" destOrd="0" parTransId="{CCEC5FBF-B3E5-410B-A86D-86725413D9FA}" sibTransId="{A5F8DF4C-7A0F-49DB-8E28-CE11AC453751}"/>
    <dgm:cxn modelId="{4D54D409-E756-8049-BBF7-8F501B2990C0}" type="presOf" srcId="{0F76FD31-FA04-F340-B440-7CFB10C42206}" destId="{924198F7-F9C1-6645-A609-76CF5E376824}" srcOrd="0" destOrd="0" presId="urn:microsoft.com/office/officeart/2018/2/layout/IconLabelDescriptionList"/>
    <dgm:cxn modelId="{0826720B-5821-7E46-921F-3D4536C08128}" srcId="{27F5903D-5B65-4146-AECC-A6749CC0CFDB}" destId="{14D01430-446D-8D4C-9F30-AF1EF08C359A}" srcOrd="3" destOrd="0" parTransId="{4426004A-DA1B-874C-A372-E1E12BEC74CB}" sibTransId="{326B9F2A-F75D-944D-81CB-AD8F1233D5FF}"/>
    <dgm:cxn modelId="{00E9DF13-C35D-4E1B-9DFA-038932BF36CF}" type="presOf" srcId="{5CD93443-B153-4EFD-AED3-A16D51587F2B}" destId="{53C4EB14-A24D-435D-B965-582C8C6C2772}" srcOrd="0" destOrd="0" presId="urn:microsoft.com/office/officeart/2018/2/layout/IconLabelDescriptionList"/>
    <dgm:cxn modelId="{15F7FC13-EEFD-4EF6-A2FF-259432EBF6A3}" type="presOf" srcId="{23FC3177-C5A0-44FA-BA27-2ACFA922B86F}" destId="{3BDF667C-BA9B-46E9-854D-13DAEAAE7931}" srcOrd="0" destOrd="0" presId="urn:microsoft.com/office/officeart/2018/2/layout/IconLabelDescriptionList"/>
    <dgm:cxn modelId="{36E68B28-125D-4A4C-8D44-FB0BA0E30537}" type="presOf" srcId="{E972AD2F-137B-4815-990F-93F9AD72E9E3}" destId="{DC8D1E29-4496-4D40-AA22-FB4902E6FB31}" srcOrd="0" destOrd="0" presId="urn:microsoft.com/office/officeart/2018/2/layout/IconLabelDescriptionList"/>
    <dgm:cxn modelId="{300D5732-4F91-4A93-9A74-CD956BABC222}" type="presOf" srcId="{A512315C-A151-46AA-BEE0-3EE75F00ADB6}" destId="{E903EDAF-ECCC-44FC-9E04-CCCB2DA5799C}" srcOrd="0" destOrd="0" presId="urn:microsoft.com/office/officeart/2018/2/layout/IconLabelDescriptionList"/>
    <dgm:cxn modelId="{179F7660-8023-9C46-90F3-8CEC6952F460}" srcId="{14D01430-446D-8D4C-9F30-AF1EF08C359A}" destId="{0F76FD31-FA04-F340-B440-7CFB10C42206}" srcOrd="0" destOrd="0" parTransId="{69F0FB68-2715-7748-9475-CEE3C6836537}" sibTransId="{FD5F2ED6-ACD0-9643-B333-0126F0C5EB81}"/>
    <dgm:cxn modelId="{5246B26F-D535-E643-8941-4D9B1486ED58}" type="presOf" srcId="{609F5B7B-D8C7-434B-950A-F0C3CBA0F85C}" destId="{DC8D1E29-4496-4D40-AA22-FB4902E6FB31}" srcOrd="0" destOrd="1" presId="urn:microsoft.com/office/officeart/2018/2/layout/IconLabelDescriptionList"/>
    <dgm:cxn modelId="{B3A97956-5DA7-41BC-AE52-5ABDD1DD7BB6}" type="presOf" srcId="{3BCF9124-5AC8-4339-9123-A5775F4173D9}" destId="{EAB69059-4873-4198-B752-71FA2E45A7AD}" srcOrd="0" destOrd="0" presId="urn:microsoft.com/office/officeart/2018/2/layout/IconLabelDescriptionList"/>
    <dgm:cxn modelId="{91FCF356-8D4C-B14F-9E78-1BC104FDF317}" srcId="{E972AD2F-137B-4815-990F-93F9AD72E9E3}" destId="{995368B1-DC4A-BB43-B087-C1358804E0BB}" srcOrd="1" destOrd="0" parTransId="{78F1251F-39E1-8E46-A0D4-6E9F213129BB}" sibTransId="{143A59DE-9859-7B42-BBA3-808F261DB19E}"/>
    <dgm:cxn modelId="{99484D87-43E5-4A65-BBCE-5739428F2222}" type="presOf" srcId="{27F5903D-5B65-4146-AECC-A6749CC0CFDB}" destId="{19BC9C0B-99D7-48EF-A1D5-FC8CDA4C1A7B}" srcOrd="0" destOrd="0" presId="urn:microsoft.com/office/officeart/2018/2/layout/IconLabelDescriptionList"/>
    <dgm:cxn modelId="{9DAEED93-D838-401C-AA0F-7CA9AA92759A}" srcId="{A512315C-A151-46AA-BEE0-3EE75F00ADB6}" destId="{E972AD2F-137B-4815-990F-93F9AD72E9E3}" srcOrd="0" destOrd="0" parTransId="{ABFEAB61-8B18-4623-A44F-B3ACFCA28A3B}" sibTransId="{A1E361A5-C685-4732-B0DD-B57451459605}"/>
    <dgm:cxn modelId="{E722DB99-31FD-475A-B12B-60FC7028D801}" srcId="{27F5903D-5B65-4146-AECC-A6749CC0CFDB}" destId="{3BCF9124-5AC8-4339-9123-A5775F4173D9}" srcOrd="1" destOrd="0" parTransId="{96666541-844B-483E-AD3A-D73B51EBB4DC}" sibTransId="{EBB02FFA-B024-4075-ABFC-E4AF99BBC920}"/>
    <dgm:cxn modelId="{1D93B6A0-B3A8-438D-9599-62DD26F3713A}" type="presOf" srcId="{ADBF0378-A48B-44D6-9D8D-B0EBCFC12CD1}" destId="{1E3655A4-6AA6-4465-B469-E62974358D62}" srcOrd="0" destOrd="0" presId="urn:microsoft.com/office/officeart/2018/2/layout/IconLabelDescriptionList"/>
    <dgm:cxn modelId="{38F79AB3-0898-F247-A973-0D7FE44492FC}" type="presOf" srcId="{995368B1-DC4A-BB43-B087-C1358804E0BB}" destId="{DC8D1E29-4496-4D40-AA22-FB4902E6FB31}" srcOrd="0" destOrd="2" presId="urn:microsoft.com/office/officeart/2018/2/layout/IconLabelDescriptionList"/>
    <dgm:cxn modelId="{0ECC5CD9-8098-4006-87B7-4B5477A23A2B}" srcId="{27F5903D-5B65-4146-AECC-A6749CC0CFDB}" destId="{A512315C-A151-46AA-BEE0-3EE75F00ADB6}" srcOrd="0" destOrd="0" parTransId="{8BD4A89A-B1FB-4CAC-95B0-E218A0407BF6}" sibTransId="{1B3DD5CA-8946-41DE-A028-A9C16D4663BA}"/>
    <dgm:cxn modelId="{6D6128E6-1A23-9A4D-8B64-3522220DED0B}" type="presOf" srcId="{14D01430-446D-8D4C-9F30-AF1EF08C359A}" destId="{E5DDE363-7322-C746-A7BE-26A9CD862DBE}" srcOrd="0" destOrd="0" presId="urn:microsoft.com/office/officeart/2018/2/layout/IconLabelDescriptionList"/>
    <dgm:cxn modelId="{653988E6-329F-44BD-977D-7456459C7A55}" srcId="{ADBF0378-A48B-44D6-9D8D-B0EBCFC12CD1}" destId="{23FC3177-C5A0-44FA-BA27-2ACFA922B86F}" srcOrd="0" destOrd="0" parTransId="{C63CDE2E-8D4C-4E75-93F6-68C87379B6DD}" sibTransId="{3B508ECF-E733-4A55-87CA-3A87D38534A3}"/>
    <dgm:cxn modelId="{3127FAEC-E7E6-054C-91E0-BD041C6345BF}" srcId="{E972AD2F-137B-4815-990F-93F9AD72E9E3}" destId="{609F5B7B-D8C7-434B-950A-F0C3CBA0F85C}" srcOrd="0" destOrd="0" parTransId="{24778851-5FC4-CF41-857A-445AF9F7A2FE}" sibTransId="{F2FD8895-3233-A74E-B06B-C27480CBBE27}"/>
    <dgm:cxn modelId="{8AC768D2-ED6C-476E-8DD4-633F1C31B928}" type="presParOf" srcId="{19BC9C0B-99D7-48EF-A1D5-FC8CDA4C1A7B}" destId="{7E4BEE60-1449-400E-A143-F4E9F6E8BF1F}" srcOrd="0" destOrd="0" presId="urn:microsoft.com/office/officeart/2018/2/layout/IconLabelDescriptionList"/>
    <dgm:cxn modelId="{06635EFC-E552-49E7-9263-49919CFBCEDA}" type="presParOf" srcId="{7E4BEE60-1449-400E-A143-F4E9F6E8BF1F}" destId="{9A943523-1CA1-4F95-9DCC-DDE0EB019E91}" srcOrd="0" destOrd="0" presId="urn:microsoft.com/office/officeart/2018/2/layout/IconLabelDescriptionList"/>
    <dgm:cxn modelId="{A05EF4E9-0565-4332-BAE3-2C3C1D6C0CE6}" type="presParOf" srcId="{7E4BEE60-1449-400E-A143-F4E9F6E8BF1F}" destId="{CFE9FDFF-0547-41A3-BA36-216F497D4500}" srcOrd="1" destOrd="0" presId="urn:microsoft.com/office/officeart/2018/2/layout/IconLabelDescriptionList"/>
    <dgm:cxn modelId="{8D510D5A-82D4-46F8-9FC0-57CA3ACC7C08}" type="presParOf" srcId="{7E4BEE60-1449-400E-A143-F4E9F6E8BF1F}" destId="{E903EDAF-ECCC-44FC-9E04-CCCB2DA5799C}" srcOrd="2" destOrd="0" presId="urn:microsoft.com/office/officeart/2018/2/layout/IconLabelDescriptionList"/>
    <dgm:cxn modelId="{1C423FAF-F33C-4B66-A6A4-3E7587677C7E}" type="presParOf" srcId="{7E4BEE60-1449-400E-A143-F4E9F6E8BF1F}" destId="{56EC5332-8D21-493F-A868-7EBD9FDF3DB4}" srcOrd="3" destOrd="0" presId="urn:microsoft.com/office/officeart/2018/2/layout/IconLabelDescriptionList"/>
    <dgm:cxn modelId="{C993C089-848B-47C9-B57C-482285F59BA3}" type="presParOf" srcId="{7E4BEE60-1449-400E-A143-F4E9F6E8BF1F}" destId="{DC8D1E29-4496-4D40-AA22-FB4902E6FB31}" srcOrd="4" destOrd="0" presId="urn:microsoft.com/office/officeart/2018/2/layout/IconLabelDescriptionList"/>
    <dgm:cxn modelId="{EB7BEDC8-E6B2-4B51-A9B9-5B8EA5180675}" type="presParOf" srcId="{19BC9C0B-99D7-48EF-A1D5-FC8CDA4C1A7B}" destId="{8DEC13E4-ADE0-493C-BDC2-1ED21DBC16C7}" srcOrd="1" destOrd="0" presId="urn:microsoft.com/office/officeart/2018/2/layout/IconLabelDescriptionList"/>
    <dgm:cxn modelId="{E6666F10-F4BB-46C1-9C4C-4E24987C13E3}" type="presParOf" srcId="{19BC9C0B-99D7-48EF-A1D5-FC8CDA4C1A7B}" destId="{85EB33DF-A90C-4F4A-AE8C-F58948652AF2}" srcOrd="2" destOrd="0" presId="urn:microsoft.com/office/officeart/2018/2/layout/IconLabelDescriptionList"/>
    <dgm:cxn modelId="{64629821-DEE6-4428-B6DD-0DA7BB51A1C9}" type="presParOf" srcId="{85EB33DF-A90C-4F4A-AE8C-F58948652AF2}" destId="{CA41EDAA-9ED1-4B7E-AC43-0511784E1101}" srcOrd="0" destOrd="0" presId="urn:microsoft.com/office/officeart/2018/2/layout/IconLabelDescriptionList"/>
    <dgm:cxn modelId="{FA5F19D8-C260-4418-A27B-CF51742E2C12}" type="presParOf" srcId="{85EB33DF-A90C-4F4A-AE8C-F58948652AF2}" destId="{8D5BAB9D-4ABC-475D-A3CC-DA66FE5E674B}" srcOrd="1" destOrd="0" presId="urn:microsoft.com/office/officeart/2018/2/layout/IconLabelDescriptionList"/>
    <dgm:cxn modelId="{BF38E4DA-4C8B-48BC-8A4F-32415C766888}" type="presParOf" srcId="{85EB33DF-A90C-4F4A-AE8C-F58948652AF2}" destId="{EAB69059-4873-4198-B752-71FA2E45A7AD}" srcOrd="2" destOrd="0" presId="urn:microsoft.com/office/officeart/2018/2/layout/IconLabelDescriptionList"/>
    <dgm:cxn modelId="{388CD6B8-E07C-4262-95D4-0317393275E7}" type="presParOf" srcId="{85EB33DF-A90C-4F4A-AE8C-F58948652AF2}" destId="{E0935BE3-2283-4DC4-8803-CADF048BD7FC}" srcOrd="3" destOrd="0" presId="urn:microsoft.com/office/officeart/2018/2/layout/IconLabelDescriptionList"/>
    <dgm:cxn modelId="{45E53DF7-4C69-4034-82B3-1B7F6BD454C9}" type="presParOf" srcId="{85EB33DF-A90C-4F4A-AE8C-F58948652AF2}" destId="{53C4EB14-A24D-435D-B965-582C8C6C2772}" srcOrd="4" destOrd="0" presId="urn:microsoft.com/office/officeart/2018/2/layout/IconLabelDescriptionList"/>
    <dgm:cxn modelId="{D86BD79F-D5BC-46A6-B54F-CFA2318A0B9B}" type="presParOf" srcId="{19BC9C0B-99D7-48EF-A1D5-FC8CDA4C1A7B}" destId="{D4973D73-3D1F-4DD2-9FF6-D6FFB9C0575D}" srcOrd="3" destOrd="0" presId="urn:microsoft.com/office/officeart/2018/2/layout/IconLabelDescriptionList"/>
    <dgm:cxn modelId="{8BE4AAC7-E0D7-436C-BB45-02F70AD5D489}" type="presParOf" srcId="{19BC9C0B-99D7-48EF-A1D5-FC8CDA4C1A7B}" destId="{7108195B-A9A3-405D-BB84-368D96C43466}" srcOrd="4" destOrd="0" presId="urn:microsoft.com/office/officeart/2018/2/layout/IconLabelDescriptionList"/>
    <dgm:cxn modelId="{BBEEAFB3-6310-4ACC-88D8-F8A73D5BE37D}" type="presParOf" srcId="{7108195B-A9A3-405D-BB84-368D96C43466}" destId="{B9F7767F-459F-4B5B-B43F-E64C387EC9E3}" srcOrd="0" destOrd="0" presId="urn:microsoft.com/office/officeart/2018/2/layout/IconLabelDescriptionList"/>
    <dgm:cxn modelId="{493A41A9-36E9-468B-8B2B-481CF3EC5B2A}" type="presParOf" srcId="{7108195B-A9A3-405D-BB84-368D96C43466}" destId="{E51E7F23-6675-48FE-B261-6752C8BC6958}" srcOrd="1" destOrd="0" presId="urn:microsoft.com/office/officeart/2018/2/layout/IconLabelDescriptionList"/>
    <dgm:cxn modelId="{2D6C3109-8D81-468F-8140-4F559361D9F7}" type="presParOf" srcId="{7108195B-A9A3-405D-BB84-368D96C43466}" destId="{1E3655A4-6AA6-4465-B469-E62974358D62}" srcOrd="2" destOrd="0" presId="urn:microsoft.com/office/officeart/2018/2/layout/IconLabelDescriptionList"/>
    <dgm:cxn modelId="{60BAAA54-03F2-4AF9-AC74-3EE93825D36C}" type="presParOf" srcId="{7108195B-A9A3-405D-BB84-368D96C43466}" destId="{CB0580B5-DD8A-4D5E-9B80-12CD7A8757FB}" srcOrd="3" destOrd="0" presId="urn:microsoft.com/office/officeart/2018/2/layout/IconLabelDescriptionList"/>
    <dgm:cxn modelId="{019DB892-82E0-4065-8C39-FF030415769A}" type="presParOf" srcId="{7108195B-A9A3-405D-BB84-368D96C43466}" destId="{3BDF667C-BA9B-46E9-854D-13DAEAAE7931}" srcOrd="4" destOrd="0" presId="urn:microsoft.com/office/officeart/2018/2/layout/IconLabelDescriptionList"/>
    <dgm:cxn modelId="{8D4A8227-2F33-3043-82E6-3F59040D9BD7}" type="presParOf" srcId="{19BC9C0B-99D7-48EF-A1D5-FC8CDA4C1A7B}" destId="{BCCD1348-E378-CD48-83AF-F4670E3FF472}" srcOrd="5" destOrd="0" presId="urn:microsoft.com/office/officeart/2018/2/layout/IconLabelDescriptionList"/>
    <dgm:cxn modelId="{57A3DE59-38FA-204E-A2F2-60BC21326EE0}" type="presParOf" srcId="{19BC9C0B-99D7-48EF-A1D5-FC8CDA4C1A7B}" destId="{C6351B44-8FF3-E745-947A-107E53EFD801}" srcOrd="6" destOrd="0" presId="urn:microsoft.com/office/officeart/2018/2/layout/IconLabelDescriptionList"/>
    <dgm:cxn modelId="{5019361B-02A7-8E42-BDCB-0DAB9F2F4A9A}" type="presParOf" srcId="{C6351B44-8FF3-E745-947A-107E53EFD801}" destId="{C008EA47-5810-E84A-999D-10B5C58B3AB8}" srcOrd="0" destOrd="0" presId="urn:microsoft.com/office/officeart/2018/2/layout/IconLabelDescriptionList"/>
    <dgm:cxn modelId="{ACF77F62-0336-8449-8236-01B84674EED5}" type="presParOf" srcId="{C6351B44-8FF3-E745-947A-107E53EFD801}" destId="{28799A07-B1F5-294D-80EC-72463396988B}" srcOrd="1" destOrd="0" presId="urn:microsoft.com/office/officeart/2018/2/layout/IconLabelDescriptionList"/>
    <dgm:cxn modelId="{1E8FB40C-A7F6-AD47-99EC-15FB60F5EB28}" type="presParOf" srcId="{C6351B44-8FF3-E745-947A-107E53EFD801}" destId="{E5DDE363-7322-C746-A7BE-26A9CD862DBE}" srcOrd="2" destOrd="0" presId="urn:microsoft.com/office/officeart/2018/2/layout/IconLabelDescriptionList"/>
    <dgm:cxn modelId="{529E35FE-0835-DF42-BAF8-2CA5C87EB1E4}" type="presParOf" srcId="{C6351B44-8FF3-E745-947A-107E53EFD801}" destId="{356A6824-C2FD-7343-8D8F-C1CF531C39FD}" srcOrd="3" destOrd="0" presId="urn:microsoft.com/office/officeart/2018/2/layout/IconLabelDescriptionList"/>
    <dgm:cxn modelId="{F6A9B9C7-E81F-D843-986F-04E4C742EB08}" type="presParOf" srcId="{C6351B44-8FF3-E745-947A-107E53EFD801}" destId="{924198F7-F9C1-6645-A609-76CF5E37682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7F5903D-5B65-4146-AECC-A6749CC0CFDB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A512315C-A151-46AA-BEE0-3EE75F00ADB6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 noProof="0" dirty="0"/>
            <a:t>Tænk  (ca. 1 min.) </a:t>
          </a:r>
        </a:p>
      </dgm:t>
    </dgm:pt>
    <dgm:pt modelId="{8BD4A89A-B1FB-4CAC-95B0-E218A0407BF6}" type="parTrans" cxnId="{0ECC5CD9-8098-4006-87B7-4B5477A23A2B}">
      <dgm:prSet/>
      <dgm:spPr/>
      <dgm:t>
        <a:bodyPr/>
        <a:lstStyle/>
        <a:p>
          <a:endParaRPr lang="da-DK" noProof="0" dirty="0"/>
        </a:p>
      </dgm:t>
    </dgm:pt>
    <dgm:pt modelId="{1B3DD5CA-8946-41DE-A028-A9C16D4663BA}" type="sibTrans" cxnId="{0ECC5CD9-8098-4006-87B7-4B5477A23A2B}">
      <dgm:prSet/>
      <dgm:spPr/>
      <dgm:t>
        <a:bodyPr/>
        <a:lstStyle/>
        <a:p>
          <a:endParaRPr lang="da-DK" noProof="0" dirty="0"/>
        </a:p>
      </dgm:t>
    </dgm:pt>
    <dgm:pt modelId="{E972AD2F-137B-4815-990F-93F9AD72E9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2000" noProof="0" dirty="0"/>
            <a:t>Overvej for dig selv:</a:t>
          </a:r>
        </a:p>
      </dgm:t>
    </dgm:pt>
    <dgm:pt modelId="{ABFEAB61-8B18-4623-A44F-B3ACFCA28A3B}" type="parTrans" cxnId="{9DAEED93-D838-401C-AA0F-7CA9AA92759A}">
      <dgm:prSet/>
      <dgm:spPr/>
      <dgm:t>
        <a:bodyPr/>
        <a:lstStyle/>
        <a:p>
          <a:endParaRPr lang="da-DK" noProof="0" dirty="0"/>
        </a:p>
      </dgm:t>
    </dgm:pt>
    <dgm:pt modelId="{A1E361A5-C685-4732-B0DD-B57451459605}" type="sibTrans" cxnId="{9DAEED93-D838-401C-AA0F-7CA9AA92759A}">
      <dgm:prSet/>
      <dgm:spPr/>
      <dgm:t>
        <a:bodyPr/>
        <a:lstStyle/>
        <a:p>
          <a:endParaRPr lang="da-DK" noProof="0" dirty="0"/>
        </a:p>
      </dgm:t>
    </dgm:pt>
    <dgm:pt modelId="{3BCF9124-5AC8-4339-9123-A5775F4173D9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 noProof="0" dirty="0"/>
            <a:t>Tal  (ca. 5 min.)</a:t>
          </a:r>
        </a:p>
      </dgm:t>
    </dgm:pt>
    <dgm:pt modelId="{96666541-844B-483E-AD3A-D73B51EBB4DC}" type="parTrans" cxnId="{E722DB99-31FD-475A-B12B-60FC7028D801}">
      <dgm:prSet/>
      <dgm:spPr/>
      <dgm:t>
        <a:bodyPr/>
        <a:lstStyle/>
        <a:p>
          <a:endParaRPr lang="da-DK" noProof="0" dirty="0"/>
        </a:p>
      </dgm:t>
    </dgm:pt>
    <dgm:pt modelId="{EBB02FFA-B024-4075-ABFC-E4AF99BBC920}" type="sibTrans" cxnId="{E722DB99-31FD-475A-B12B-60FC7028D801}">
      <dgm:prSet/>
      <dgm:spPr/>
      <dgm:t>
        <a:bodyPr/>
        <a:lstStyle/>
        <a:p>
          <a:endParaRPr lang="da-DK" noProof="0" dirty="0"/>
        </a:p>
      </dgm:t>
    </dgm:pt>
    <dgm:pt modelId="{5CD93443-B153-4EFD-AED3-A16D51587F2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2000" noProof="0" dirty="0"/>
            <a:t>Tal med én fra dit bord om det du har tænkt på. </a:t>
          </a:r>
        </a:p>
        <a:p>
          <a:pPr>
            <a:lnSpc>
              <a:spcPct val="100000"/>
            </a:lnSpc>
          </a:pPr>
          <a:r>
            <a:rPr lang="da-DK" sz="2000" noProof="0" dirty="0"/>
            <a:t>Hav en dialog om de to spørgsmål.</a:t>
          </a:r>
        </a:p>
      </dgm:t>
    </dgm:pt>
    <dgm:pt modelId="{CCEC5FBF-B3E5-410B-A86D-86725413D9FA}" type="parTrans" cxnId="{EBBBE107-C969-4DF0-BA6D-72062C8B064C}">
      <dgm:prSet/>
      <dgm:spPr/>
      <dgm:t>
        <a:bodyPr/>
        <a:lstStyle/>
        <a:p>
          <a:endParaRPr lang="da-DK" noProof="0" dirty="0"/>
        </a:p>
      </dgm:t>
    </dgm:pt>
    <dgm:pt modelId="{A5F8DF4C-7A0F-49DB-8E28-CE11AC453751}" type="sibTrans" cxnId="{EBBBE107-C969-4DF0-BA6D-72062C8B064C}">
      <dgm:prSet/>
      <dgm:spPr/>
      <dgm:t>
        <a:bodyPr/>
        <a:lstStyle/>
        <a:p>
          <a:endParaRPr lang="da-DK" noProof="0" dirty="0"/>
        </a:p>
      </dgm:t>
    </dgm:pt>
    <dgm:pt modelId="{14D01430-446D-8D4C-9F30-AF1EF08C359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da-DK" noProof="0" dirty="0"/>
            <a:t>Del (ca. 10 min.)</a:t>
          </a:r>
        </a:p>
      </dgm:t>
    </dgm:pt>
    <dgm:pt modelId="{4426004A-DA1B-874C-A372-E1E12BEC74CB}" type="parTrans" cxnId="{0826720B-5821-7E46-921F-3D4536C08128}">
      <dgm:prSet/>
      <dgm:spPr/>
      <dgm:t>
        <a:bodyPr/>
        <a:lstStyle/>
        <a:p>
          <a:endParaRPr lang="da-DK" noProof="0" dirty="0"/>
        </a:p>
      </dgm:t>
    </dgm:pt>
    <dgm:pt modelId="{326B9F2A-F75D-944D-81CB-AD8F1233D5FF}" type="sibTrans" cxnId="{0826720B-5821-7E46-921F-3D4536C08128}">
      <dgm:prSet/>
      <dgm:spPr/>
      <dgm:t>
        <a:bodyPr/>
        <a:lstStyle/>
        <a:p>
          <a:endParaRPr lang="da-DK" noProof="0" dirty="0"/>
        </a:p>
      </dgm:t>
    </dgm:pt>
    <dgm:pt modelId="{0F76FD31-FA04-F340-B440-7CFB10C4220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a-DK" sz="2000" noProof="0" dirty="0"/>
            <a:t>Vi tager en runde og spørger dem der har lyst til at dele og noterer barrerier og forslag op. </a:t>
          </a:r>
        </a:p>
      </dgm:t>
    </dgm:pt>
    <dgm:pt modelId="{69F0FB68-2715-7748-9475-CEE3C6836537}" type="parTrans" cxnId="{179F7660-8023-9C46-90F3-8CEC6952F460}">
      <dgm:prSet/>
      <dgm:spPr/>
      <dgm:t>
        <a:bodyPr/>
        <a:lstStyle/>
        <a:p>
          <a:endParaRPr lang="da-DK" noProof="0" dirty="0"/>
        </a:p>
      </dgm:t>
    </dgm:pt>
    <dgm:pt modelId="{FD5F2ED6-ACD0-9643-B333-0126F0C5EB81}" type="sibTrans" cxnId="{179F7660-8023-9C46-90F3-8CEC6952F460}">
      <dgm:prSet/>
      <dgm:spPr/>
      <dgm:t>
        <a:bodyPr/>
        <a:lstStyle/>
        <a:p>
          <a:endParaRPr lang="da-DK" noProof="0" dirty="0"/>
        </a:p>
      </dgm:t>
    </dgm:pt>
    <dgm:pt modelId="{F9AE231B-0BAB-5945-AC77-58C523B337B3}">
      <dgm:prSet custT="1"/>
      <dgm:spPr/>
      <dgm:t>
        <a:bodyPr/>
        <a:lstStyle/>
        <a:p>
          <a:r>
            <a:rPr lang="da-DK" sz="2000" b="1" i="1" dirty="0"/>
            <a:t>Hvad kan være en barriere for folk </a:t>
          </a:r>
          <a:r>
            <a:rPr lang="da-DK" sz="2000" b="1" i="1" dirty="0" err="1"/>
            <a:t>ifht</a:t>
          </a:r>
          <a:r>
            <a:rPr lang="da-DK" sz="2000" b="1" i="1" dirty="0"/>
            <a:t>. til at bruge Ældretelefonen som samtalelinje?</a:t>
          </a:r>
        </a:p>
      </dgm:t>
    </dgm:pt>
    <dgm:pt modelId="{1B1A6F67-701C-4E4E-B8D8-FA9978FBC834}" type="parTrans" cxnId="{38A1A1DF-86B9-9745-8A9A-6B1DAC17047A}">
      <dgm:prSet/>
      <dgm:spPr/>
      <dgm:t>
        <a:bodyPr/>
        <a:lstStyle/>
        <a:p>
          <a:endParaRPr lang="da-DK"/>
        </a:p>
      </dgm:t>
    </dgm:pt>
    <dgm:pt modelId="{DF3E0C67-541B-764A-8432-536999594F68}" type="sibTrans" cxnId="{38A1A1DF-86B9-9745-8A9A-6B1DAC17047A}">
      <dgm:prSet/>
      <dgm:spPr/>
      <dgm:t>
        <a:bodyPr/>
        <a:lstStyle/>
        <a:p>
          <a:endParaRPr lang="da-DK"/>
        </a:p>
      </dgm:t>
    </dgm:pt>
    <dgm:pt modelId="{24ABED21-994C-2646-A48B-C8A45080F270}">
      <dgm:prSet custT="1"/>
      <dgm:spPr/>
      <dgm:t>
        <a:bodyPr/>
        <a:lstStyle/>
        <a:p>
          <a:r>
            <a:rPr lang="da-DK" sz="2000" b="1" i="1" dirty="0"/>
            <a:t>Hvad kan man gøre for at få flere til at bruge den?</a:t>
          </a:r>
        </a:p>
      </dgm:t>
    </dgm:pt>
    <dgm:pt modelId="{B9161D27-E661-F348-8485-26FA74EC1C9A}" type="parTrans" cxnId="{97D204A9-5782-9F46-8A90-2DB304F0890E}">
      <dgm:prSet/>
      <dgm:spPr/>
      <dgm:t>
        <a:bodyPr/>
        <a:lstStyle/>
        <a:p>
          <a:endParaRPr lang="da-DK"/>
        </a:p>
      </dgm:t>
    </dgm:pt>
    <dgm:pt modelId="{21A53B48-D6DC-E44D-A34C-02FF45A4F345}" type="sibTrans" cxnId="{97D204A9-5782-9F46-8A90-2DB304F0890E}">
      <dgm:prSet/>
      <dgm:spPr/>
      <dgm:t>
        <a:bodyPr/>
        <a:lstStyle/>
        <a:p>
          <a:endParaRPr lang="da-DK"/>
        </a:p>
      </dgm:t>
    </dgm:pt>
    <dgm:pt modelId="{19BC9C0B-99D7-48EF-A1D5-FC8CDA4C1A7B}" type="pres">
      <dgm:prSet presAssocID="{27F5903D-5B65-4146-AECC-A6749CC0CFDB}" presName="root" presStyleCnt="0">
        <dgm:presLayoutVars>
          <dgm:dir/>
          <dgm:resizeHandles val="exact"/>
        </dgm:presLayoutVars>
      </dgm:prSet>
      <dgm:spPr/>
    </dgm:pt>
    <dgm:pt modelId="{7E4BEE60-1449-400E-A143-F4E9F6E8BF1F}" type="pres">
      <dgm:prSet presAssocID="{A512315C-A151-46AA-BEE0-3EE75F00ADB6}" presName="compNode" presStyleCnt="0"/>
      <dgm:spPr/>
    </dgm:pt>
    <dgm:pt modelId="{9A943523-1CA1-4F95-9DCC-DDE0EB019E91}" type="pres">
      <dgm:prSet presAssocID="{A512315C-A151-46AA-BEE0-3EE75F00ADB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storm med massiv udfyldning"/>
        </a:ext>
      </dgm:extLst>
    </dgm:pt>
    <dgm:pt modelId="{CFE9FDFF-0547-41A3-BA36-216F497D4500}" type="pres">
      <dgm:prSet presAssocID="{A512315C-A151-46AA-BEE0-3EE75F00ADB6}" presName="iconSpace" presStyleCnt="0"/>
      <dgm:spPr/>
    </dgm:pt>
    <dgm:pt modelId="{E903EDAF-ECCC-44FC-9E04-CCCB2DA5799C}" type="pres">
      <dgm:prSet presAssocID="{A512315C-A151-46AA-BEE0-3EE75F00ADB6}" presName="parTx" presStyleLbl="revTx" presStyleIdx="0" presStyleCnt="6">
        <dgm:presLayoutVars>
          <dgm:chMax val="0"/>
          <dgm:chPref val="0"/>
        </dgm:presLayoutVars>
      </dgm:prSet>
      <dgm:spPr/>
    </dgm:pt>
    <dgm:pt modelId="{56EC5332-8D21-493F-A868-7EBD9FDF3DB4}" type="pres">
      <dgm:prSet presAssocID="{A512315C-A151-46AA-BEE0-3EE75F00ADB6}" presName="txSpace" presStyleCnt="0"/>
      <dgm:spPr/>
    </dgm:pt>
    <dgm:pt modelId="{DC8D1E29-4496-4D40-AA22-FB4902E6FB31}" type="pres">
      <dgm:prSet presAssocID="{A512315C-A151-46AA-BEE0-3EE75F00ADB6}" presName="desTx" presStyleLbl="revTx" presStyleIdx="1" presStyleCnt="6">
        <dgm:presLayoutVars/>
      </dgm:prSet>
      <dgm:spPr/>
    </dgm:pt>
    <dgm:pt modelId="{8DEC13E4-ADE0-493C-BDC2-1ED21DBC16C7}" type="pres">
      <dgm:prSet presAssocID="{1B3DD5CA-8946-41DE-A028-A9C16D4663BA}" presName="sibTrans" presStyleCnt="0"/>
      <dgm:spPr/>
    </dgm:pt>
    <dgm:pt modelId="{85EB33DF-A90C-4F4A-AE8C-F58948652AF2}" type="pres">
      <dgm:prSet presAssocID="{3BCF9124-5AC8-4339-9123-A5775F4173D9}" presName="compNode" presStyleCnt="0"/>
      <dgm:spPr/>
    </dgm:pt>
    <dgm:pt modelId="{CA41EDAA-9ED1-4B7E-AC43-0511784E1101}" type="pres">
      <dgm:prSet presAssocID="{3BCF9124-5AC8-4339-9123-A5775F4173D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ørgsmål"/>
        </a:ext>
      </dgm:extLst>
    </dgm:pt>
    <dgm:pt modelId="{8D5BAB9D-4ABC-475D-A3CC-DA66FE5E674B}" type="pres">
      <dgm:prSet presAssocID="{3BCF9124-5AC8-4339-9123-A5775F4173D9}" presName="iconSpace" presStyleCnt="0"/>
      <dgm:spPr/>
    </dgm:pt>
    <dgm:pt modelId="{EAB69059-4873-4198-B752-71FA2E45A7AD}" type="pres">
      <dgm:prSet presAssocID="{3BCF9124-5AC8-4339-9123-A5775F4173D9}" presName="parTx" presStyleLbl="revTx" presStyleIdx="2" presStyleCnt="6">
        <dgm:presLayoutVars>
          <dgm:chMax val="0"/>
          <dgm:chPref val="0"/>
        </dgm:presLayoutVars>
      </dgm:prSet>
      <dgm:spPr/>
    </dgm:pt>
    <dgm:pt modelId="{E0935BE3-2283-4DC4-8803-CADF048BD7FC}" type="pres">
      <dgm:prSet presAssocID="{3BCF9124-5AC8-4339-9123-A5775F4173D9}" presName="txSpace" presStyleCnt="0"/>
      <dgm:spPr/>
    </dgm:pt>
    <dgm:pt modelId="{53C4EB14-A24D-435D-B965-582C8C6C2772}" type="pres">
      <dgm:prSet presAssocID="{3BCF9124-5AC8-4339-9123-A5775F4173D9}" presName="desTx" presStyleLbl="revTx" presStyleIdx="3" presStyleCnt="6">
        <dgm:presLayoutVars/>
      </dgm:prSet>
      <dgm:spPr/>
    </dgm:pt>
    <dgm:pt modelId="{D4973D73-3D1F-4DD2-9FF6-D6FFB9C0575D}" type="pres">
      <dgm:prSet presAssocID="{EBB02FFA-B024-4075-ABFC-E4AF99BBC920}" presName="sibTrans" presStyleCnt="0"/>
      <dgm:spPr/>
    </dgm:pt>
    <dgm:pt modelId="{C6351B44-8FF3-E745-947A-107E53EFD801}" type="pres">
      <dgm:prSet presAssocID="{14D01430-446D-8D4C-9F30-AF1EF08C359A}" presName="compNode" presStyleCnt="0"/>
      <dgm:spPr/>
    </dgm:pt>
    <dgm:pt modelId="{C008EA47-5810-E84A-999D-10B5C58B3AB8}" type="pres">
      <dgm:prSet presAssocID="{14D01430-446D-8D4C-9F30-AF1EF08C359A}" presName="iconRect" presStyleLbl="node1" presStyleIdx="2" presStyleCnt="3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28799A07-B1F5-294D-80EC-72463396988B}" type="pres">
      <dgm:prSet presAssocID="{14D01430-446D-8D4C-9F30-AF1EF08C359A}" presName="iconSpace" presStyleCnt="0"/>
      <dgm:spPr/>
    </dgm:pt>
    <dgm:pt modelId="{E5DDE363-7322-C746-A7BE-26A9CD862DBE}" type="pres">
      <dgm:prSet presAssocID="{14D01430-446D-8D4C-9F30-AF1EF08C359A}" presName="parTx" presStyleLbl="revTx" presStyleIdx="4" presStyleCnt="6">
        <dgm:presLayoutVars>
          <dgm:chMax val="0"/>
          <dgm:chPref val="0"/>
        </dgm:presLayoutVars>
      </dgm:prSet>
      <dgm:spPr/>
    </dgm:pt>
    <dgm:pt modelId="{356A6824-C2FD-7343-8D8F-C1CF531C39FD}" type="pres">
      <dgm:prSet presAssocID="{14D01430-446D-8D4C-9F30-AF1EF08C359A}" presName="txSpace" presStyleCnt="0"/>
      <dgm:spPr/>
    </dgm:pt>
    <dgm:pt modelId="{924198F7-F9C1-6645-A609-76CF5E376824}" type="pres">
      <dgm:prSet presAssocID="{14D01430-446D-8D4C-9F30-AF1EF08C359A}" presName="desTx" presStyleLbl="revTx" presStyleIdx="5" presStyleCnt="6">
        <dgm:presLayoutVars/>
      </dgm:prSet>
      <dgm:spPr/>
    </dgm:pt>
  </dgm:ptLst>
  <dgm:cxnLst>
    <dgm:cxn modelId="{EBBBE107-C969-4DF0-BA6D-72062C8B064C}" srcId="{3BCF9124-5AC8-4339-9123-A5775F4173D9}" destId="{5CD93443-B153-4EFD-AED3-A16D51587F2B}" srcOrd="0" destOrd="0" parTransId="{CCEC5FBF-B3E5-410B-A86D-86725413D9FA}" sibTransId="{A5F8DF4C-7A0F-49DB-8E28-CE11AC453751}"/>
    <dgm:cxn modelId="{4D54D409-E756-8049-BBF7-8F501B2990C0}" type="presOf" srcId="{0F76FD31-FA04-F340-B440-7CFB10C42206}" destId="{924198F7-F9C1-6645-A609-76CF5E376824}" srcOrd="0" destOrd="0" presId="urn:microsoft.com/office/officeart/2018/2/layout/IconLabelDescriptionList"/>
    <dgm:cxn modelId="{0826720B-5821-7E46-921F-3D4536C08128}" srcId="{27F5903D-5B65-4146-AECC-A6749CC0CFDB}" destId="{14D01430-446D-8D4C-9F30-AF1EF08C359A}" srcOrd="2" destOrd="0" parTransId="{4426004A-DA1B-874C-A372-E1E12BEC74CB}" sibTransId="{326B9F2A-F75D-944D-81CB-AD8F1233D5FF}"/>
    <dgm:cxn modelId="{00E9DF13-C35D-4E1B-9DFA-038932BF36CF}" type="presOf" srcId="{5CD93443-B153-4EFD-AED3-A16D51587F2B}" destId="{53C4EB14-A24D-435D-B965-582C8C6C2772}" srcOrd="0" destOrd="0" presId="urn:microsoft.com/office/officeart/2018/2/layout/IconLabelDescriptionList"/>
    <dgm:cxn modelId="{36E68B28-125D-4A4C-8D44-FB0BA0E30537}" type="presOf" srcId="{E972AD2F-137B-4815-990F-93F9AD72E9E3}" destId="{DC8D1E29-4496-4D40-AA22-FB4902E6FB31}" srcOrd="0" destOrd="0" presId="urn:microsoft.com/office/officeart/2018/2/layout/IconLabelDescriptionList"/>
    <dgm:cxn modelId="{300D5732-4F91-4A93-9A74-CD956BABC222}" type="presOf" srcId="{A512315C-A151-46AA-BEE0-3EE75F00ADB6}" destId="{E903EDAF-ECCC-44FC-9E04-CCCB2DA5799C}" srcOrd="0" destOrd="0" presId="urn:microsoft.com/office/officeart/2018/2/layout/IconLabelDescriptionList"/>
    <dgm:cxn modelId="{179F7660-8023-9C46-90F3-8CEC6952F460}" srcId="{14D01430-446D-8D4C-9F30-AF1EF08C359A}" destId="{0F76FD31-FA04-F340-B440-7CFB10C42206}" srcOrd="0" destOrd="0" parTransId="{69F0FB68-2715-7748-9475-CEE3C6836537}" sibTransId="{FD5F2ED6-ACD0-9643-B333-0126F0C5EB81}"/>
    <dgm:cxn modelId="{B3A97956-5DA7-41BC-AE52-5ABDD1DD7BB6}" type="presOf" srcId="{3BCF9124-5AC8-4339-9123-A5775F4173D9}" destId="{EAB69059-4873-4198-B752-71FA2E45A7AD}" srcOrd="0" destOrd="0" presId="urn:microsoft.com/office/officeart/2018/2/layout/IconLabelDescriptionList"/>
    <dgm:cxn modelId="{99484D87-43E5-4A65-BBCE-5739428F2222}" type="presOf" srcId="{27F5903D-5B65-4146-AECC-A6749CC0CFDB}" destId="{19BC9C0B-99D7-48EF-A1D5-FC8CDA4C1A7B}" srcOrd="0" destOrd="0" presId="urn:microsoft.com/office/officeart/2018/2/layout/IconLabelDescriptionList"/>
    <dgm:cxn modelId="{49F86B89-EF90-5149-A2C0-A0FA8BBED871}" type="presOf" srcId="{24ABED21-994C-2646-A48B-C8A45080F270}" destId="{DC8D1E29-4496-4D40-AA22-FB4902E6FB31}" srcOrd="0" destOrd="2" presId="urn:microsoft.com/office/officeart/2018/2/layout/IconLabelDescriptionList"/>
    <dgm:cxn modelId="{C322EC92-F245-6244-A782-FCBF75EF900D}" type="presOf" srcId="{F9AE231B-0BAB-5945-AC77-58C523B337B3}" destId="{DC8D1E29-4496-4D40-AA22-FB4902E6FB31}" srcOrd="0" destOrd="1" presId="urn:microsoft.com/office/officeart/2018/2/layout/IconLabelDescriptionList"/>
    <dgm:cxn modelId="{9DAEED93-D838-401C-AA0F-7CA9AA92759A}" srcId="{A512315C-A151-46AA-BEE0-3EE75F00ADB6}" destId="{E972AD2F-137B-4815-990F-93F9AD72E9E3}" srcOrd="0" destOrd="0" parTransId="{ABFEAB61-8B18-4623-A44F-B3ACFCA28A3B}" sibTransId="{A1E361A5-C685-4732-B0DD-B57451459605}"/>
    <dgm:cxn modelId="{E722DB99-31FD-475A-B12B-60FC7028D801}" srcId="{27F5903D-5B65-4146-AECC-A6749CC0CFDB}" destId="{3BCF9124-5AC8-4339-9123-A5775F4173D9}" srcOrd="1" destOrd="0" parTransId="{96666541-844B-483E-AD3A-D73B51EBB4DC}" sibTransId="{EBB02FFA-B024-4075-ABFC-E4AF99BBC920}"/>
    <dgm:cxn modelId="{97D204A9-5782-9F46-8A90-2DB304F0890E}" srcId="{E972AD2F-137B-4815-990F-93F9AD72E9E3}" destId="{24ABED21-994C-2646-A48B-C8A45080F270}" srcOrd="1" destOrd="0" parTransId="{B9161D27-E661-F348-8485-26FA74EC1C9A}" sibTransId="{21A53B48-D6DC-E44D-A34C-02FF45A4F345}"/>
    <dgm:cxn modelId="{0ECC5CD9-8098-4006-87B7-4B5477A23A2B}" srcId="{27F5903D-5B65-4146-AECC-A6749CC0CFDB}" destId="{A512315C-A151-46AA-BEE0-3EE75F00ADB6}" srcOrd="0" destOrd="0" parTransId="{8BD4A89A-B1FB-4CAC-95B0-E218A0407BF6}" sibTransId="{1B3DD5CA-8946-41DE-A028-A9C16D4663BA}"/>
    <dgm:cxn modelId="{38A1A1DF-86B9-9745-8A9A-6B1DAC17047A}" srcId="{E972AD2F-137B-4815-990F-93F9AD72E9E3}" destId="{F9AE231B-0BAB-5945-AC77-58C523B337B3}" srcOrd="0" destOrd="0" parTransId="{1B1A6F67-701C-4E4E-B8D8-FA9978FBC834}" sibTransId="{DF3E0C67-541B-764A-8432-536999594F68}"/>
    <dgm:cxn modelId="{6D6128E6-1A23-9A4D-8B64-3522220DED0B}" type="presOf" srcId="{14D01430-446D-8D4C-9F30-AF1EF08C359A}" destId="{E5DDE363-7322-C746-A7BE-26A9CD862DBE}" srcOrd="0" destOrd="0" presId="urn:microsoft.com/office/officeart/2018/2/layout/IconLabelDescriptionList"/>
    <dgm:cxn modelId="{8AC768D2-ED6C-476E-8DD4-633F1C31B928}" type="presParOf" srcId="{19BC9C0B-99D7-48EF-A1D5-FC8CDA4C1A7B}" destId="{7E4BEE60-1449-400E-A143-F4E9F6E8BF1F}" srcOrd="0" destOrd="0" presId="urn:microsoft.com/office/officeart/2018/2/layout/IconLabelDescriptionList"/>
    <dgm:cxn modelId="{06635EFC-E552-49E7-9263-49919CFBCEDA}" type="presParOf" srcId="{7E4BEE60-1449-400E-A143-F4E9F6E8BF1F}" destId="{9A943523-1CA1-4F95-9DCC-DDE0EB019E91}" srcOrd="0" destOrd="0" presId="urn:microsoft.com/office/officeart/2018/2/layout/IconLabelDescriptionList"/>
    <dgm:cxn modelId="{A05EF4E9-0565-4332-BAE3-2C3C1D6C0CE6}" type="presParOf" srcId="{7E4BEE60-1449-400E-A143-F4E9F6E8BF1F}" destId="{CFE9FDFF-0547-41A3-BA36-216F497D4500}" srcOrd="1" destOrd="0" presId="urn:microsoft.com/office/officeart/2018/2/layout/IconLabelDescriptionList"/>
    <dgm:cxn modelId="{8D510D5A-82D4-46F8-9FC0-57CA3ACC7C08}" type="presParOf" srcId="{7E4BEE60-1449-400E-A143-F4E9F6E8BF1F}" destId="{E903EDAF-ECCC-44FC-9E04-CCCB2DA5799C}" srcOrd="2" destOrd="0" presId="urn:microsoft.com/office/officeart/2018/2/layout/IconLabelDescriptionList"/>
    <dgm:cxn modelId="{1C423FAF-F33C-4B66-A6A4-3E7587677C7E}" type="presParOf" srcId="{7E4BEE60-1449-400E-A143-F4E9F6E8BF1F}" destId="{56EC5332-8D21-493F-A868-7EBD9FDF3DB4}" srcOrd="3" destOrd="0" presId="urn:microsoft.com/office/officeart/2018/2/layout/IconLabelDescriptionList"/>
    <dgm:cxn modelId="{C993C089-848B-47C9-B57C-482285F59BA3}" type="presParOf" srcId="{7E4BEE60-1449-400E-A143-F4E9F6E8BF1F}" destId="{DC8D1E29-4496-4D40-AA22-FB4902E6FB31}" srcOrd="4" destOrd="0" presId="urn:microsoft.com/office/officeart/2018/2/layout/IconLabelDescriptionList"/>
    <dgm:cxn modelId="{EB7BEDC8-E6B2-4B51-A9B9-5B8EA5180675}" type="presParOf" srcId="{19BC9C0B-99D7-48EF-A1D5-FC8CDA4C1A7B}" destId="{8DEC13E4-ADE0-493C-BDC2-1ED21DBC16C7}" srcOrd="1" destOrd="0" presId="urn:microsoft.com/office/officeart/2018/2/layout/IconLabelDescriptionList"/>
    <dgm:cxn modelId="{E6666F10-F4BB-46C1-9C4C-4E24987C13E3}" type="presParOf" srcId="{19BC9C0B-99D7-48EF-A1D5-FC8CDA4C1A7B}" destId="{85EB33DF-A90C-4F4A-AE8C-F58948652AF2}" srcOrd="2" destOrd="0" presId="urn:microsoft.com/office/officeart/2018/2/layout/IconLabelDescriptionList"/>
    <dgm:cxn modelId="{64629821-DEE6-4428-B6DD-0DA7BB51A1C9}" type="presParOf" srcId="{85EB33DF-A90C-4F4A-AE8C-F58948652AF2}" destId="{CA41EDAA-9ED1-4B7E-AC43-0511784E1101}" srcOrd="0" destOrd="0" presId="urn:microsoft.com/office/officeart/2018/2/layout/IconLabelDescriptionList"/>
    <dgm:cxn modelId="{FA5F19D8-C260-4418-A27B-CF51742E2C12}" type="presParOf" srcId="{85EB33DF-A90C-4F4A-AE8C-F58948652AF2}" destId="{8D5BAB9D-4ABC-475D-A3CC-DA66FE5E674B}" srcOrd="1" destOrd="0" presId="urn:microsoft.com/office/officeart/2018/2/layout/IconLabelDescriptionList"/>
    <dgm:cxn modelId="{BF38E4DA-4C8B-48BC-8A4F-32415C766888}" type="presParOf" srcId="{85EB33DF-A90C-4F4A-AE8C-F58948652AF2}" destId="{EAB69059-4873-4198-B752-71FA2E45A7AD}" srcOrd="2" destOrd="0" presId="urn:microsoft.com/office/officeart/2018/2/layout/IconLabelDescriptionList"/>
    <dgm:cxn modelId="{388CD6B8-E07C-4262-95D4-0317393275E7}" type="presParOf" srcId="{85EB33DF-A90C-4F4A-AE8C-F58948652AF2}" destId="{E0935BE3-2283-4DC4-8803-CADF048BD7FC}" srcOrd="3" destOrd="0" presId="urn:microsoft.com/office/officeart/2018/2/layout/IconLabelDescriptionList"/>
    <dgm:cxn modelId="{45E53DF7-4C69-4034-82B3-1B7F6BD454C9}" type="presParOf" srcId="{85EB33DF-A90C-4F4A-AE8C-F58948652AF2}" destId="{53C4EB14-A24D-435D-B965-582C8C6C2772}" srcOrd="4" destOrd="0" presId="urn:microsoft.com/office/officeart/2018/2/layout/IconLabelDescriptionList"/>
    <dgm:cxn modelId="{D86BD79F-D5BC-46A6-B54F-CFA2318A0B9B}" type="presParOf" srcId="{19BC9C0B-99D7-48EF-A1D5-FC8CDA4C1A7B}" destId="{D4973D73-3D1F-4DD2-9FF6-D6FFB9C0575D}" srcOrd="3" destOrd="0" presId="urn:microsoft.com/office/officeart/2018/2/layout/IconLabelDescriptionList"/>
    <dgm:cxn modelId="{57A3DE59-38FA-204E-A2F2-60BC21326EE0}" type="presParOf" srcId="{19BC9C0B-99D7-48EF-A1D5-FC8CDA4C1A7B}" destId="{C6351B44-8FF3-E745-947A-107E53EFD801}" srcOrd="4" destOrd="0" presId="urn:microsoft.com/office/officeart/2018/2/layout/IconLabelDescriptionList"/>
    <dgm:cxn modelId="{5019361B-02A7-8E42-BDCB-0DAB9F2F4A9A}" type="presParOf" srcId="{C6351B44-8FF3-E745-947A-107E53EFD801}" destId="{C008EA47-5810-E84A-999D-10B5C58B3AB8}" srcOrd="0" destOrd="0" presId="urn:microsoft.com/office/officeart/2018/2/layout/IconLabelDescriptionList"/>
    <dgm:cxn modelId="{ACF77F62-0336-8449-8236-01B84674EED5}" type="presParOf" srcId="{C6351B44-8FF3-E745-947A-107E53EFD801}" destId="{28799A07-B1F5-294D-80EC-72463396988B}" srcOrd="1" destOrd="0" presId="urn:microsoft.com/office/officeart/2018/2/layout/IconLabelDescriptionList"/>
    <dgm:cxn modelId="{1E8FB40C-A7F6-AD47-99EC-15FB60F5EB28}" type="presParOf" srcId="{C6351B44-8FF3-E745-947A-107E53EFD801}" destId="{E5DDE363-7322-C746-A7BE-26A9CD862DBE}" srcOrd="2" destOrd="0" presId="urn:microsoft.com/office/officeart/2018/2/layout/IconLabelDescriptionList"/>
    <dgm:cxn modelId="{529E35FE-0835-DF42-BAF8-2CA5C87EB1E4}" type="presParOf" srcId="{C6351B44-8FF3-E745-947A-107E53EFD801}" destId="{356A6824-C2FD-7343-8D8F-C1CF531C39FD}" srcOrd="3" destOrd="0" presId="urn:microsoft.com/office/officeart/2018/2/layout/IconLabelDescriptionList"/>
    <dgm:cxn modelId="{F6A9B9C7-E81F-D843-986F-04E4C742EB08}" type="presParOf" srcId="{C6351B44-8FF3-E745-947A-107E53EFD801}" destId="{924198F7-F9C1-6645-A609-76CF5E376824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8B81A3-E73C-4D47-B442-70639CD9B39C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612CF50C-204C-4B8A-96FD-B6BFEFBB082F}">
      <dgm:prSet phldrT="[Tekst]" custT="1"/>
      <dgm:spPr/>
      <dgm:t>
        <a:bodyPr/>
        <a:lstStyle/>
        <a:p>
          <a:pPr algn="ctr"/>
          <a:endParaRPr lang="da-DK" sz="1600" b="1" dirty="0"/>
        </a:p>
        <a:p>
          <a:pPr algn="ctr"/>
          <a:endParaRPr lang="da-DK" sz="1600" b="1" dirty="0"/>
        </a:p>
        <a:p>
          <a:pPr algn="ctr"/>
          <a:endParaRPr lang="da-DK" sz="1600" b="1" dirty="0"/>
        </a:p>
        <a:p>
          <a:pPr algn="ctr"/>
          <a:endParaRPr lang="da-DK" sz="1600" b="1" dirty="0"/>
        </a:p>
        <a:p>
          <a:pPr algn="ctr"/>
          <a:endParaRPr lang="da-DK" sz="1600" b="1" dirty="0"/>
        </a:p>
        <a:p>
          <a:pPr algn="ctr"/>
          <a:br>
            <a:rPr lang="da-DK" sz="1800" b="1" dirty="0"/>
          </a:br>
          <a:r>
            <a:rPr lang="da-DK" sz="1800" b="1" dirty="0">
              <a:solidFill>
                <a:schemeClr val="tx2"/>
              </a:solidFill>
            </a:rPr>
            <a:t>Januar</a:t>
          </a:r>
          <a:br>
            <a:rPr lang="da-DK" sz="1800" b="1" dirty="0"/>
          </a:br>
          <a:br>
            <a:rPr lang="da-DK" sz="1800" b="1" dirty="0"/>
          </a:br>
          <a:r>
            <a:rPr lang="da-DK" sz="1700" dirty="0"/>
            <a:t>Sekretariatet </a:t>
          </a:r>
        </a:p>
        <a:p>
          <a:pPr algn="ctr"/>
          <a:r>
            <a:rPr lang="da-DK" sz="1700" dirty="0"/>
            <a:t>  udarbejder politikpapirer</a:t>
          </a:r>
          <a:br>
            <a:rPr lang="da-DK" sz="1700" dirty="0"/>
          </a:br>
          <a:endParaRPr lang="da-DK" sz="1700" dirty="0"/>
        </a:p>
        <a:p>
          <a:pPr algn="ctr"/>
          <a:r>
            <a:rPr lang="da-DK" sz="1700" dirty="0"/>
            <a:t>Hele 6 ministermøder</a:t>
          </a:r>
        </a:p>
        <a:p>
          <a:pPr algn="ctr"/>
          <a:br>
            <a:rPr lang="da-DK" sz="1700" dirty="0"/>
          </a:br>
          <a:r>
            <a:rPr lang="da-DK" sz="1700" dirty="0"/>
            <a:t>Stormøde i Fredericia</a:t>
          </a:r>
          <a:br>
            <a:rPr lang="da-DK" sz="1700" dirty="0"/>
          </a:br>
          <a:endParaRPr lang="da-DK" sz="1700" dirty="0"/>
        </a:p>
        <a:p>
          <a:pPr algn="ctr"/>
          <a:r>
            <a:rPr lang="da-DK" sz="1700" dirty="0"/>
            <a:t> Regeringens udspil</a:t>
          </a:r>
        </a:p>
        <a:p>
          <a:pPr algn="ctr"/>
          <a:endParaRPr lang="da-DK" sz="1600" dirty="0"/>
        </a:p>
      </dgm:t>
    </dgm:pt>
    <dgm:pt modelId="{8D69366A-2CB8-48EB-A3D2-8B541F95ACC0}" type="parTrans" cxnId="{61E76FD6-8B52-4144-9920-CE2E2CCEE8D9}">
      <dgm:prSet/>
      <dgm:spPr/>
      <dgm:t>
        <a:bodyPr/>
        <a:lstStyle/>
        <a:p>
          <a:endParaRPr lang="da-DK"/>
        </a:p>
      </dgm:t>
    </dgm:pt>
    <dgm:pt modelId="{C3F3443A-62F3-4C70-B04D-34685DD4E897}" type="sibTrans" cxnId="{61E76FD6-8B52-4144-9920-CE2E2CCEE8D9}">
      <dgm:prSet/>
      <dgm:spPr/>
      <dgm:t>
        <a:bodyPr/>
        <a:lstStyle/>
        <a:p>
          <a:endParaRPr lang="da-DK"/>
        </a:p>
      </dgm:t>
    </dgm:pt>
    <dgm:pt modelId="{DC11C68F-1F9F-450E-B196-FD34B725A3CB}">
      <dgm:prSet phldrT="[Tekst]" custT="1"/>
      <dgm:spPr/>
      <dgm:t>
        <a:bodyPr/>
        <a:lstStyle/>
        <a:p>
          <a:r>
            <a:rPr lang="da-DK" sz="1800" b="1" dirty="0">
              <a:solidFill>
                <a:schemeClr val="tx2"/>
              </a:solidFill>
            </a:rPr>
            <a:t>Februar</a:t>
          </a:r>
          <a:br>
            <a:rPr lang="da-DK" sz="1800" b="1" dirty="0"/>
          </a:br>
          <a:br>
            <a:rPr lang="da-DK" sz="1800" b="1" dirty="0"/>
          </a:br>
          <a:r>
            <a:rPr lang="da-DK" sz="1700" b="0" dirty="0"/>
            <a:t>Ældre Sagen er forsigtigt optimistisk</a:t>
          </a:r>
          <a:br>
            <a:rPr lang="da-DK" sz="1700" b="0" dirty="0"/>
          </a:br>
          <a:endParaRPr lang="da-DK" sz="1700" b="0" dirty="0"/>
        </a:p>
        <a:p>
          <a:r>
            <a:rPr lang="da-DK" sz="1700" b="0" dirty="0"/>
            <a:t>Ældre Sagen holder ordførermøder på Christiansborg</a:t>
          </a:r>
          <a:br>
            <a:rPr lang="da-DK" sz="1700" b="0" dirty="0"/>
          </a:br>
          <a:endParaRPr lang="da-DK" sz="1700" b="0" dirty="0"/>
        </a:p>
        <a:p>
          <a:r>
            <a:rPr lang="da-DK" sz="1700" b="0" dirty="0"/>
            <a:t>Politiske forhandlinger starter </a:t>
          </a:r>
        </a:p>
      </dgm:t>
    </dgm:pt>
    <dgm:pt modelId="{272266BB-1558-491F-9E85-903A5DB2011C}" type="parTrans" cxnId="{FCD1C1E1-BB75-4338-8DB0-3B94AD98A8F0}">
      <dgm:prSet/>
      <dgm:spPr/>
      <dgm:t>
        <a:bodyPr/>
        <a:lstStyle/>
        <a:p>
          <a:endParaRPr lang="da-DK"/>
        </a:p>
      </dgm:t>
    </dgm:pt>
    <dgm:pt modelId="{294DF5D2-50B1-4196-A0A9-3001016AA083}" type="sibTrans" cxnId="{FCD1C1E1-BB75-4338-8DB0-3B94AD98A8F0}">
      <dgm:prSet/>
      <dgm:spPr/>
      <dgm:t>
        <a:bodyPr/>
        <a:lstStyle/>
        <a:p>
          <a:endParaRPr lang="da-DK"/>
        </a:p>
      </dgm:t>
    </dgm:pt>
    <dgm:pt modelId="{441F289F-7F1E-4689-B569-3EB719D45FDE}">
      <dgm:prSet phldrT="[Tekst]" custT="1"/>
      <dgm:spPr/>
      <dgm:t>
        <a:bodyPr/>
        <a:lstStyle/>
        <a:p>
          <a:r>
            <a:rPr lang="da-DK" sz="1800" b="1" dirty="0">
              <a:solidFill>
                <a:schemeClr val="tx2"/>
              </a:solidFill>
            </a:rPr>
            <a:t>Marts</a:t>
          </a:r>
          <a:br>
            <a:rPr lang="da-DK" sz="1800" b="1" dirty="0"/>
          </a:br>
          <a:br>
            <a:rPr lang="da-DK" sz="1800" b="1" dirty="0"/>
          </a:br>
          <a:r>
            <a:rPr lang="da-DK" sz="1700" b="0" dirty="0"/>
            <a:t>Ældre Sagen bekymres</a:t>
          </a:r>
        </a:p>
        <a:p>
          <a:br>
            <a:rPr lang="da-DK" sz="1700" b="0" dirty="0"/>
          </a:br>
          <a:r>
            <a:rPr lang="da-DK" sz="1700" b="0" dirty="0"/>
            <a:t>Regeringen mister flertal</a:t>
          </a:r>
        </a:p>
        <a:p>
          <a:br>
            <a:rPr lang="da-DK" sz="1700" b="0" dirty="0"/>
          </a:br>
          <a:r>
            <a:rPr lang="da-DK" sz="1700" b="0" dirty="0"/>
            <a:t>Aftale udskydes</a:t>
          </a:r>
        </a:p>
      </dgm:t>
    </dgm:pt>
    <dgm:pt modelId="{9D4D7CB3-2008-49D4-A498-4BAC544AA0D4}" type="parTrans" cxnId="{DFF2D304-B793-4258-87F4-E4D45B05753D}">
      <dgm:prSet/>
      <dgm:spPr/>
      <dgm:t>
        <a:bodyPr/>
        <a:lstStyle/>
        <a:p>
          <a:endParaRPr lang="da-DK"/>
        </a:p>
      </dgm:t>
    </dgm:pt>
    <dgm:pt modelId="{4DF2F801-3CA7-4FB0-9088-3A374935165E}" type="sibTrans" cxnId="{DFF2D304-B793-4258-87F4-E4D45B05753D}">
      <dgm:prSet/>
      <dgm:spPr/>
      <dgm:t>
        <a:bodyPr/>
        <a:lstStyle/>
        <a:p>
          <a:endParaRPr lang="da-DK"/>
        </a:p>
      </dgm:t>
    </dgm:pt>
    <dgm:pt modelId="{EE646D07-F9CD-4AE0-B6F4-D90EAF73ED00}">
      <dgm:prSet phldrT="[Tekst]" custT="1"/>
      <dgm:spPr/>
      <dgm:t>
        <a:bodyPr/>
        <a:lstStyle/>
        <a:p>
          <a:endParaRPr lang="da-DK" sz="1800" b="1" dirty="0"/>
        </a:p>
        <a:p>
          <a:endParaRPr lang="da-DK" sz="1800" b="1" dirty="0"/>
        </a:p>
        <a:p>
          <a:endParaRPr lang="da-DK" sz="1800" b="1" dirty="0"/>
        </a:p>
        <a:p>
          <a:endParaRPr lang="da-DK" sz="1800" b="1" dirty="0"/>
        </a:p>
        <a:p>
          <a:endParaRPr lang="da-DK" sz="1800" b="1" dirty="0"/>
        </a:p>
        <a:p>
          <a:r>
            <a:rPr lang="da-DK" sz="1800" b="1" dirty="0">
              <a:solidFill>
                <a:schemeClr val="tx2"/>
              </a:solidFill>
            </a:rPr>
            <a:t>April</a:t>
          </a:r>
          <a:br>
            <a:rPr lang="da-DK" sz="1800" b="1" dirty="0"/>
          </a:br>
          <a:br>
            <a:rPr lang="da-DK" sz="1800" b="1" dirty="0"/>
          </a:br>
          <a:r>
            <a:rPr lang="da-DK" sz="1700" b="0" dirty="0"/>
            <a:t>Intense forhandlinger</a:t>
          </a:r>
          <a:br>
            <a:rPr lang="da-DK" sz="1700" b="0" dirty="0"/>
          </a:br>
          <a:br>
            <a:rPr lang="da-DK" sz="1700" b="0" dirty="0"/>
          </a:br>
          <a:br>
            <a:rPr lang="da-DK" sz="1700" b="0" dirty="0"/>
          </a:br>
          <a:r>
            <a:rPr lang="da-DK" sz="1700" b="0" dirty="0"/>
            <a:t>Ældre Sagen påvirker til det sidste</a:t>
          </a:r>
        </a:p>
        <a:p>
          <a:br>
            <a:rPr lang="da-DK" sz="1700" b="0" dirty="0"/>
          </a:br>
          <a:r>
            <a:rPr lang="da-DK" sz="1700" b="0" dirty="0"/>
            <a:t> Endelig aftale </a:t>
          </a:r>
        </a:p>
        <a:p>
          <a:endParaRPr lang="da-DK" sz="2400" b="1" dirty="0"/>
        </a:p>
      </dgm:t>
    </dgm:pt>
    <dgm:pt modelId="{36DA25A7-A2EE-4FF7-9853-BC245A6E5EE1}" type="parTrans" cxnId="{C2A40E3F-445E-42D4-ADA8-ABB887C4DFBC}">
      <dgm:prSet/>
      <dgm:spPr/>
      <dgm:t>
        <a:bodyPr/>
        <a:lstStyle/>
        <a:p>
          <a:endParaRPr lang="da-DK"/>
        </a:p>
      </dgm:t>
    </dgm:pt>
    <dgm:pt modelId="{7E8BE055-4C01-4DBB-9779-B7A4B25D3710}" type="sibTrans" cxnId="{C2A40E3F-445E-42D4-ADA8-ABB887C4DFBC}">
      <dgm:prSet/>
      <dgm:spPr/>
      <dgm:t>
        <a:bodyPr/>
        <a:lstStyle/>
        <a:p>
          <a:endParaRPr lang="da-DK"/>
        </a:p>
      </dgm:t>
    </dgm:pt>
    <dgm:pt modelId="{A95B3C71-FE7A-417F-9003-01D55A9E541E}" type="pres">
      <dgm:prSet presAssocID="{628B81A3-E73C-4D47-B442-70639CD9B39C}" presName="Name0" presStyleCnt="0">
        <dgm:presLayoutVars>
          <dgm:dir/>
          <dgm:resizeHandles val="exact"/>
        </dgm:presLayoutVars>
      </dgm:prSet>
      <dgm:spPr/>
    </dgm:pt>
    <dgm:pt modelId="{94F3FF5E-723B-4262-AEA9-26055F1DCEB3}" type="pres">
      <dgm:prSet presAssocID="{612CF50C-204C-4B8A-96FD-B6BFEFBB082F}" presName="compNode" presStyleCnt="0"/>
      <dgm:spPr/>
    </dgm:pt>
    <dgm:pt modelId="{3E68DB47-EC0D-4920-BCD9-0BCCE122A0CC}" type="pres">
      <dgm:prSet presAssocID="{612CF50C-204C-4B8A-96FD-B6BFEFBB082F}" presName="pictRect" presStyleLbl="node1" presStyleIdx="0" presStyleCnt="4" custScaleX="103635" custScaleY="103063" custLinFactX="100000" custLinFactNeighborX="146538" custLinFactNeighborY="-4801"/>
      <dgm:spPr/>
    </dgm:pt>
    <dgm:pt modelId="{7CCEAD32-8CA7-4E19-8707-3DE40AF6DDE6}" type="pres">
      <dgm:prSet presAssocID="{612CF50C-204C-4B8A-96FD-B6BFEFBB082F}" presName="textRect" presStyleLbl="revTx" presStyleIdx="0" presStyleCnt="4" custScaleX="129801" custScaleY="523915" custLinFactNeighborX="-98" custLinFactNeighborY="12394">
        <dgm:presLayoutVars>
          <dgm:bulletEnabled val="1"/>
        </dgm:presLayoutVars>
      </dgm:prSet>
      <dgm:spPr/>
    </dgm:pt>
    <dgm:pt modelId="{F1C456A9-53F4-4C78-9F75-C9B23CCF67C3}" type="pres">
      <dgm:prSet presAssocID="{C3F3443A-62F3-4C70-B04D-34685DD4E897}" presName="sibTrans" presStyleLbl="sibTrans2D1" presStyleIdx="0" presStyleCnt="0"/>
      <dgm:spPr/>
    </dgm:pt>
    <dgm:pt modelId="{D7BFCCC1-78C1-471D-BF50-C66E847FD12D}" type="pres">
      <dgm:prSet presAssocID="{DC11C68F-1F9F-450E-B196-FD34B725A3CB}" presName="compNode" presStyleCnt="0"/>
      <dgm:spPr/>
    </dgm:pt>
    <dgm:pt modelId="{3AFFC7C8-8FDD-4531-8BA9-27C98DD8ABF9}" type="pres">
      <dgm:prSet presAssocID="{DC11C68F-1F9F-450E-B196-FD34B725A3CB}" presName="pictRect" presStyleLbl="node1" presStyleIdx="1" presStyleCnt="4" custLinFactNeighborX="-17446" custLinFactNeighborY="-26789"/>
      <dgm:spPr/>
    </dgm:pt>
    <dgm:pt modelId="{41473EF1-DC8E-459D-8E73-06244380FAC2}" type="pres">
      <dgm:prSet presAssocID="{DC11C68F-1F9F-450E-B196-FD34B725A3CB}" presName="textRect" presStyleLbl="revTx" presStyleIdx="1" presStyleCnt="4" custScaleX="123782" custScaleY="287019" custLinFactNeighborX="-17066" custLinFactNeighborY="43758">
        <dgm:presLayoutVars>
          <dgm:bulletEnabled val="1"/>
        </dgm:presLayoutVars>
      </dgm:prSet>
      <dgm:spPr/>
    </dgm:pt>
    <dgm:pt modelId="{146D2307-A3B0-4B94-A5CB-FE7D7C674623}" type="pres">
      <dgm:prSet presAssocID="{294DF5D2-50B1-4196-A0A9-3001016AA083}" presName="sibTrans" presStyleLbl="sibTrans2D1" presStyleIdx="0" presStyleCnt="0"/>
      <dgm:spPr/>
    </dgm:pt>
    <dgm:pt modelId="{A08E7A30-2C8C-4F27-A220-15409926C3E1}" type="pres">
      <dgm:prSet presAssocID="{441F289F-7F1E-4689-B569-3EB719D45FDE}" presName="compNode" presStyleCnt="0"/>
      <dgm:spPr/>
    </dgm:pt>
    <dgm:pt modelId="{F4582B87-01D1-4FD4-9628-4524A38C6F31}" type="pres">
      <dgm:prSet presAssocID="{441F289F-7F1E-4689-B569-3EB719D45FDE}" presName="pictRect" presStyleLbl="node1" presStyleIdx="2" presStyleCnt="4" custLinFactX="-100000" custLinFactNeighborX="-163862" custLinFactNeighborY="-21869"/>
      <dgm:spPr/>
    </dgm:pt>
    <dgm:pt modelId="{4955D85C-860F-4BCF-840C-722EDAF4E981}" type="pres">
      <dgm:prSet presAssocID="{441F289F-7F1E-4689-B569-3EB719D45FDE}" presName="textRect" presStyleLbl="revTx" presStyleIdx="2" presStyleCnt="4" custScaleY="323574" custLinFactNeighborX="-16146" custLinFactNeighborY="71174">
        <dgm:presLayoutVars>
          <dgm:bulletEnabled val="1"/>
        </dgm:presLayoutVars>
      </dgm:prSet>
      <dgm:spPr/>
    </dgm:pt>
    <dgm:pt modelId="{01455848-DB14-4712-AE8F-F3412369D953}" type="pres">
      <dgm:prSet presAssocID="{4DF2F801-3CA7-4FB0-9088-3A374935165E}" presName="sibTrans" presStyleLbl="sibTrans2D1" presStyleIdx="0" presStyleCnt="0"/>
      <dgm:spPr/>
    </dgm:pt>
    <dgm:pt modelId="{322A2D96-41E2-454A-9F79-4F2F30D849C2}" type="pres">
      <dgm:prSet presAssocID="{EE646D07-F9CD-4AE0-B6F4-D90EAF73ED00}" presName="compNode" presStyleCnt="0"/>
      <dgm:spPr/>
    </dgm:pt>
    <dgm:pt modelId="{700D0A2A-A175-4814-83E3-E6F92C39E1DC}" type="pres">
      <dgm:prSet presAssocID="{EE646D07-F9CD-4AE0-B6F4-D90EAF73ED00}" presName="pictRect" presStyleLbl="node1" presStyleIdx="3" presStyleCnt="4" custLinFactNeighborX="1346" custLinFactNeighborY="-8368"/>
      <dgm:spPr/>
    </dgm:pt>
    <dgm:pt modelId="{506483DF-E15B-4B72-A1B2-3E42A3EA8530}" type="pres">
      <dgm:prSet presAssocID="{EE646D07-F9CD-4AE0-B6F4-D90EAF73ED00}" presName="textRect" presStyleLbl="revTx" presStyleIdx="3" presStyleCnt="4" custScaleY="458203" custLinFactNeighborX="1415" custLinFactNeighborY="46602">
        <dgm:presLayoutVars>
          <dgm:bulletEnabled val="1"/>
        </dgm:presLayoutVars>
      </dgm:prSet>
      <dgm:spPr/>
    </dgm:pt>
  </dgm:ptLst>
  <dgm:cxnLst>
    <dgm:cxn modelId="{DFF2D304-B793-4258-87F4-E4D45B05753D}" srcId="{628B81A3-E73C-4D47-B442-70639CD9B39C}" destId="{441F289F-7F1E-4689-B569-3EB719D45FDE}" srcOrd="2" destOrd="0" parTransId="{9D4D7CB3-2008-49D4-A498-4BAC544AA0D4}" sibTransId="{4DF2F801-3CA7-4FB0-9088-3A374935165E}"/>
    <dgm:cxn modelId="{E5CA1808-D5A8-41DC-B04F-DDFA1A049F33}" type="presOf" srcId="{C3F3443A-62F3-4C70-B04D-34685DD4E897}" destId="{F1C456A9-53F4-4C78-9F75-C9B23CCF67C3}" srcOrd="0" destOrd="0" presId="urn:microsoft.com/office/officeart/2005/8/layout/pList1"/>
    <dgm:cxn modelId="{C2A40E3F-445E-42D4-ADA8-ABB887C4DFBC}" srcId="{628B81A3-E73C-4D47-B442-70639CD9B39C}" destId="{EE646D07-F9CD-4AE0-B6F4-D90EAF73ED00}" srcOrd="3" destOrd="0" parTransId="{36DA25A7-A2EE-4FF7-9853-BC245A6E5EE1}" sibTransId="{7E8BE055-4C01-4DBB-9779-B7A4B25D3710}"/>
    <dgm:cxn modelId="{3FB15850-023C-4A4F-9971-3034D0B03587}" type="presOf" srcId="{628B81A3-E73C-4D47-B442-70639CD9B39C}" destId="{A95B3C71-FE7A-417F-9003-01D55A9E541E}" srcOrd="0" destOrd="0" presId="urn:microsoft.com/office/officeart/2005/8/layout/pList1"/>
    <dgm:cxn modelId="{11A65B51-5121-4725-A151-0014EDD4F0D7}" type="presOf" srcId="{294DF5D2-50B1-4196-A0A9-3001016AA083}" destId="{146D2307-A3B0-4B94-A5CB-FE7D7C674623}" srcOrd="0" destOrd="0" presId="urn:microsoft.com/office/officeart/2005/8/layout/pList1"/>
    <dgm:cxn modelId="{3DFAB278-D5C9-4366-9396-627231B1E132}" type="presOf" srcId="{EE646D07-F9CD-4AE0-B6F4-D90EAF73ED00}" destId="{506483DF-E15B-4B72-A1B2-3E42A3EA8530}" srcOrd="0" destOrd="0" presId="urn:microsoft.com/office/officeart/2005/8/layout/pList1"/>
    <dgm:cxn modelId="{85A8B982-E22C-4721-A1A3-4F1A794A18D6}" type="presOf" srcId="{4DF2F801-3CA7-4FB0-9088-3A374935165E}" destId="{01455848-DB14-4712-AE8F-F3412369D953}" srcOrd="0" destOrd="0" presId="urn:microsoft.com/office/officeart/2005/8/layout/pList1"/>
    <dgm:cxn modelId="{DB1424A1-FA34-4B18-8CCD-31F041107DF3}" type="presOf" srcId="{DC11C68F-1F9F-450E-B196-FD34B725A3CB}" destId="{41473EF1-DC8E-459D-8E73-06244380FAC2}" srcOrd="0" destOrd="0" presId="urn:microsoft.com/office/officeart/2005/8/layout/pList1"/>
    <dgm:cxn modelId="{48D597AB-6745-441A-A947-EBB234245454}" type="presOf" srcId="{612CF50C-204C-4B8A-96FD-B6BFEFBB082F}" destId="{7CCEAD32-8CA7-4E19-8707-3DE40AF6DDE6}" srcOrd="0" destOrd="0" presId="urn:microsoft.com/office/officeart/2005/8/layout/pList1"/>
    <dgm:cxn modelId="{2EB5B9C9-2A5A-4F9F-8F5F-23C950B21D1E}" type="presOf" srcId="{441F289F-7F1E-4689-B569-3EB719D45FDE}" destId="{4955D85C-860F-4BCF-840C-722EDAF4E981}" srcOrd="0" destOrd="0" presId="urn:microsoft.com/office/officeart/2005/8/layout/pList1"/>
    <dgm:cxn modelId="{61E76FD6-8B52-4144-9920-CE2E2CCEE8D9}" srcId="{628B81A3-E73C-4D47-B442-70639CD9B39C}" destId="{612CF50C-204C-4B8A-96FD-B6BFEFBB082F}" srcOrd="0" destOrd="0" parTransId="{8D69366A-2CB8-48EB-A3D2-8B541F95ACC0}" sibTransId="{C3F3443A-62F3-4C70-B04D-34685DD4E897}"/>
    <dgm:cxn modelId="{FCD1C1E1-BB75-4338-8DB0-3B94AD98A8F0}" srcId="{628B81A3-E73C-4D47-B442-70639CD9B39C}" destId="{DC11C68F-1F9F-450E-B196-FD34B725A3CB}" srcOrd="1" destOrd="0" parTransId="{272266BB-1558-491F-9E85-903A5DB2011C}" sibTransId="{294DF5D2-50B1-4196-A0A9-3001016AA083}"/>
    <dgm:cxn modelId="{7F69CF1C-738B-4802-B7F6-C861F776F5D8}" type="presParOf" srcId="{A95B3C71-FE7A-417F-9003-01D55A9E541E}" destId="{94F3FF5E-723B-4262-AEA9-26055F1DCEB3}" srcOrd="0" destOrd="0" presId="urn:microsoft.com/office/officeart/2005/8/layout/pList1"/>
    <dgm:cxn modelId="{0D0BB8FC-2D26-4F23-8583-3FE291A6267E}" type="presParOf" srcId="{94F3FF5E-723B-4262-AEA9-26055F1DCEB3}" destId="{3E68DB47-EC0D-4920-BCD9-0BCCE122A0CC}" srcOrd="0" destOrd="0" presId="urn:microsoft.com/office/officeart/2005/8/layout/pList1"/>
    <dgm:cxn modelId="{3FA5D7D6-97B9-4566-A2B7-7B2901E29FA4}" type="presParOf" srcId="{94F3FF5E-723B-4262-AEA9-26055F1DCEB3}" destId="{7CCEAD32-8CA7-4E19-8707-3DE40AF6DDE6}" srcOrd="1" destOrd="0" presId="urn:microsoft.com/office/officeart/2005/8/layout/pList1"/>
    <dgm:cxn modelId="{6DBEFCFE-A64E-40EC-9B63-68F5BF33BE8F}" type="presParOf" srcId="{A95B3C71-FE7A-417F-9003-01D55A9E541E}" destId="{F1C456A9-53F4-4C78-9F75-C9B23CCF67C3}" srcOrd="1" destOrd="0" presId="urn:microsoft.com/office/officeart/2005/8/layout/pList1"/>
    <dgm:cxn modelId="{1BD2E7A9-44DF-4B09-9CF5-8B3BADB032FC}" type="presParOf" srcId="{A95B3C71-FE7A-417F-9003-01D55A9E541E}" destId="{D7BFCCC1-78C1-471D-BF50-C66E847FD12D}" srcOrd="2" destOrd="0" presId="urn:microsoft.com/office/officeart/2005/8/layout/pList1"/>
    <dgm:cxn modelId="{4F0EF306-F2BF-4FB9-B63C-6B7ADF806C69}" type="presParOf" srcId="{D7BFCCC1-78C1-471D-BF50-C66E847FD12D}" destId="{3AFFC7C8-8FDD-4531-8BA9-27C98DD8ABF9}" srcOrd="0" destOrd="0" presId="urn:microsoft.com/office/officeart/2005/8/layout/pList1"/>
    <dgm:cxn modelId="{D011F2EF-0334-431F-9835-35865C4B80DB}" type="presParOf" srcId="{D7BFCCC1-78C1-471D-BF50-C66E847FD12D}" destId="{41473EF1-DC8E-459D-8E73-06244380FAC2}" srcOrd="1" destOrd="0" presId="urn:microsoft.com/office/officeart/2005/8/layout/pList1"/>
    <dgm:cxn modelId="{4A1ECF38-8F2C-47EB-9B28-B6FE39A86B2F}" type="presParOf" srcId="{A95B3C71-FE7A-417F-9003-01D55A9E541E}" destId="{146D2307-A3B0-4B94-A5CB-FE7D7C674623}" srcOrd="3" destOrd="0" presId="urn:microsoft.com/office/officeart/2005/8/layout/pList1"/>
    <dgm:cxn modelId="{DEF9F716-ACB7-422D-8833-F4D09669EA8B}" type="presParOf" srcId="{A95B3C71-FE7A-417F-9003-01D55A9E541E}" destId="{A08E7A30-2C8C-4F27-A220-15409926C3E1}" srcOrd="4" destOrd="0" presId="urn:microsoft.com/office/officeart/2005/8/layout/pList1"/>
    <dgm:cxn modelId="{432827D0-0204-42F5-ACFF-EF055959AA3E}" type="presParOf" srcId="{A08E7A30-2C8C-4F27-A220-15409926C3E1}" destId="{F4582B87-01D1-4FD4-9628-4524A38C6F31}" srcOrd="0" destOrd="0" presId="urn:microsoft.com/office/officeart/2005/8/layout/pList1"/>
    <dgm:cxn modelId="{2A8B94E4-21C9-4B34-92E2-990CB1764B06}" type="presParOf" srcId="{A08E7A30-2C8C-4F27-A220-15409926C3E1}" destId="{4955D85C-860F-4BCF-840C-722EDAF4E981}" srcOrd="1" destOrd="0" presId="urn:microsoft.com/office/officeart/2005/8/layout/pList1"/>
    <dgm:cxn modelId="{519CFAAD-ED36-4267-846A-BB9DE8641CE5}" type="presParOf" srcId="{A95B3C71-FE7A-417F-9003-01D55A9E541E}" destId="{01455848-DB14-4712-AE8F-F3412369D953}" srcOrd="5" destOrd="0" presId="urn:microsoft.com/office/officeart/2005/8/layout/pList1"/>
    <dgm:cxn modelId="{C49A1965-3DFA-4A56-9B7E-8033F6F9BB9C}" type="presParOf" srcId="{A95B3C71-FE7A-417F-9003-01D55A9E541E}" destId="{322A2D96-41E2-454A-9F79-4F2F30D849C2}" srcOrd="6" destOrd="0" presId="urn:microsoft.com/office/officeart/2005/8/layout/pList1"/>
    <dgm:cxn modelId="{58C87757-C870-44A6-AE56-127EBF90B384}" type="presParOf" srcId="{322A2D96-41E2-454A-9F79-4F2F30D849C2}" destId="{700D0A2A-A175-4814-83E3-E6F92C39E1DC}" srcOrd="0" destOrd="0" presId="urn:microsoft.com/office/officeart/2005/8/layout/pList1"/>
    <dgm:cxn modelId="{6DF39342-0406-4424-8D1A-0A0A16C6EB22}" type="presParOf" srcId="{322A2D96-41E2-454A-9F79-4F2F30D849C2}" destId="{506483DF-E15B-4B72-A1B2-3E42A3EA8530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6542E6-8DAF-4A57-8D99-22719F5430CF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5D1EC1F-D4E1-491C-981B-9175BC849884}">
      <dgm:prSet/>
      <dgm:spPr/>
      <dgm:t>
        <a:bodyPr/>
        <a:lstStyle/>
        <a:p>
          <a:r>
            <a:rPr lang="da-DK" b="0" i="0" dirty="0"/>
            <a:t>Selvbestemmelse for den ældre</a:t>
          </a:r>
          <a:endParaRPr lang="en-US" dirty="0"/>
        </a:p>
      </dgm:t>
    </dgm:pt>
    <dgm:pt modelId="{48EB2717-5CBE-4EB8-93DF-94D3692C09F5}" type="parTrans" cxnId="{4DF806CA-B782-425D-9875-E17C804BA433}">
      <dgm:prSet/>
      <dgm:spPr/>
      <dgm:t>
        <a:bodyPr/>
        <a:lstStyle/>
        <a:p>
          <a:endParaRPr lang="en-US"/>
        </a:p>
      </dgm:t>
    </dgm:pt>
    <dgm:pt modelId="{E6EC9582-7F18-463B-8131-568779582203}" type="sibTrans" cxnId="{4DF806CA-B782-425D-9875-E17C804BA433}">
      <dgm:prSet phldrT="1" phldr="0"/>
      <dgm:spPr/>
      <dgm:t>
        <a:bodyPr/>
        <a:lstStyle/>
        <a:p>
          <a:endParaRPr lang="en-US"/>
        </a:p>
      </dgm:t>
    </dgm:pt>
    <dgm:pt modelId="{7BC095FF-F087-4B41-ACF6-1563E5722385}">
      <dgm:prSet/>
      <dgm:spPr/>
      <dgm:t>
        <a:bodyPr/>
        <a:lstStyle/>
        <a:p>
          <a:r>
            <a:rPr lang="en-US" dirty="0" err="1"/>
            <a:t>Kontinuitet</a:t>
          </a:r>
          <a:r>
            <a:rPr lang="en-US" dirty="0"/>
            <a:t> og </a:t>
          </a:r>
          <a:r>
            <a:rPr lang="en-US" dirty="0" err="1"/>
            <a:t>faste</a:t>
          </a:r>
          <a:r>
            <a:rPr lang="en-US" dirty="0"/>
            <a:t> </a:t>
          </a:r>
          <a:r>
            <a:rPr lang="en-US" dirty="0" err="1"/>
            <a:t>tværfaglige</a:t>
          </a:r>
          <a:r>
            <a:rPr lang="en-US" dirty="0"/>
            <a:t> teams</a:t>
          </a:r>
        </a:p>
      </dgm:t>
    </dgm:pt>
    <dgm:pt modelId="{A16385B6-3CE1-44B9-8940-4E4D3EBC3588}" type="parTrans" cxnId="{AD58D601-AD34-4256-9569-FE0E8BDC9B5F}">
      <dgm:prSet/>
      <dgm:spPr/>
      <dgm:t>
        <a:bodyPr/>
        <a:lstStyle/>
        <a:p>
          <a:endParaRPr lang="en-US"/>
        </a:p>
      </dgm:t>
    </dgm:pt>
    <dgm:pt modelId="{32CE9129-10EA-41AE-B28C-45286DFEC64B}" type="sibTrans" cxnId="{AD58D601-AD34-4256-9569-FE0E8BDC9B5F}">
      <dgm:prSet phldrT="2" phldr="0"/>
      <dgm:spPr/>
      <dgm:t>
        <a:bodyPr/>
        <a:lstStyle/>
        <a:p>
          <a:endParaRPr lang="en-US"/>
        </a:p>
      </dgm:t>
    </dgm:pt>
    <dgm:pt modelId="{7689E70D-691F-4AFA-9F6F-EDB0801099B8}">
      <dgm:prSet/>
      <dgm:spPr/>
      <dgm:t>
        <a:bodyPr/>
        <a:lstStyle/>
        <a:p>
          <a:r>
            <a:rPr lang="en-US" dirty="0"/>
            <a:t>Klar </a:t>
          </a:r>
          <a:r>
            <a:rPr lang="en-US" dirty="0" err="1"/>
            <a:t>forventning</a:t>
          </a:r>
          <a:r>
            <a:rPr lang="en-US" dirty="0"/>
            <a:t> </a:t>
          </a:r>
          <a:r>
            <a:rPr lang="en-US" dirty="0" err="1"/>
            <a:t>til</a:t>
          </a:r>
          <a:r>
            <a:rPr lang="en-US" dirty="0"/>
            <a:t> </a:t>
          </a:r>
          <a:r>
            <a:rPr lang="en-US" dirty="0" err="1"/>
            <a:t>samarbejde</a:t>
          </a:r>
          <a:r>
            <a:rPr lang="en-US" dirty="0"/>
            <a:t> med </a:t>
          </a:r>
          <a:r>
            <a:rPr lang="en-US" dirty="0" err="1"/>
            <a:t>pårørende</a:t>
          </a:r>
          <a:endParaRPr lang="en-US" dirty="0"/>
        </a:p>
      </dgm:t>
    </dgm:pt>
    <dgm:pt modelId="{A9548641-6A76-49F1-8B50-969AD1782C47}" type="parTrans" cxnId="{790006CC-1757-4975-A493-1BDA90AADC2B}">
      <dgm:prSet/>
      <dgm:spPr/>
      <dgm:t>
        <a:bodyPr/>
        <a:lstStyle/>
        <a:p>
          <a:endParaRPr lang="en-US"/>
        </a:p>
      </dgm:t>
    </dgm:pt>
    <dgm:pt modelId="{869D67F3-5E46-4FEA-8F7E-C88DE1982FEC}" type="sibTrans" cxnId="{790006CC-1757-4975-A493-1BDA90AADC2B}">
      <dgm:prSet phldrT="3" phldr="0"/>
      <dgm:spPr/>
      <dgm:t>
        <a:bodyPr/>
        <a:lstStyle/>
        <a:p>
          <a:endParaRPr lang="en-US"/>
        </a:p>
      </dgm:t>
    </dgm:pt>
    <dgm:pt modelId="{A4583EA8-8A03-46CB-83F0-B9069357CD89}" type="pres">
      <dgm:prSet presAssocID="{4E6542E6-8DAF-4A57-8D99-22719F5430CF}" presName="Name0" presStyleCnt="0">
        <dgm:presLayoutVars>
          <dgm:chMax val="7"/>
          <dgm:chPref val="7"/>
          <dgm:dir/>
        </dgm:presLayoutVars>
      </dgm:prSet>
      <dgm:spPr/>
    </dgm:pt>
    <dgm:pt modelId="{3C57FA11-1B74-4B0A-BD15-02C6CB8E804E}" type="pres">
      <dgm:prSet presAssocID="{4E6542E6-8DAF-4A57-8D99-22719F5430CF}" presName="Name1" presStyleCnt="0"/>
      <dgm:spPr/>
    </dgm:pt>
    <dgm:pt modelId="{E8D7C666-DFCE-4F9C-8AC1-FB29DAA569C1}" type="pres">
      <dgm:prSet presAssocID="{4E6542E6-8DAF-4A57-8D99-22719F5430CF}" presName="cycle" presStyleCnt="0"/>
      <dgm:spPr/>
    </dgm:pt>
    <dgm:pt modelId="{F6F72B21-DB45-4F5D-BD3D-F8FA487C5734}" type="pres">
      <dgm:prSet presAssocID="{4E6542E6-8DAF-4A57-8D99-22719F5430CF}" presName="srcNode" presStyleLbl="node1" presStyleIdx="0" presStyleCnt="3"/>
      <dgm:spPr/>
    </dgm:pt>
    <dgm:pt modelId="{D9D3DE47-D43D-42EB-8170-EBDBF83E8198}" type="pres">
      <dgm:prSet presAssocID="{4E6542E6-8DAF-4A57-8D99-22719F5430CF}" presName="conn" presStyleLbl="parChTrans1D2" presStyleIdx="0" presStyleCnt="1"/>
      <dgm:spPr/>
    </dgm:pt>
    <dgm:pt modelId="{F2F70ABE-F3EE-4C8F-866A-95758523238C}" type="pres">
      <dgm:prSet presAssocID="{4E6542E6-8DAF-4A57-8D99-22719F5430CF}" presName="extraNode" presStyleLbl="node1" presStyleIdx="0" presStyleCnt="3"/>
      <dgm:spPr/>
    </dgm:pt>
    <dgm:pt modelId="{B769FFF2-8241-4676-A4A2-978389D9B0CC}" type="pres">
      <dgm:prSet presAssocID="{4E6542E6-8DAF-4A57-8D99-22719F5430CF}" presName="dstNode" presStyleLbl="node1" presStyleIdx="0" presStyleCnt="3"/>
      <dgm:spPr/>
    </dgm:pt>
    <dgm:pt modelId="{B2817B04-7BCB-4D27-80B6-F4309327BF31}" type="pres">
      <dgm:prSet presAssocID="{B5D1EC1F-D4E1-491C-981B-9175BC849884}" presName="text_1" presStyleLbl="node1" presStyleIdx="0" presStyleCnt="3">
        <dgm:presLayoutVars>
          <dgm:bulletEnabled val="1"/>
        </dgm:presLayoutVars>
      </dgm:prSet>
      <dgm:spPr/>
    </dgm:pt>
    <dgm:pt modelId="{A49CF53A-AF17-47E4-BC97-777453712097}" type="pres">
      <dgm:prSet presAssocID="{B5D1EC1F-D4E1-491C-981B-9175BC849884}" presName="accent_1" presStyleCnt="0"/>
      <dgm:spPr/>
    </dgm:pt>
    <dgm:pt modelId="{02B9DFA8-C2B4-4B8F-B807-D75A408DEA1A}" type="pres">
      <dgm:prSet presAssocID="{B5D1EC1F-D4E1-491C-981B-9175BC849884}" presName="accentRepeatNode" presStyleLbl="solidFgAcc1" presStyleIdx="0" presStyleCnt="3"/>
      <dgm:spPr/>
    </dgm:pt>
    <dgm:pt modelId="{927592EC-2160-4870-9D42-80932CDCAA54}" type="pres">
      <dgm:prSet presAssocID="{7BC095FF-F087-4B41-ACF6-1563E5722385}" presName="text_2" presStyleLbl="node1" presStyleIdx="1" presStyleCnt="3">
        <dgm:presLayoutVars>
          <dgm:bulletEnabled val="1"/>
        </dgm:presLayoutVars>
      </dgm:prSet>
      <dgm:spPr/>
    </dgm:pt>
    <dgm:pt modelId="{BD11CAC7-3B51-4BCE-BF67-C54A10DD323D}" type="pres">
      <dgm:prSet presAssocID="{7BC095FF-F087-4B41-ACF6-1563E5722385}" presName="accent_2" presStyleCnt="0"/>
      <dgm:spPr/>
    </dgm:pt>
    <dgm:pt modelId="{2D869601-11C5-4EA2-B381-22DAB1227653}" type="pres">
      <dgm:prSet presAssocID="{7BC095FF-F087-4B41-ACF6-1563E5722385}" presName="accentRepeatNode" presStyleLbl="solidFgAcc1" presStyleIdx="1" presStyleCnt="3"/>
      <dgm:spPr/>
    </dgm:pt>
    <dgm:pt modelId="{6091A5DD-D594-4B95-9A30-68903DFF9600}" type="pres">
      <dgm:prSet presAssocID="{7689E70D-691F-4AFA-9F6F-EDB0801099B8}" presName="text_3" presStyleLbl="node1" presStyleIdx="2" presStyleCnt="3">
        <dgm:presLayoutVars>
          <dgm:bulletEnabled val="1"/>
        </dgm:presLayoutVars>
      </dgm:prSet>
      <dgm:spPr/>
    </dgm:pt>
    <dgm:pt modelId="{F3D744A9-9504-4F0B-98B0-2ED006BCC6C8}" type="pres">
      <dgm:prSet presAssocID="{7689E70D-691F-4AFA-9F6F-EDB0801099B8}" presName="accent_3" presStyleCnt="0"/>
      <dgm:spPr/>
    </dgm:pt>
    <dgm:pt modelId="{B0320366-1873-4596-9CA0-B1220A7C1BD2}" type="pres">
      <dgm:prSet presAssocID="{7689E70D-691F-4AFA-9F6F-EDB0801099B8}" presName="accentRepeatNode" presStyleLbl="solidFgAcc1" presStyleIdx="2" presStyleCnt="3"/>
      <dgm:spPr/>
    </dgm:pt>
  </dgm:ptLst>
  <dgm:cxnLst>
    <dgm:cxn modelId="{AD58D601-AD34-4256-9569-FE0E8BDC9B5F}" srcId="{4E6542E6-8DAF-4A57-8D99-22719F5430CF}" destId="{7BC095FF-F087-4B41-ACF6-1563E5722385}" srcOrd="1" destOrd="0" parTransId="{A16385B6-3CE1-44B9-8940-4E4D3EBC3588}" sibTransId="{32CE9129-10EA-41AE-B28C-45286DFEC64B}"/>
    <dgm:cxn modelId="{68A78804-0C19-4AC1-8B01-7A9C5CC0E906}" type="presOf" srcId="{7BC095FF-F087-4B41-ACF6-1563E5722385}" destId="{927592EC-2160-4870-9D42-80932CDCAA54}" srcOrd="0" destOrd="0" presId="urn:microsoft.com/office/officeart/2008/layout/VerticalCurvedList"/>
    <dgm:cxn modelId="{F6DA7828-37FB-48B6-AC0D-3D82769CDA11}" type="presOf" srcId="{E6EC9582-7F18-463B-8131-568779582203}" destId="{D9D3DE47-D43D-42EB-8170-EBDBF83E8198}" srcOrd="0" destOrd="0" presId="urn:microsoft.com/office/officeart/2008/layout/VerticalCurvedList"/>
    <dgm:cxn modelId="{8CEE7D3D-BF27-454B-9F7B-88A4CD3ACAC5}" type="presOf" srcId="{4E6542E6-8DAF-4A57-8D99-22719F5430CF}" destId="{A4583EA8-8A03-46CB-83F0-B9069357CD89}" srcOrd="0" destOrd="0" presId="urn:microsoft.com/office/officeart/2008/layout/VerticalCurvedList"/>
    <dgm:cxn modelId="{76930174-427F-46D0-B1EF-59E5CA70F79C}" type="presOf" srcId="{7689E70D-691F-4AFA-9F6F-EDB0801099B8}" destId="{6091A5DD-D594-4B95-9A30-68903DFF9600}" srcOrd="0" destOrd="0" presId="urn:microsoft.com/office/officeart/2008/layout/VerticalCurvedList"/>
    <dgm:cxn modelId="{0E4BE4C6-186B-49DB-91F5-11FA6C8EDE2A}" type="presOf" srcId="{B5D1EC1F-D4E1-491C-981B-9175BC849884}" destId="{B2817B04-7BCB-4D27-80B6-F4309327BF31}" srcOrd="0" destOrd="0" presId="urn:microsoft.com/office/officeart/2008/layout/VerticalCurvedList"/>
    <dgm:cxn modelId="{4DF806CA-B782-425D-9875-E17C804BA433}" srcId="{4E6542E6-8DAF-4A57-8D99-22719F5430CF}" destId="{B5D1EC1F-D4E1-491C-981B-9175BC849884}" srcOrd="0" destOrd="0" parTransId="{48EB2717-5CBE-4EB8-93DF-94D3692C09F5}" sibTransId="{E6EC9582-7F18-463B-8131-568779582203}"/>
    <dgm:cxn modelId="{790006CC-1757-4975-A493-1BDA90AADC2B}" srcId="{4E6542E6-8DAF-4A57-8D99-22719F5430CF}" destId="{7689E70D-691F-4AFA-9F6F-EDB0801099B8}" srcOrd="2" destOrd="0" parTransId="{A9548641-6A76-49F1-8B50-969AD1782C47}" sibTransId="{869D67F3-5E46-4FEA-8F7E-C88DE1982FEC}"/>
    <dgm:cxn modelId="{D2D7C775-DB31-4F43-98BE-6F4D668B34E1}" type="presParOf" srcId="{A4583EA8-8A03-46CB-83F0-B9069357CD89}" destId="{3C57FA11-1B74-4B0A-BD15-02C6CB8E804E}" srcOrd="0" destOrd="0" presId="urn:microsoft.com/office/officeart/2008/layout/VerticalCurvedList"/>
    <dgm:cxn modelId="{83D258EB-A2B8-4F19-A6AD-EB1BE6A3CB9A}" type="presParOf" srcId="{3C57FA11-1B74-4B0A-BD15-02C6CB8E804E}" destId="{E8D7C666-DFCE-4F9C-8AC1-FB29DAA569C1}" srcOrd="0" destOrd="0" presId="urn:microsoft.com/office/officeart/2008/layout/VerticalCurvedList"/>
    <dgm:cxn modelId="{F9908175-CEA8-4F3F-977F-EE9D02988887}" type="presParOf" srcId="{E8D7C666-DFCE-4F9C-8AC1-FB29DAA569C1}" destId="{F6F72B21-DB45-4F5D-BD3D-F8FA487C5734}" srcOrd="0" destOrd="0" presId="urn:microsoft.com/office/officeart/2008/layout/VerticalCurvedList"/>
    <dgm:cxn modelId="{215A617F-A31B-4C76-9013-09D5535A6FC2}" type="presParOf" srcId="{E8D7C666-DFCE-4F9C-8AC1-FB29DAA569C1}" destId="{D9D3DE47-D43D-42EB-8170-EBDBF83E8198}" srcOrd="1" destOrd="0" presId="urn:microsoft.com/office/officeart/2008/layout/VerticalCurvedList"/>
    <dgm:cxn modelId="{337B6715-79AA-43AC-97BD-865B21BE01D6}" type="presParOf" srcId="{E8D7C666-DFCE-4F9C-8AC1-FB29DAA569C1}" destId="{F2F70ABE-F3EE-4C8F-866A-95758523238C}" srcOrd="2" destOrd="0" presId="urn:microsoft.com/office/officeart/2008/layout/VerticalCurvedList"/>
    <dgm:cxn modelId="{75EFF4A8-C0D4-46A8-B6BF-52F685F14BFE}" type="presParOf" srcId="{E8D7C666-DFCE-4F9C-8AC1-FB29DAA569C1}" destId="{B769FFF2-8241-4676-A4A2-978389D9B0CC}" srcOrd="3" destOrd="0" presId="urn:microsoft.com/office/officeart/2008/layout/VerticalCurvedList"/>
    <dgm:cxn modelId="{BB00E8C2-3C06-4096-BA6B-C8AE0234D58D}" type="presParOf" srcId="{3C57FA11-1B74-4B0A-BD15-02C6CB8E804E}" destId="{B2817B04-7BCB-4D27-80B6-F4309327BF31}" srcOrd="1" destOrd="0" presId="urn:microsoft.com/office/officeart/2008/layout/VerticalCurvedList"/>
    <dgm:cxn modelId="{7DB1F007-1E85-4D7C-A8E6-CAEB8B31B227}" type="presParOf" srcId="{3C57FA11-1B74-4B0A-BD15-02C6CB8E804E}" destId="{A49CF53A-AF17-47E4-BC97-777453712097}" srcOrd="2" destOrd="0" presId="urn:microsoft.com/office/officeart/2008/layout/VerticalCurvedList"/>
    <dgm:cxn modelId="{22BDD0A7-F47A-4EBA-A3D7-6143EFA2A58B}" type="presParOf" srcId="{A49CF53A-AF17-47E4-BC97-777453712097}" destId="{02B9DFA8-C2B4-4B8F-B807-D75A408DEA1A}" srcOrd="0" destOrd="0" presId="urn:microsoft.com/office/officeart/2008/layout/VerticalCurvedList"/>
    <dgm:cxn modelId="{6AB2511B-2418-4864-823A-227A4519B874}" type="presParOf" srcId="{3C57FA11-1B74-4B0A-BD15-02C6CB8E804E}" destId="{927592EC-2160-4870-9D42-80932CDCAA54}" srcOrd="3" destOrd="0" presId="urn:microsoft.com/office/officeart/2008/layout/VerticalCurvedList"/>
    <dgm:cxn modelId="{5E85EACE-5DB7-4EA1-9E93-9B04065FE357}" type="presParOf" srcId="{3C57FA11-1B74-4B0A-BD15-02C6CB8E804E}" destId="{BD11CAC7-3B51-4BCE-BF67-C54A10DD323D}" srcOrd="4" destOrd="0" presId="urn:microsoft.com/office/officeart/2008/layout/VerticalCurvedList"/>
    <dgm:cxn modelId="{3967D34A-CCB6-43A9-9497-328E5A96151C}" type="presParOf" srcId="{BD11CAC7-3B51-4BCE-BF67-C54A10DD323D}" destId="{2D869601-11C5-4EA2-B381-22DAB1227653}" srcOrd="0" destOrd="0" presId="urn:microsoft.com/office/officeart/2008/layout/VerticalCurvedList"/>
    <dgm:cxn modelId="{8C15A9B6-DFDA-4F3B-A891-0E9DD7C9E256}" type="presParOf" srcId="{3C57FA11-1B74-4B0A-BD15-02C6CB8E804E}" destId="{6091A5DD-D594-4B95-9A30-68903DFF9600}" srcOrd="5" destOrd="0" presId="urn:microsoft.com/office/officeart/2008/layout/VerticalCurvedList"/>
    <dgm:cxn modelId="{4BD7891D-956A-40EF-B9C3-0F153B4963C1}" type="presParOf" srcId="{3C57FA11-1B74-4B0A-BD15-02C6CB8E804E}" destId="{F3D744A9-9504-4F0B-98B0-2ED006BCC6C8}" srcOrd="6" destOrd="0" presId="urn:microsoft.com/office/officeart/2008/layout/VerticalCurvedList"/>
    <dgm:cxn modelId="{E079FFC2-DF14-41DE-8CB9-FEF72673269A}" type="presParOf" srcId="{F3D744A9-9504-4F0B-98B0-2ED006BCC6C8}" destId="{B0320366-1873-4596-9CA0-B1220A7C1BD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B0A4D5-CF98-48B2-B57E-E49A502F026C}" type="doc">
      <dgm:prSet loTypeId="urn:microsoft.com/office/officeart/2005/8/layout/list1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da-DK"/>
        </a:p>
      </dgm:t>
    </dgm:pt>
    <dgm:pt modelId="{6476AA21-724B-44E6-A266-986052C58CCD}">
      <dgm:prSet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da-DK" b="0" i="0" dirty="0">
              <a:solidFill>
                <a:schemeClr val="bg1"/>
              </a:solidFill>
            </a:rPr>
            <a:t>Det frie valg skal kunne udøves på oplyst grundlag</a:t>
          </a:r>
          <a:endParaRPr lang="da-DK" dirty="0">
            <a:solidFill>
              <a:schemeClr val="bg1"/>
            </a:solidFill>
          </a:endParaRPr>
        </a:p>
      </dgm:t>
    </dgm:pt>
    <dgm:pt modelId="{F82541F2-FA84-4610-8D9B-12C1093A4C1A}" type="parTrans" cxnId="{2AC85F8B-D89E-4FED-B9E8-B684242FECAE}">
      <dgm:prSet/>
      <dgm:spPr/>
      <dgm:t>
        <a:bodyPr/>
        <a:lstStyle/>
        <a:p>
          <a:endParaRPr lang="da-DK"/>
        </a:p>
      </dgm:t>
    </dgm:pt>
    <dgm:pt modelId="{002468A3-3045-44BD-9311-2A69B60C1C51}" type="sibTrans" cxnId="{2AC85F8B-D89E-4FED-B9E8-B684242FECAE}">
      <dgm:prSet/>
      <dgm:spPr/>
      <dgm:t>
        <a:bodyPr/>
        <a:lstStyle/>
        <a:p>
          <a:endParaRPr lang="da-DK"/>
        </a:p>
      </dgm:t>
    </dgm:pt>
    <dgm:pt modelId="{94A32FB2-145C-4721-A204-2080D8EB20F7}">
      <dgm:prSet/>
      <dgm:spPr>
        <a:noFill/>
      </dgm:spPr>
      <dgm:t>
        <a:bodyPr/>
        <a:lstStyle/>
        <a:p>
          <a:endParaRPr lang="da-DK" dirty="0"/>
        </a:p>
      </dgm:t>
    </dgm:pt>
    <dgm:pt modelId="{2B89EEB4-9996-4FD7-9585-AF6CFC06B54E}" type="parTrans" cxnId="{8C610819-A01A-411A-AD2D-4AF1E0ECB82B}">
      <dgm:prSet/>
      <dgm:spPr/>
      <dgm:t>
        <a:bodyPr/>
        <a:lstStyle/>
        <a:p>
          <a:endParaRPr lang="da-DK"/>
        </a:p>
      </dgm:t>
    </dgm:pt>
    <dgm:pt modelId="{047D5E84-FFF7-45AD-BB61-EFE448298140}" type="sibTrans" cxnId="{8C610819-A01A-411A-AD2D-4AF1E0ECB82B}">
      <dgm:prSet/>
      <dgm:spPr/>
      <dgm:t>
        <a:bodyPr/>
        <a:lstStyle/>
        <a:p>
          <a:endParaRPr lang="da-DK"/>
        </a:p>
      </dgm:t>
    </dgm:pt>
    <dgm:pt modelId="{0480C664-A16D-4BA9-832C-9DE209B70301}">
      <dgm:prSet/>
      <dgm:spPr>
        <a:noFill/>
      </dgm:spPr>
      <dgm:t>
        <a:bodyPr/>
        <a:lstStyle/>
        <a:p>
          <a:r>
            <a:rPr lang="da-DK" b="0" i="0" dirty="0"/>
            <a:t>Partnerskab om meningsfulde data i ældreplejen. Ældre Sagen indgår i dette partnerskab</a:t>
          </a:r>
          <a:endParaRPr lang="da-DK" dirty="0"/>
        </a:p>
      </dgm:t>
    </dgm:pt>
    <dgm:pt modelId="{649F7FA9-D200-4E99-8244-CF45DCC93995}" type="parTrans" cxnId="{DBAB126A-C885-49B0-A956-C8FF27B0E6DA}">
      <dgm:prSet/>
      <dgm:spPr/>
      <dgm:t>
        <a:bodyPr/>
        <a:lstStyle/>
        <a:p>
          <a:endParaRPr lang="da-DK"/>
        </a:p>
      </dgm:t>
    </dgm:pt>
    <dgm:pt modelId="{8828CE95-4CBE-4387-BC52-47F861935E13}" type="sibTrans" cxnId="{DBAB126A-C885-49B0-A956-C8FF27B0E6DA}">
      <dgm:prSet/>
      <dgm:spPr/>
      <dgm:t>
        <a:bodyPr/>
        <a:lstStyle/>
        <a:p>
          <a:endParaRPr lang="da-DK"/>
        </a:p>
      </dgm:t>
    </dgm:pt>
    <dgm:pt modelId="{167BD447-2C21-40A9-ACF0-D5A29C292728}">
      <dgm:prSet/>
      <dgm:spPr>
        <a:noFill/>
      </dgm:spPr>
      <dgm:t>
        <a:bodyPr/>
        <a:lstStyle/>
        <a:p>
          <a:r>
            <a:rPr lang="da-DK" b="0" i="0" dirty="0"/>
            <a:t>Kvalitetsindikatorer på plejehjemsoversigten</a:t>
          </a:r>
          <a:br>
            <a:rPr lang="da-DK" b="0" i="0" dirty="0"/>
          </a:br>
          <a:r>
            <a:rPr lang="da-DK" b="0" i="0" dirty="0"/>
            <a:t> </a:t>
          </a:r>
          <a:endParaRPr lang="da-DK" dirty="0"/>
        </a:p>
      </dgm:t>
    </dgm:pt>
    <dgm:pt modelId="{B935DD57-D69A-4377-A262-64298FA55945}" type="parTrans" cxnId="{424D71BE-808E-48A9-B380-9564C8AF3D03}">
      <dgm:prSet/>
      <dgm:spPr/>
      <dgm:t>
        <a:bodyPr/>
        <a:lstStyle/>
        <a:p>
          <a:endParaRPr lang="da-DK"/>
        </a:p>
      </dgm:t>
    </dgm:pt>
    <dgm:pt modelId="{8A7166AD-9435-4D3A-9031-6390A6B1F158}" type="sibTrans" cxnId="{424D71BE-808E-48A9-B380-9564C8AF3D03}">
      <dgm:prSet/>
      <dgm:spPr/>
      <dgm:t>
        <a:bodyPr/>
        <a:lstStyle/>
        <a:p>
          <a:endParaRPr lang="da-DK"/>
        </a:p>
      </dgm:t>
    </dgm:pt>
    <dgm:pt modelId="{519BCB3C-5EE7-47C6-9107-FF4816A1D955}">
      <dgm:prSet/>
      <dgm:spPr>
        <a:noFill/>
      </dgm:spPr>
      <dgm:t>
        <a:bodyPr/>
        <a:lstStyle/>
        <a:p>
          <a:r>
            <a:rPr lang="da-DK" b="0" i="0" dirty="0"/>
            <a:t>Åbenhed om alle plejehjems økonomi</a:t>
          </a:r>
          <a:br>
            <a:rPr lang="da-DK" b="0" i="0" dirty="0"/>
          </a:br>
          <a:endParaRPr lang="da-DK" dirty="0"/>
        </a:p>
      </dgm:t>
    </dgm:pt>
    <dgm:pt modelId="{928FC49C-A666-4100-ADF0-EB62E69E7D8C}" type="parTrans" cxnId="{FAC9D719-06E0-4ABB-A3B9-EE90D61663D5}">
      <dgm:prSet/>
      <dgm:spPr/>
      <dgm:t>
        <a:bodyPr/>
        <a:lstStyle/>
        <a:p>
          <a:endParaRPr lang="da-DK"/>
        </a:p>
      </dgm:t>
    </dgm:pt>
    <dgm:pt modelId="{49E4779E-8630-4A66-BDB0-9B3104CDED39}" type="sibTrans" cxnId="{FAC9D719-06E0-4ABB-A3B9-EE90D61663D5}">
      <dgm:prSet/>
      <dgm:spPr/>
      <dgm:t>
        <a:bodyPr/>
        <a:lstStyle/>
        <a:p>
          <a:endParaRPr lang="da-DK"/>
        </a:p>
      </dgm:t>
    </dgm:pt>
    <dgm:pt modelId="{70C32135-3544-4C1E-8518-5F0E046C11E8}" type="pres">
      <dgm:prSet presAssocID="{80B0A4D5-CF98-48B2-B57E-E49A502F026C}" presName="linear" presStyleCnt="0">
        <dgm:presLayoutVars>
          <dgm:dir/>
          <dgm:animLvl val="lvl"/>
          <dgm:resizeHandles val="exact"/>
        </dgm:presLayoutVars>
      </dgm:prSet>
      <dgm:spPr/>
    </dgm:pt>
    <dgm:pt modelId="{2F99EF19-ACD3-4C3A-893A-652A00BEBC8B}" type="pres">
      <dgm:prSet presAssocID="{6476AA21-724B-44E6-A266-986052C58CCD}" presName="parentLin" presStyleCnt="0"/>
      <dgm:spPr/>
    </dgm:pt>
    <dgm:pt modelId="{C1788B6F-F207-42ED-9FF1-3AF3EACDFBCA}" type="pres">
      <dgm:prSet presAssocID="{6476AA21-724B-44E6-A266-986052C58CCD}" presName="parentLeftMargin" presStyleLbl="node1" presStyleIdx="0" presStyleCnt="1"/>
      <dgm:spPr/>
    </dgm:pt>
    <dgm:pt modelId="{892C274C-D069-4433-84EA-FF1EF8A7F13D}" type="pres">
      <dgm:prSet presAssocID="{6476AA21-724B-44E6-A266-986052C58CCD}" presName="parentText" presStyleLbl="node1" presStyleIdx="0" presStyleCnt="1" custScaleX="139971" custScaleY="111932" custLinFactNeighborX="-38719" custLinFactNeighborY="36764">
        <dgm:presLayoutVars>
          <dgm:chMax val="0"/>
          <dgm:bulletEnabled val="1"/>
        </dgm:presLayoutVars>
      </dgm:prSet>
      <dgm:spPr/>
    </dgm:pt>
    <dgm:pt modelId="{A2BE95D9-833A-4FEB-B768-B64E7AFDB1F7}" type="pres">
      <dgm:prSet presAssocID="{6476AA21-724B-44E6-A266-986052C58CCD}" presName="negativeSpace" presStyleCnt="0"/>
      <dgm:spPr/>
    </dgm:pt>
    <dgm:pt modelId="{3B53C9FB-4C94-4E24-8A40-CEBFEEC5DD06}" type="pres">
      <dgm:prSet presAssocID="{6476AA21-724B-44E6-A266-986052C58CCD}" presName="childText" presStyleLbl="conFgAcc1" presStyleIdx="0" presStyleCnt="1" custLinFactNeighborX="48457" custLinFactNeighborY="92382">
        <dgm:presLayoutVars>
          <dgm:bulletEnabled val="1"/>
        </dgm:presLayoutVars>
      </dgm:prSet>
      <dgm:spPr/>
    </dgm:pt>
  </dgm:ptLst>
  <dgm:cxnLst>
    <dgm:cxn modelId="{8C610819-A01A-411A-AD2D-4AF1E0ECB82B}" srcId="{6476AA21-724B-44E6-A266-986052C58CCD}" destId="{94A32FB2-145C-4721-A204-2080D8EB20F7}" srcOrd="0" destOrd="0" parTransId="{2B89EEB4-9996-4FD7-9585-AF6CFC06B54E}" sibTransId="{047D5E84-FFF7-45AD-BB61-EFE448298140}"/>
    <dgm:cxn modelId="{FAC9D719-06E0-4ABB-A3B9-EE90D61663D5}" srcId="{6476AA21-724B-44E6-A266-986052C58CCD}" destId="{519BCB3C-5EE7-47C6-9107-FF4816A1D955}" srcOrd="2" destOrd="0" parTransId="{928FC49C-A666-4100-ADF0-EB62E69E7D8C}" sibTransId="{49E4779E-8630-4A66-BDB0-9B3104CDED39}"/>
    <dgm:cxn modelId="{9AB5DF5D-F944-43B2-9F8F-1BEE66FB7762}" type="presOf" srcId="{6476AA21-724B-44E6-A266-986052C58CCD}" destId="{892C274C-D069-4433-84EA-FF1EF8A7F13D}" srcOrd="1" destOrd="0" presId="urn:microsoft.com/office/officeart/2005/8/layout/list1"/>
    <dgm:cxn modelId="{642DD749-683F-4768-AEFA-8586A6F0C2B0}" type="presOf" srcId="{167BD447-2C21-40A9-ACF0-D5A29C292728}" destId="{3B53C9FB-4C94-4E24-8A40-CEBFEEC5DD06}" srcOrd="0" destOrd="1" presId="urn:microsoft.com/office/officeart/2005/8/layout/list1"/>
    <dgm:cxn modelId="{DBAB126A-C885-49B0-A956-C8FF27B0E6DA}" srcId="{6476AA21-724B-44E6-A266-986052C58CCD}" destId="{0480C664-A16D-4BA9-832C-9DE209B70301}" srcOrd="3" destOrd="0" parTransId="{649F7FA9-D200-4E99-8244-CF45DCC93995}" sibTransId="{8828CE95-4CBE-4387-BC52-47F861935E13}"/>
    <dgm:cxn modelId="{FFC97D73-E0F3-473D-9ECD-07BB43EA7109}" type="presOf" srcId="{0480C664-A16D-4BA9-832C-9DE209B70301}" destId="{3B53C9FB-4C94-4E24-8A40-CEBFEEC5DD06}" srcOrd="0" destOrd="3" presId="urn:microsoft.com/office/officeart/2005/8/layout/list1"/>
    <dgm:cxn modelId="{2AC85F8B-D89E-4FED-B9E8-B684242FECAE}" srcId="{80B0A4D5-CF98-48B2-B57E-E49A502F026C}" destId="{6476AA21-724B-44E6-A266-986052C58CCD}" srcOrd="0" destOrd="0" parTransId="{F82541F2-FA84-4610-8D9B-12C1093A4C1A}" sibTransId="{002468A3-3045-44BD-9311-2A69B60C1C51}"/>
    <dgm:cxn modelId="{424D71BE-808E-48A9-B380-9564C8AF3D03}" srcId="{6476AA21-724B-44E6-A266-986052C58CCD}" destId="{167BD447-2C21-40A9-ACF0-D5A29C292728}" srcOrd="1" destOrd="0" parTransId="{B935DD57-D69A-4377-A262-64298FA55945}" sibTransId="{8A7166AD-9435-4D3A-9031-6390A6B1F158}"/>
    <dgm:cxn modelId="{4A7A4CD0-DD11-4306-8465-0E32DAC7A450}" type="presOf" srcId="{80B0A4D5-CF98-48B2-B57E-E49A502F026C}" destId="{70C32135-3544-4C1E-8518-5F0E046C11E8}" srcOrd="0" destOrd="0" presId="urn:microsoft.com/office/officeart/2005/8/layout/list1"/>
    <dgm:cxn modelId="{84E2DBD9-E8D6-4301-83CA-4FB4A29EA3B3}" type="presOf" srcId="{6476AA21-724B-44E6-A266-986052C58CCD}" destId="{C1788B6F-F207-42ED-9FF1-3AF3EACDFBCA}" srcOrd="0" destOrd="0" presId="urn:microsoft.com/office/officeart/2005/8/layout/list1"/>
    <dgm:cxn modelId="{662B48E2-CBF0-4367-9615-FA8172CC522E}" type="presOf" srcId="{94A32FB2-145C-4721-A204-2080D8EB20F7}" destId="{3B53C9FB-4C94-4E24-8A40-CEBFEEC5DD06}" srcOrd="0" destOrd="0" presId="urn:microsoft.com/office/officeart/2005/8/layout/list1"/>
    <dgm:cxn modelId="{DAB398F4-C04E-4583-89D7-0A93D58CE7F9}" type="presOf" srcId="{519BCB3C-5EE7-47C6-9107-FF4816A1D955}" destId="{3B53C9FB-4C94-4E24-8A40-CEBFEEC5DD06}" srcOrd="0" destOrd="2" presId="urn:microsoft.com/office/officeart/2005/8/layout/list1"/>
    <dgm:cxn modelId="{296656C8-216F-4A1D-9FC9-E8B47C91F8C9}" type="presParOf" srcId="{70C32135-3544-4C1E-8518-5F0E046C11E8}" destId="{2F99EF19-ACD3-4C3A-893A-652A00BEBC8B}" srcOrd="0" destOrd="0" presId="urn:microsoft.com/office/officeart/2005/8/layout/list1"/>
    <dgm:cxn modelId="{8F4880EE-A4A3-4FBF-A60A-7FC0D09755AB}" type="presParOf" srcId="{2F99EF19-ACD3-4C3A-893A-652A00BEBC8B}" destId="{C1788B6F-F207-42ED-9FF1-3AF3EACDFBCA}" srcOrd="0" destOrd="0" presId="urn:microsoft.com/office/officeart/2005/8/layout/list1"/>
    <dgm:cxn modelId="{E76342C7-0827-4323-B565-C017AABDA7AA}" type="presParOf" srcId="{2F99EF19-ACD3-4C3A-893A-652A00BEBC8B}" destId="{892C274C-D069-4433-84EA-FF1EF8A7F13D}" srcOrd="1" destOrd="0" presId="urn:microsoft.com/office/officeart/2005/8/layout/list1"/>
    <dgm:cxn modelId="{2F3C943E-9743-481B-A709-09B03298EE07}" type="presParOf" srcId="{70C32135-3544-4C1E-8518-5F0E046C11E8}" destId="{A2BE95D9-833A-4FEB-B768-B64E7AFDB1F7}" srcOrd="1" destOrd="0" presId="urn:microsoft.com/office/officeart/2005/8/layout/list1"/>
    <dgm:cxn modelId="{C2A5A546-0526-4DE7-ABAF-CFC01E585AEF}" type="presParOf" srcId="{70C32135-3544-4C1E-8518-5F0E046C11E8}" destId="{3B53C9FB-4C94-4E24-8A40-CEBFEEC5DD0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5809917-3DC9-4711-8695-3C507ED73945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9BB66A-C8D3-44D1-8AF4-F9F9B901850F}">
      <dgm:prSet/>
      <dgm:spPr/>
      <dgm:t>
        <a:bodyPr/>
        <a:lstStyle/>
        <a:p>
          <a:r>
            <a:rPr lang="da-DK" dirty="0"/>
            <a:t>376,1 mio. kr. </a:t>
          </a:r>
          <a:br>
            <a:rPr lang="da-DK" dirty="0"/>
          </a:br>
          <a:r>
            <a:rPr lang="da-DK" dirty="0"/>
            <a:t>i 2024 til udbredelsen af faste teams</a:t>
          </a:r>
          <a:endParaRPr lang="en-US" dirty="0"/>
        </a:p>
      </dgm:t>
    </dgm:pt>
    <dgm:pt modelId="{37B208C9-725F-4976-B90F-92B8BAEE9593}" type="parTrans" cxnId="{4A0F6F08-D359-4354-A1E9-286B8BCA594A}">
      <dgm:prSet/>
      <dgm:spPr/>
      <dgm:t>
        <a:bodyPr/>
        <a:lstStyle/>
        <a:p>
          <a:endParaRPr lang="en-US"/>
        </a:p>
      </dgm:t>
    </dgm:pt>
    <dgm:pt modelId="{8B38ED88-397C-4161-8AF2-C8B4FD327B19}" type="sibTrans" cxnId="{4A0F6F08-D359-4354-A1E9-286B8BCA594A}">
      <dgm:prSet/>
      <dgm:spPr/>
      <dgm:t>
        <a:bodyPr/>
        <a:lstStyle/>
        <a:p>
          <a:endParaRPr lang="en-US"/>
        </a:p>
      </dgm:t>
    </dgm:pt>
    <dgm:pt modelId="{C8FDED09-CD49-4084-BE42-A4618D5B2445}">
      <dgm:prSet/>
      <dgm:spPr/>
      <dgm:t>
        <a:bodyPr/>
        <a:lstStyle/>
        <a:p>
          <a:r>
            <a:rPr lang="da-DK"/>
            <a:t>Ældre Sagen involveres i implementeringen </a:t>
          </a:r>
          <a:endParaRPr lang="en-US"/>
        </a:p>
      </dgm:t>
    </dgm:pt>
    <dgm:pt modelId="{414EB48A-12DD-4287-83F7-BF73642C0FBA}" type="parTrans" cxnId="{4C219F0F-B92F-4936-B5A9-160243444007}">
      <dgm:prSet/>
      <dgm:spPr/>
      <dgm:t>
        <a:bodyPr/>
        <a:lstStyle/>
        <a:p>
          <a:endParaRPr lang="en-US"/>
        </a:p>
      </dgm:t>
    </dgm:pt>
    <dgm:pt modelId="{AC239E99-138D-44ED-A9EF-0E959A5696FA}" type="sibTrans" cxnId="{4C219F0F-B92F-4936-B5A9-160243444007}">
      <dgm:prSet/>
      <dgm:spPr/>
      <dgm:t>
        <a:bodyPr/>
        <a:lstStyle/>
        <a:p>
          <a:endParaRPr lang="en-US"/>
        </a:p>
      </dgm:t>
    </dgm:pt>
    <dgm:pt modelId="{45D8499B-8577-4C32-82BC-CA0E68740C4C}" type="pres">
      <dgm:prSet presAssocID="{25809917-3DC9-4711-8695-3C507ED73945}" presName="Name0" presStyleCnt="0">
        <dgm:presLayoutVars>
          <dgm:dir/>
          <dgm:animLvl val="lvl"/>
          <dgm:resizeHandles val="exact"/>
        </dgm:presLayoutVars>
      </dgm:prSet>
      <dgm:spPr/>
    </dgm:pt>
    <dgm:pt modelId="{70D60E77-D2B6-4F32-974B-C8B944AE8284}" type="pres">
      <dgm:prSet presAssocID="{C29BB66A-C8D3-44D1-8AF4-F9F9B901850F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2BA64E40-1ED5-47F3-859C-E287C53CA597}" type="pres">
      <dgm:prSet presAssocID="{8B38ED88-397C-4161-8AF2-C8B4FD327B19}" presName="parTxOnlySpace" presStyleCnt="0"/>
      <dgm:spPr/>
    </dgm:pt>
    <dgm:pt modelId="{89C5C9AF-9B0B-42C1-97B6-4C0A2312B13C}" type="pres">
      <dgm:prSet presAssocID="{C8FDED09-CD49-4084-BE42-A4618D5B2445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4A0F6F08-D359-4354-A1E9-286B8BCA594A}" srcId="{25809917-3DC9-4711-8695-3C507ED73945}" destId="{C29BB66A-C8D3-44D1-8AF4-F9F9B901850F}" srcOrd="0" destOrd="0" parTransId="{37B208C9-725F-4976-B90F-92B8BAEE9593}" sibTransId="{8B38ED88-397C-4161-8AF2-C8B4FD327B19}"/>
    <dgm:cxn modelId="{4C219F0F-B92F-4936-B5A9-160243444007}" srcId="{25809917-3DC9-4711-8695-3C507ED73945}" destId="{C8FDED09-CD49-4084-BE42-A4618D5B2445}" srcOrd="1" destOrd="0" parTransId="{414EB48A-12DD-4287-83F7-BF73642C0FBA}" sibTransId="{AC239E99-138D-44ED-A9EF-0E959A5696FA}"/>
    <dgm:cxn modelId="{57436963-3350-4657-8CA5-23C2E27CB61A}" type="presOf" srcId="{25809917-3DC9-4711-8695-3C507ED73945}" destId="{45D8499B-8577-4C32-82BC-CA0E68740C4C}" srcOrd="0" destOrd="0" presId="urn:microsoft.com/office/officeart/2005/8/layout/chevron1"/>
    <dgm:cxn modelId="{CA5532EE-2CEB-4207-95DF-D91EF943D058}" type="presOf" srcId="{C8FDED09-CD49-4084-BE42-A4618D5B2445}" destId="{89C5C9AF-9B0B-42C1-97B6-4C0A2312B13C}" srcOrd="0" destOrd="0" presId="urn:microsoft.com/office/officeart/2005/8/layout/chevron1"/>
    <dgm:cxn modelId="{9FF2DFF7-8BC4-41CD-8912-A0E6974DF731}" type="presOf" srcId="{C29BB66A-C8D3-44D1-8AF4-F9F9B901850F}" destId="{70D60E77-D2B6-4F32-974B-C8B944AE8284}" srcOrd="0" destOrd="0" presId="urn:microsoft.com/office/officeart/2005/8/layout/chevron1"/>
    <dgm:cxn modelId="{5B27952A-F45D-484B-AB7C-5F0C85EDE345}" type="presParOf" srcId="{45D8499B-8577-4C32-82BC-CA0E68740C4C}" destId="{70D60E77-D2B6-4F32-974B-C8B944AE8284}" srcOrd="0" destOrd="0" presId="urn:microsoft.com/office/officeart/2005/8/layout/chevron1"/>
    <dgm:cxn modelId="{82D5EB7C-0202-49A8-922E-7ED37759C260}" type="presParOf" srcId="{45D8499B-8577-4C32-82BC-CA0E68740C4C}" destId="{2BA64E40-1ED5-47F3-859C-E287C53CA597}" srcOrd="1" destOrd="0" presId="urn:microsoft.com/office/officeart/2005/8/layout/chevron1"/>
    <dgm:cxn modelId="{7405BCCD-FF38-4BFA-AAEF-ED13F1292761}" type="presParOf" srcId="{45D8499B-8577-4C32-82BC-CA0E68740C4C}" destId="{89C5C9AF-9B0B-42C1-97B6-4C0A2312B13C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6884CD4-12BF-44A7-8972-2DB5DE5DAF3E}" type="doc">
      <dgm:prSet loTypeId="urn:microsoft.com/office/officeart/2005/8/layout/hList7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da-DK"/>
        </a:p>
      </dgm:t>
    </dgm:pt>
    <dgm:pt modelId="{E69C958B-FDB3-4333-85DF-8F682601962E}">
      <dgm:prSet custT="1"/>
      <dgm:spPr/>
      <dgm:t>
        <a:bodyPr/>
        <a:lstStyle/>
        <a:p>
          <a:r>
            <a:rPr lang="da-DK" sz="2000" b="0" i="0" dirty="0"/>
            <a:t>Udarbejdelse af en national strategi for udbredelse af velfærdsteknologi i ældreplejen</a:t>
          </a:r>
          <a:endParaRPr lang="da-DK" sz="2000" dirty="0"/>
        </a:p>
      </dgm:t>
    </dgm:pt>
    <dgm:pt modelId="{C099CA8B-827A-46EB-834D-DFA05C68D1B5}" type="parTrans" cxnId="{40E4AC33-D595-49DF-A014-D500A1CC3D64}">
      <dgm:prSet/>
      <dgm:spPr/>
      <dgm:t>
        <a:bodyPr/>
        <a:lstStyle/>
        <a:p>
          <a:endParaRPr lang="da-DK"/>
        </a:p>
      </dgm:t>
    </dgm:pt>
    <dgm:pt modelId="{86FFE749-FEB8-470F-B05D-0B48C1227851}" type="sibTrans" cxnId="{40E4AC33-D595-49DF-A014-D500A1CC3D64}">
      <dgm:prSet/>
      <dgm:spPr/>
      <dgm:t>
        <a:bodyPr/>
        <a:lstStyle/>
        <a:p>
          <a:endParaRPr lang="da-DK"/>
        </a:p>
      </dgm:t>
    </dgm:pt>
    <dgm:pt modelId="{D31D57F0-6524-4C84-9992-53B8FDC5C25D}">
      <dgm:prSet custT="1"/>
      <dgm:spPr/>
      <dgm:t>
        <a:bodyPr/>
        <a:lstStyle/>
        <a:p>
          <a:r>
            <a:rPr lang="da-DK" sz="2000" b="0" i="0" dirty="0"/>
            <a:t>Der afsættes 39 mio. kr. fra 2024-2027 til strategien </a:t>
          </a:r>
          <a:endParaRPr lang="da-DK" sz="2000" dirty="0"/>
        </a:p>
      </dgm:t>
    </dgm:pt>
    <dgm:pt modelId="{5ADD3A61-F3BE-447E-B0C8-C99F56854B5B}" type="parTrans" cxnId="{A1BE07B8-B1BE-4735-864F-93CF73332C95}">
      <dgm:prSet/>
      <dgm:spPr/>
      <dgm:t>
        <a:bodyPr/>
        <a:lstStyle/>
        <a:p>
          <a:endParaRPr lang="da-DK"/>
        </a:p>
      </dgm:t>
    </dgm:pt>
    <dgm:pt modelId="{52DC4017-1A22-428B-9619-71EF0BC58508}" type="sibTrans" cxnId="{A1BE07B8-B1BE-4735-864F-93CF73332C95}">
      <dgm:prSet/>
      <dgm:spPr/>
      <dgm:t>
        <a:bodyPr/>
        <a:lstStyle/>
        <a:p>
          <a:endParaRPr lang="da-DK"/>
        </a:p>
      </dgm:t>
    </dgm:pt>
    <dgm:pt modelId="{AA6AA90E-2206-40AF-8C0D-3011BCF09C9F}">
      <dgm:prSet custT="1"/>
      <dgm:spPr/>
      <dgm:t>
        <a:bodyPr/>
        <a:lstStyle/>
        <a:p>
          <a:r>
            <a:rPr lang="da-DK" sz="2000" b="0" i="0" dirty="0"/>
            <a:t>Ældre Sagen vil sidde med i det tilhørende partnerskab </a:t>
          </a:r>
          <a:endParaRPr lang="da-DK" sz="2000" dirty="0"/>
        </a:p>
      </dgm:t>
    </dgm:pt>
    <dgm:pt modelId="{E2062C77-5C5F-4550-B951-1A0823695C57}" type="parTrans" cxnId="{AFFF3EEA-19C7-4CF4-B544-A9CED12B3EC8}">
      <dgm:prSet/>
      <dgm:spPr/>
      <dgm:t>
        <a:bodyPr/>
        <a:lstStyle/>
        <a:p>
          <a:endParaRPr lang="da-DK"/>
        </a:p>
      </dgm:t>
    </dgm:pt>
    <dgm:pt modelId="{EC8D9E0D-F00E-4E8B-977E-F5C18B3617B6}" type="sibTrans" cxnId="{AFFF3EEA-19C7-4CF4-B544-A9CED12B3EC8}">
      <dgm:prSet/>
      <dgm:spPr/>
      <dgm:t>
        <a:bodyPr/>
        <a:lstStyle/>
        <a:p>
          <a:endParaRPr lang="da-DK"/>
        </a:p>
      </dgm:t>
    </dgm:pt>
    <dgm:pt modelId="{5F578E2C-AC3B-4866-AD4C-73C9EB15B15D}">
      <dgm:prSet/>
      <dgm:spPr/>
      <dgm:t>
        <a:bodyPr/>
        <a:lstStyle/>
        <a:p>
          <a:r>
            <a:rPr lang="da-DK" b="0" i="0" dirty="0"/>
            <a:t>Ældre Sagens frivillige vil hjælpe og understøtte borgernes anvendelse af velfærdsteknologi . Der afsættes 1. mio. årligt</a:t>
          </a:r>
          <a:endParaRPr lang="da-DK" dirty="0"/>
        </a:p>
      </dgm:t>
    </dgm:pt>
    <dgm:pt modelId="{85F9DD3F-EA21-4D80-8948-D88816C3041C}" type="parTrans" cxnId="{5F4485B6-E4DA-4351-A75E-1ACF9BBD1DDE}">
      <dgm:prSet/>
      <dgm:spPr/>
      <dgm:t>
        <a:bodyPr/>
        <a:lstStyle/>
        <a:p>
          <a:endParaRPr lang="da-DK"/>
        </a:p>
      </dgm:t>
    </dgm:pt>
    <dgm:pt modelId="{45D0EB2A-9BB7-48A2-9750-8AF2AABD3C18}" type="sibTrans" cxnId="{5F4485B6-E4DA-4351-A75E-1ACF9BBD1DDE}">
      <dgm:prSet/>
      <dgm:spPr/>
      <dgm:t>
        <a:bodyPr/>
        <a:lstStyle/>
        <a:p>
          <a:endParaRPr lang="da-DK"/>
        </a:p>
      </dgm:t>
    </dgm:pt>
    <dgm:pt modelId="{8F0D41DC-E94F-4A7D-AC41-39962DC1249D}" type="pres">
      <dgm:prSet presAssocID="{06884CD4-12BF-44A7-8972-2DB5DE5DAF3E}" presName="Name0" presStyleCnt="0">
        <dgm:presLayoutVars>
          <dgm:dir/>
          <dgm:resizeHandles val="exact"/>
        </dgm:presLayoutVars>
      </dgm:prSet>
      <dgm:spPr/>
    </dgm:pt>
    <dgm:pt modelId="{6B82E368-47AE-441B-92AA-0B693CC8BA71}" type="pres">
      <dgm:prSet presAssocID="{06884CD4-12BF-44A7-8972-2DB5DE5DAF3E}" presName="fgShape" presStyleLbl="fgShp" presStyleIdx="0" presStyleCnt="1"/>
      <dgm:spPr/>
    </dgm:pt>
    <dgm:pt modelId="{1A0CC9B4-29D0-4823-B4A3-029A4ADAAC45}" type="pres">
      <dgm:prSet presAssocID="{06884CD4-12BF-44A7-8972-2DB5DE5DAF3E}" presName="linComp" presStyleCnt="0"/>
      <dgm:spPr/>
    </dgm:pt>
    <dgm:pt modelId="{62E0E12D-E91F-4AC4-B1E4-040520A6A253}" type="pres">
      <dgm:prSet presAssocID="{E69C958B-FDB3-4333-85DF-8F682601962E}" presName="compNode" presStyleCnt="0"/>
      <dgm:spPr/>
    </dgm:pt>
    <dgm:pt modelId="{7CDB71F2-48CD-4199-A642-096560C714B2}" type="pres">
      <dgm:prSet presAssocID="{E69C958B-FDB3-4333-85DF-8F682601962E}" presName="bkgdShape" presStyleLbl="node1" presStyleIdx="0" presStyleCnt="4" custLinFactNeighborX="-1165"/>
      <dgm:spPr/>
    </dgm:pt>
    <dgm:pt modelId="{C5FE23F7-ADB8-4F4D-927C-A56371167EE1}" type="pres">
      <dgm:prSet presAssocID="{E69C958B-FDB3-4333-85DF-8F682601962E}" presName="nodeTx" presStyleLbl="node1" presStyleIdx="0" presStyleCnt="4">
        <dgm:presLayoutVars>
          <dgm:bulletEnabled val="1"/>
        </dgm:presLayoutVars>
      </dgm:prSet>
      <dgm:spPr/>
    </dgm:pt>
    <dgm:pt modelId="{5DF0B860-7545-4292-BCB0-8BBAAF33FF76}" type="pres">
      <dgm:prSet presAssocID="{E69C958B-FDB3-4333-85DF-8F682601962E}" presName="invisiNode" presStyleLbl="node1" presStyleIdx="0" presStyleCnt="4"/>
      <dgm:spPr/>
    </dgm:pt>
    <dgm:pt modelId="{1BECD480-5424-4E6E-AB47-06103243ED10}" type="pres">
      <dgm:prSet presAssocID="{E69C958B-FDB3-4333-85DF-8F682601962E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A34AD262-FC43-469E-9548-C425F1C736DD}" type="pres">
      <dgm:prSet presAssocID="{86FFE749-FEB8-470F-B05D-0B48C1227851}" presName="sibTrans" presStyleLbl="sibTrans2D1" presStyleIdx="0" presStyleCnt="0"/>
      <dgm:spPr/>
    </dgm:pt>
    <dgm:pt modelId="{BD5956AF-16AF-4574-B13B-FBECCD3B7B6F}" type="pres">
      <dgm:prSet presAssocID="{D31D57F0-6524-4C84-9992-53B8FDC5C25D}" presName="compNode" presStyleCnt="0"/>
      <dgm:spPr/>
    </dgm:pt>
    <dgm:pt modelId="{A041C478-32D2-4997-9C88-ABAC9AAB802D}" type="pres">
      <dgm:prSet presAssocID="{D31D57F0-6524-4C84-9992-53B8FDC5C25D}" presName="bkgdShape" presStyleLbl="node1" presStyleIdx="1" presStyleCnt="4"/>
      <dgm:spPr/>
    </dgm:pt>
    <dgm:pt modelId="{707DC6DA-5273-430D-B9CC-E84710D93724}" type="pres">
      <dgm:prSet presAssocID="{D31D57F0-6524-4C84-9992-53B8FDC5C25D}" presName="nodeTx" presStyleLbl="node1" presStyleIdx="1" presStyleCnt="4">
        <dgm:presLayoutVars>
          <dgm:bulletEnabled val="1"/>
        </dgm:presLayoutVars>
      </dgm:prSet>
      <dgm:spPr/>
    </dgm:pt>
    <dgm:pt modelId="{C2C4F7CB-A7EE-4135-A95C-5C463177A477}" type="pres">
      <dgm:prSet presAssocID="{D31D57F0-6524-4C84-9992-53B8FDC5C25D}" presName="invisiNode" presStyleLbl="node1" presStyleIdx="1" presStyleCnt="4"/>
      <dgm:spPr/>
    </dgm:pt>
    <dgm:pt modelId="{2B541D84-1568-4FD4-AA52-5BF50096C099}" type="pres">
      <dgm:prSet presAssocID="{D31D57F0-6524-4C84-9992-53B8FDC5C25D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ge kontur"/>
        </a:ext>
      </dgm:extLst>
    </dgm:pt>
    <dgm:pt modelId="{43519A0A-186F-4759-9F0C-A2D1496F6B7C}" type="pres">
      <dgm:prSet presAssocID="{52DC4017-1A22-428B-9619-71EF0BC58508}" presName="sibTrans" presStyleLbl="sibTrans2D1" presStyleIdx="0" presStyleCnt="0"/>
      <dgm:spPr/>
    </dgm:pt>
    <dgm:pt modelId="{57720795-4B33-4B08-B836-12ACCE3C7483}" type="pres">
      <dgm:prSet presAssocID="{AA6AA90E-2206-40AF-8C0D-3011BCF09C9F}" presName="compNode" presStyleCnt="0"/>
      <dgm:spPr/>
    </dgm:pt>
    <dgm:pt modelId="{87463A2B-CAFF-4117-AF4F-201006004CC1}" type="pres">
      <dgm:prSet presAssocID="{AA6AA90E-2206-40AF-8C0D-3011BCF09C9F}" presName="bkgdShape" presStyleLbl="node1" presStyleIdx="2" presStyleCnt="4"/>
      <dgm:spPr/>
    </dgm:pt>
    <dgm:pt modelId="{F83D5A7E-723D-4A65-A6CF-8708122A9BFB}" type="pres">
      <dgm:prSet presAssocID="{AA6AA90E-2206-40AF-8C0D-3011BCF09C9F}" presName="nodeTx" presStyleLbl="node1" presStyleIdx="2" presStyleCnt="4">
        <dgm:presLayoutVars>
          <dgm:bulletEnabled val="1"/>
        </dgm:presLayoutVars>
      </dgm:prSet>
      <dgm:spPr/>
    </dgm:pt>
    <dgm:pt modelId="{2BF31143-9732-49A3-8944-BB0D3A1BF8CC}" type="pres">
      <dgm:prSet presAssocID="{AA6AA90E-2206-40AF-8C0D-3011BCF09C9F}" presName="invisiNode" presStyleLbl="node1" presStyleIdx="2" presStyleCnt="4"/>
      <dgm:spPr/>
    </dgm:pt>
    <dgm:pt modelId="{4901E848-CBA0-462F-B56A-D07982AC2A93}" type="pres">
      <dgm:prSet presAssocID="{AA6AA90E-2206-40AF-8C0D-3011BCF09C9F}" presName="imagNode" presStyleLbl="fgImgPlac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øde kontur"/>
        </a:ext>
      </dgm:extLst>
    </dgm:pt>
    <dgm:pt modelId="{0F27570B-DA9A-45ED-9D99-FC71C0D3733D}" type="pres">
      <dgm:prSet presAssocID="{EC8D9E0D-F00E-4E8B-977E-F5C18B3617B6}" presName="sibTrans" presStyleLbl="sibTrans2D1" presStyleIdx="0" presStyleCnt="0"/>
      <dgm:spPr/>
    </dgm:pt>
    <dgm:pt modelId="{52120306-F676-4C7E-AD1B-F4871E07C5BE}" type="pres">
      <dgm:prSet presAssocID="{5F578E2C-AC3B-4866-AD4C-73C9EB15B15D}" presName="compNode" presStyleCnt="0"/>
      <dgm:spPr/>
    </dgm:pt>
    <dgm:pt modelId="{F3531B6A-84FA-495A-A1ED-17781BCA5C8B}" type="pres">
      <dgm:prSet presAssocID="{5F578E2C-AC3B-4866-AD4C-73C9EB15B15D}" presName="bkgdShape" presStyleLbl="node1" presStyleIdx="3" presStyleCnt="4"/>
      <dgm:spPr/>
    </dgm:pt>
    <dgm:pt modelId="{5D489EA3-FC85-42EC-AEF7-34EF94414F99}" type="pres">
      <dgm:prSet presAssocID="{5F578E2C-AC3B-4866-AD4C-73C9EB15B15D}" presName="nodeTx" presStyleLbl="node1" presStyleIdx="3" presStyleCnt="4">
        <dgm:presLayoutVars>
          <dgm:bulletEnabled val="1"/>
        </dgm:presLayoutVars>
      </dgm:prSet>
      <dgm:spPr/>
    </dgm:pt>
    <dgm:pt modelId="{7C55A793-0B32-41B3-A6CB-FCF8C1B5FC7F}" type="pres">
      <dgm:prSet presAssocID="{5F578E2C-AC3B-4866-AD4C-73C9EB15B15D}" presName="invisiNode" presStyleLbl="node1" presStyleIdx="3" presStyleCnt="4"/>
      <dgm:spPr/>
    </dgm:pt>
    <dgm:pt modelId="{E34FE3BE-A2A9-4BE3-8392-CD2DA362D113}" type="pres">
      <dgm:prSet presAssocID="{5F578E2C-AC3B-4866-AD4C-73C9EB15B15D}" presName="imagNode" presStyleLbl="fgImgPlace1" presStyleIdx="3" presStyleCnt="4"/>
      <dgm:spPr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e personer med massiv udfyldning"/>
        </a:ext>
      </dgm:extLst>
    </dgm:pt>
  </dgm:ptLst>
  <dgm:cxnLst>
    <dgm:cxn modelId="{DD22160C-712B-4C84-A503-317A23FE24CA}" type="presOf" srcId="{06884CD4-12BF-44A7-8972-2DB5DE5DAF3E}" destId="{8F0D41DC-E94F-4A7D-AC41-39962DC1249D}" srcOrd="0" destOrd="0" presId="urn:microsoft.com/office/officeart/2005/8/layout/hList7"/>
    <dgm:cxn modelId="{656C491D-88DA-466B-94B9-07D840C9BD0E}" type="presOf" srcId="{5F578E2C-AC3B-4866-AD4C-73C9EB15B15D}" destId="{F3531B6A-84FA-495A-A1ED-17781BCA5C8B}" srcOrd="0" destOrd="0" presId="urn:microsoft.com/office/officeart/2005/8/layout/hList7"/>
    <dgm:cxn modelId="{40E4AC33-D595-49DF-A014-D500A1CC3D64}" srcId="{06884CD4-12BF-44A7-8972-2DB5DE5DAF3E}" destId="{E69C958B-FDB3-4333-85DF-8F682601962E}" srcOrd="0" destOrd="0" parTransId="{C099CA8B-827A-46EB-834D-DFA05C68D1B5}" sibTransId="{86FFE749-FEB8-470F-B05D-0B48C1227851}"/>
    <dgm:cxn modelId="{1D55A45E-C313-44C0-9702-4C269F1977C1}" type="presOf" srcId="{AA6AA90E-2206-40AF-8C0D-3011BCF09C9F}" destId="{F83D5A7E-723D-4A65-A6CF-8708122A9BFB}" srcOrd="1" destOrd="0" presId="urn:microsoft.com/office/officeart/2005/8/layout/hList7"/>
    <dgm:cxn modelId="{86AEC864-2869-4F48-AAEC-9AEF7B568BEE}" type="presOf" srcId="{E69C958B-FDB3-4333-85DF-8F682601962E}" destId="{7CDB71F2-48CD-4199-A642-096560C714B2}" srcOrd="0" destOrd="0" presId="urn:microsoft.com/office/officeart/2005/8/layout/hList7"/>
    <dgm:cxn modelId="{E859B96E-D971-4A96-8451-CCCC2D72290B}" type="presOf" srcId="{52DC4017-1A22-428B-9619-71EF0BC58508}" destId="{43519A0A-186F-4759-9F0C-A2D1496F6B7C}" srcOrd="0" destOrd="0" presId="urn:microsoft.com/office/officeart/2005/8/layout/hList7"/>
    <dgm:cxn modelId="{2E1BEC7E-4DF1-4820-94D0-21D0A8CF5FE7}" type="presOf" srcId="{86FFE749-FEB8-470F-B05D-0B48C1227851}" destId="{A34AD262-FC43-469E-9548-C425F1C736DD}" srcOrd="0" destOrd="0" presId="urn:microsoft.com/office/officeart/2005/8/layout/hList7"/>
    <dgm:cxn modelId="{4BFC8693-C726-4BDE-9004-5EFAF6BCEB75}" type="presOf" srcId="{E69C958B-FDB3-4333-85DF-8F682601962E}" destId="{C5FE23F7-ADB8-4F4D-927C-A56371167EE1}" srcOrd="1" destOrd="0" presId="urn:microsoft.com/office/officeart/2005/8/layout/hList7"/>
    <dgm:cxn modelId="{A347919D-8E75-4775-B118-F932741026DD}" type="presOf" srcId="{5F578E2C-AC3B-4866-AD4C-73C9EB15B15D}" destId="{5D489EA3-FC85-42EC-AEF7-34EF94414F99}" srcOrd="1" destOrd="0" presId="urn:microsoft.com/office/officeart/2005/8/layout/hList7"/>
    <dgm:cxn modelId="{A5A6C6AB-A135-4AAE-91F7-5D4766E88EBF}" type="presOf" srcId="{EC8D9E0D-F00E-4E8B-977E-F5C18B3617B6}" destId="{0F27570B-DA9A-45ED-9D99-FC71C0D3733D}" srcOrd="0" destOrd="0" presId="urn:microsoft.com/office/officeart/2005/8/layout/hList7"/>
    <dgm:cxn modelId="{5F4485B6-E4DA-4351-A75E-1ACF9BBD1DDE}" srcId="{06884CD4-12BF-44A7-8972-2DB5DE5DAF3E}" destId="{5F578E2C-AC3B-4866-AD4C-73C9EB15B15D}" srcOrd="3" destOrd="0" parTransId="{85F9DD3F-EA21-4D80-8948-D88816C3041C}" sibTransId="{45D0EB2A-9BB7-48A2-9750-8AF2AABD3C18}"/>
    <dgm:cxn modelId="{A1BE07B8-B1BE-4735-864F-93CF73332C95}" srcId="{06884CD4-12BF-44A7-8972-2DB5DE5DAF3E}" destId="{D31D57F0-6524-4C84-9992-53B8FDC5C25D}" srcOrd="1" destOrd="0" parTransId="{5ADD3A61-F3BE-447E-B0C8-C99F56854B5B}" sibTransId="{52DC4017-1A22-428B-9619-71EF0BC58508}"/>
    <dgm:cxn modelId="{C6B663CE-C20D-4F72-94D9-3720992C04AE}" type="presOf" srcId="{D31D57F0-6524-4C84-9992-53B8FDC5C25D}" destId="{707DC6DA-5273-430D-B9CC-E84710D93724}" srcOrd="1" destOrd="0" presId="urn:microsoft.com/office/officeart/2005/8/layout/hList7"/>
    <dgm:cxn modelId="{AFFF3EEA-19C7-4CF4-B544-A9CED12B3EC8}" srcId="{06884CD4-12BF-44A7-8972-2DB5DE5DAF3E}" destId="{AA6AA90E-2206-40AF-8C0D-3011BCF09C9F}" srcOrd="2" destOrd="0" parTransId="{E2062C77-5C5F-4550-B951-1A0823695C57}" sibTransId="{EC8D9E0D-F00E-4E8B-977E-F5C18B3617B6}"/>
    <dgm:cxn modelId="{955B5FEB-C7A4-40AB-92F5-40D3BB0869E5}" type="presOf" srcId="{AA6AA90E-2206-40AF-8C0D-3011BCF09C9F}" destId="{87463A2B-CAFF-4117-AF4F-201006004CC1}" srcOrd="0" destOrd="0" presId="urn:microsoft.com/office/officeart/2005/8/layout/hList7"/>
    <dgm:cxn modelId="{F640A4F9-92F6-4564-A1EA-13EFA7396E2F}" type="presOf" srcId="{D31D57F0-6524-4C84-9992-53B8FDC5C25D}" destId="{A041C478-32D2-4997-9C88-ABAC9AAB802D}" srcOrd="0" destOrd="0" presId="urn:microsoft.com/office/officeart/2005/8/layout/hList7"/>
    <dgm:cxn modelId="{675B81DE-59D1-4947-8C28-273FADBD759A}" type="presParOf" srcId="{8F0D41DC-E94F-4A7D-AC41-39962DC1249D}" destId="{6B82E368-47AE-441B-92AA-0B693CC8BA71}" srcOrd="0" destOrd="0" presId="urn:microsoft.com/office/officeart/2005/8/layout/hList7"/>
    <dgm:cxn modelId="{4FBDA968-B1FC-40E3-AA3E-C9188C4F778E}" type="presParOf" srcId="{8F0D41DC-E94F-4A7D-AC41-39962DC1249D}" destId="{1A0CC9B4-29D0-4823-B4A3-029A4ADAAC45}" srcOrd="1" destOrd="0" presId="urn:microsoft.com/office/officeart/2005/8/layout/hList7"/>
    <dgm:cxn modelId="{4CAEBCFF-9CD5-4C10-A821-508D2C781308}" type="presParOf" srcId="{1A0CC9B4-29D0-4823-B4A3-029A4ADAAC45}" destId="{62E0E12D-E91F-4AC4-B1E4-040520A6A253}" srcOrd="0" destOrd="0" presId="urn:microsoft.com/office/officeart/2005/8/layout/hList7"/>
    <dgm:cxn modelId="{7FCBD14B-5A4B-46E6-AF69-CBD4AB2FAF5F}" type="presParOf" srcId="{62E0E12D-E91F-4AC4-B1E4-040520A6A253}" destId="{7CDB71F2-48CD-4199-A642-096560C714B2}" srcOrd="0" destOrd="0" presId="urn:microsoft.com/office/officeart/2005/8/layout/hList7"/>
    <dgm:cxn modelId="{A8DDDD6E-9D58-4496-83C9-C58DDBBD12E8}" type="presParOf" srcId="{62E0E12D-E91F-4AC4-B1E4-040520A6A253}" destId="{C5FE23F7-ADB8-4F4D-927C-A56371167EE1}" srcOrd="1" destOrd="0" presId="urn:microsoft.com/office/officeart/2005/8/layout/hList7"/>
    <dgm:cxn modelId="{DED6EBB6-39C9-4EF5-821F-BF10BAB286E6}" type="presParOf" srcId="{62E0E12D-E91F-4AC4-B1E4-040520A6A253}" destId="{5DF0B860-7545-4292-BCB0-8BBAAF33FF76}" srcOrd="2" destOrd="0" presId="urn:microsoft.com/office/officeart/2005/8/layout/hList7"/>
    <dgm:cxn modelId="{6D73AD85-3752-4CBC-AC55-67F1A80919E2}" type="presParOf" srcId="{62E0E12D-E91F-4AC4-B1E4-040520A6A253}" destId="{1BECD480-5424-4E6E-AB47-06103243ED10}" srcOrd="3" destOrd="0" presId="urn:microsoft.com/office/officeart/2005/8/layout/hList7"/>
    <dgm:cxn modelId="{AB0E04A2-BCC6-4D91-92B1-60FBEB3DED93}" type="presParOf" srcId="{1A0CC9B4-29D0-4823-B4A3-029A4ADAAC45}" destId="{A34AD262-FC43-469E-9548-C425F1C736DD}" srcOrd="1" destOrd="0" presId="urn:microsoft.com/office/officeart/2005/8/layout/hList7"/>
    <dgm:cxn modelId="{3C0B6ED5-8C63-49FB-8610-9D61448BDCDF}" type="presParOf" srcId="{1A0CC9B4-29D0-4823-B4A3-029A4ADAAC45}" destId="{BD5956AF-16AF-4574-B13B-FBECCD3B7B6F}" srcOrd="2" destOrd="0" presId="urn:microsoft.com/office/officeart/2005/8/layout/hList7"/>
    <dgm:cxn modelId="{428A390F-B323-417F-B713-22CB76347AF0}" type="presParOf" srcId="{BD5956AF-16AF-4574-B13B-FBECCD3B7B6F}" destId="{A041C478-32D2-4997-9C88-ABAC9AAB802D}" srcOrd="0" destOrd="0" presId="urn:microsoft.com/office/officeart/2005/8/layout/hList7"/>
    <dgm:cxn modelId="{71C627E7-8ADE-4909-88F4-CC44D71B8B92}" type="presParOf" srcId="{BD5956AF-16AF-4574-B13B-FBECCD3B7B6F}" destId="{707DC6DA-5273-430D-B9CC-E84710D93724}" srcOrd="1" destOrd="0" presId="urn:microsoft.com/office/officeart/2005/8/layout/hList7"/>
    <dgm:cxn modelId="{23E6172C-9A3D-4DAF-B41C-1CA2823CA5D1}" type="presParOf" srcId="{BD5956AF-16AF-4574-B13B-FBECCD3B7B6F}" destId="{C2C4F7CB-A7EE-4135-A95C-5C463177A477}" srcOrd="2" destOrd="0" presId="urn:microsoft.com/office/officeart/2005/8/layout/hList7"/>
    <dgm:cxn modelId="{6FB02A32-EAD8-4980-B465-081C6F7742DE}" type="presParOf" srcId="{BD5956AF-16AF-4574-B13B-FBECCD3B7B6F}" destId="{2B541D84-1568-4FD4-AA52-5BF50096C099}" srcOrd="3" destOrd="0" presId="urn:microsoft.com/office/officeart/2005/8/layout/hList7"/>
    <dgm:cxn modelId="{EA70E114-9CD9-4B88-933B-4450F25EEDB7}" type="presParOf" srcId="{1A0CC9B4-29D0-4823-B4A3-029A4ADAAC45}" destId="{43519A0A-186F-4759-9F0C-A2D1496F6B7C}" srcOrd="3" destOrd="0" presId="urn:microsoft.com/office/officeart/2005/8/layout/hList7"/>
    <dgm:cxn modelId="{DE131C7B-A0EB-4CCF-8B10-653C309358D6}" type="presParOf" srcId="{1A0CC9B4-29D0-4823-B4A3-029A4ADAAC45}" destId="{57720795-4B33-4B08-B836-12ACCE3C7483}" srcOrd="4" destOrd="0" presId="urn:microsoft.com/office/officeart/2005/8/layout/hList7"/>
    <dgm:cxn modelId="{33DECE43-5847-4DA9-B446-8ACC1B289E7F}" type="presParOf" srcId="{57720795-4B33-4B08-B836-12ACCE3C7483}" destId="{87463A2B-CAFF-4117-AF4F-201006004CC1}" srcOrd="0" destOrd="0" presId="urn:microsoft.com/office/officeart/2005/8/layout/hList7"/>
    <dgm:cxn modelId="{F776C791-B2D0-4255-9751-692E3A631942}" type="presParOf" srcId="{57720795-4B33-4B08-B836-12ACCE3C7483}" destId="{F83D5A7E-723D-4A65-A6CF-8708122A9BFB}" srcOrd="1" destOrd="0" presId="urn:microsoft.com/office/officeart/2005/8/layout/hList7"/>
    <dgm:cxn modelId="{3BB331D8-E5D8-41AB-AF07-2D5A2E0DD95A}" type="presParOf" srcId="{57720795-4B33-4B08-B836-12ACCE3C7483}" destId="{2BF31143-9732-49A3-8944-BB0D3A1BF8CC}" srcOrd="2" destOrd="0" presId="urn:microsoft.com/office/officeart/2005/8/layout/hList7"/>
    <dgm:cxn modelId="{C581028E-011D-430F-8353-D488F3468339}" type="presParOf" srcId="{57720795-4B33-4B08-B836-12ACCE3C7483}" destId="{4901E848-CBA0-462F-B56A-D07982AC2A93}" srcOrd="3" destOrd="0" presId="urn:microsoft.com/office/officeart/2005/8/layout/hList7"/>
    <dgm:cxn modelId="{CC518D22-BC29-4202-9F7A-63651ABE5B3F}" type="presParOf" srcId="{1A0CC9B4-29D0-4823-B4A3-029A4ADAAC45}" destId="{0F27570B-DA9A-45ED-9D99-FC71C0D3733D}" srcOrd="5" destOrd="0" presId="urn:microsoft.com/office/officeart/2005/8/layout/hList7"/>
    <dgm:cxn modelId="{C6861792-5ED9-49BC-ABA2-FB51BEFE11A7}" type="presParOf" srcId="{1A0CC9B4-29D0-4823-B4A3-029A4ADAAC45}" destId="{52120306-F676-4C7E-AD1B-F4871E07C5BE}" srcOrd="6" destOrd="0" presId="urn:microsoft.com/office/officeart/2005/8/layout/hList7"/>
    <dgm:cxn modelId="{18C53E99-9996-4A67-8D8E-92C8D9A39A57}" type="presParOf" srcId="{52120306-F676-4C7E-AD1B-F4871E07C5BE}" destId="{F3531B6A-84FA-495A-A1ED-17781BCA5C8B}" srcOrd="0" destOrd="0" presId="urn:microsoft.com/office/officeart/2005/8/layout/hList7"/>
    <dgm:cxn modelId="{8BC19456-4CFA-4DAB-BC99-A8BBE5A6DC6E}" type="presParOf" srcId="{52120306-F676-4C7E-AD1B-F4871E07C5BE}" destId="{5D489EA3-FC85-42EC-AEF7-34EF94414F99}" srcOrd="1" destOrd="0" presId="urn:microsoft.com/office/officeart/2005/8/layout/hList7"/>
    <dgm:cxn modelId="{596BF916-E8A3-4C95-ADF0-3B2FB660545B}" type="presParOf" srcId="{52120306-F676-4C7E-AD1B-F4871E07C5BE}" destId="{7C55A793-0B32-41B3-A6CB-FCF8C1B5FC7F}" srcOrd="2" destOrd="0" presId="urn:microsoft.com/office/officeart/2005/8/layout/hList7"/>
    <dgm:cxn modelId="{6FF33EF1-E137-4BB6-9744-0D59F4C8C671}" type="presParOf" srcId="{52120306-F676-4C7E-AD1B-F4871E07C5BE}" destId="{E34FE3BE-A2A9-4BE3-8392-CD2DA362D11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A66488-F234-4981-858B-95B62AAFFDF3}" type="doc">
      <dgm:prSet loTypeId="urn:microsoft.com/office/officeart/2018/2/layout/Icon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52579A-029C-4AA7-91CD-025F31FA5E2F}">
      <dgm:prSet custT="1"/>
      <dgm:spPr/>
      <dgm:t>
        <a:bodyPr/>
        <a:lstStyle/>
        <a:p>
          <a:r>
            <a:rPr lang="da-DK" sz="2000" dirty="0"/>
            <a:t>Pårørende skal anerkendes og ses som en ressource i at skabe klarhed om den ældres ønsker og behov </a:t>
          </a:r>
          <a:endParaRPr lang="en-US" sz="2000" dirty="0"/>
        </a:p>
      </dgm:t>
    </dgm:pt>
    <dgm:pt modelId="{D258A8F2-62CA-4D18-8A29-69AAA2758A06}" type="parTrans" cxnId="{0FC3910E-B358-4694-9CE6-1551BCA4DE11}">
      <dgm:prSet/>
      <dgm:spPr/>
      <dgm:t>
        <a:bodyPr/>
        <a:lstStyle/>
        <a:p>
          <a:endParaRPr lang="en-US"/>
        </a:p>
      </dgm:t>
    </dgm:pt>
    <dgm:pt modelId="{98ECEC07-1B6E-4394-901B-304DEAC36AF7}" type="sibTrans" cxnId="{0FC3910E-B358-4694-9CE6-1551BCA4DE11}">
      <dgm:prSet/>
      <dgm:spPr/>
      <dgm:t>
        <a:bodyPr/>
        <a:lstStyle/>
        <a:p>
          <a:endParaRPr lang="en-US"/>
        </a:p>
      </dgm:t>
    </dgm:pt>
    <dgm:pt modelId="{C52C990A-D19D-4B63-9F00-B1A75D3BBF4B}">
      <dgm:prSet/>
      <dgm:spPr/>
      <dgm:t>
        <a:bodyPr/>
        <a:lstStyle/>
        <a:p>
          <a:r>
            <a:rPr lang="da-DK" dirty="0"/>
            <a:t>Klar forventning til etablering af samarbejde med pårørende i forbindelse med tildeling og udførelse af hjælp </a:t>
          </a:r>
          <a:endParaRPr lang="en-US" dirty="0"/>
        </a:p>
      </dgm:t>
    </dgm:pt>
    <dgm:pt modelId="{D1139E6F-4281-4465-BA1F-D6051732E407}" type="parTrans" cxnId="{B7AADF92-2202-4DCE-8731-79DEA2EA8902}">
      <dgm:prSet/>
      <dgm:spPr/>
      <dgm:t>
        <a:bodyPr/>
        <a:lstStyle/>
        <a:p>
          <a:endParaRPr lang="en-US"/>
        </a:p>
      </dgm:t>
    </dgm:pt>
    <dgm:pt modelId="{48F3389E-13DD-461E-B5D5-0C52391F81EE}" type="sibTrans" cxnId="{B7AADF92-2202-4DCE-8731-79DEA2EA8902}">
      <dgm:prSet/>
      <dgm:spPr/>
      <dgm:t>
        <a:bodyPr/>
        <a:lstStyle/>
        <a:p>
          <a:endParaRPr lang="en-US"/>
        </a:p>
      </dgm:t>
    </dgm:pt>
    <dgm:pt modelId="{A19BF099-C647-4B98-B958-A449035214CE}">
      <dgm:prSet/>
      <dgm:spPr/>
      <dgm:t>
        <a:bodyPr/>
        <a:lstStyle/>
        <a:p>
          <a:r>
            <a:rPr lang="da-DK" dirty="0"/>
            <a:t>Pårørende skal have tilbud om afløsning og aflastning, hvis de passer en ældre med nedsat funktionsevne </a:t>
          </a:r>
          <a:endParaRPr lang="en-US" dirty="0"/>
        </a:p>
      </dgm:t>
    </dgm:pt>
    <dgm:pt modelId="{676C3C9A-A597-4204-A0EA-032E5F2A10ED}" type="parTrans" cxnId="{3435791E-FAC5-4B49-96D3-086712BE7788}">
      <dgm:prSet/>
      <dgm:spPr/>
      <dgm:t>
        <a:bodyPr/>
        <a:lstStyle/>
        <a:p>
          <a:endParaRPr lang="en-US"/>
        </a:p>
      </dgm:t>
    </dgm:pt>
    <dgm:pt modelId="{3B42E5E8-0E3D-4212-88E8-D19E2A8B11D1}" type="sibTrans" cxnId="{3435791E-FAC5-4B49-96D3-086712BE7788}">
      <dgm:prSet/>
      <dgm:spPr/>
      <dgm:t>
        <a:bodyPr/>
        <a:lstStyle/>
        <a:p>
          <a:endParaRPr lang="en-US"/>
        </a:p>
      </dgm:t>
    </dgm:pt>
    <dgm:pt modelId="{C00AF294-BA2E-4F9E-8F39-F212488DFFB9}" type="pres">
      <dgm:prSet presAssocID="{BCA66488-F234-4981-858B-95B62AAFFDF3}" presName="root" presStyleCnt="0">
        <dgm:presLayoutVars>
          <dgm:dir/>
          <dgm:resizeHandles val="exact"/>
        </dgm:presLayoutVars>
      </dgm:prSet>
      <dgm:spPr/>
    </dgm:pt>
    <dgm:pt modelId="{94D34687-F141-48C2-92C5-AEAB8BD010CF}" type="pres">
      <dgm:prSet presAssocID="{1152579A-029C-4AA7-91CD-025F31FA5E2F}" presName="compNode" presStyleCnt="0"/>
      <dgm:spPr/>
    </dgm:pt>
    <dgm:pt modelId="{0789DD61-02E6-49D1-AB02-2E233D295B77}" type="pres">
      <dgm:prSet presAssocID="{1152579A-029C-4AA7-91CD-025F31FA5E2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ørgsmål med massiv udfyldning"/>
        </a:ext>
      </dgm:extLst>
    </dgm:pt>
    <dgm:pt modelId="{243D310D-F987-4CB5-BE59-57E31E54719E}" type="pres">
      <dgm:prSet presAssocID="{1152579A-029C-4AA7-91CD-025F31FA5E2F}" presName="spaceRect" presStyleCnt="0"/>
      <dgm:spPr/>
    </dgm:pt>
    <dgm:pt modelId="{86373BE0-3E82-495E-A4C6-1EEAA0B697E8}" type="pres">
      <dgm:prSet presAssocID="{1152579A-029C-4AA7-91CD-025F31FA5E2F}" presName="textRect" presStyleLbl="revTx" presStyleIdx="0" presStyleCnt="3">
        <dgm:presLayoutVars>
          <dgm:chMax val="1"/>
          <dgm:chPref val="1"/>
        </dgm:presLayoutVars>
      </dgm:prSet>
      <dgm:spPr/>
    </dgm:pt>
    <dgm:pt modelId="{5AF4DA0F-58E9-4D3D-B64B-8891AD0F5C3C}" type="pres">
      <dgm:prSet presAssocID="{98ECEC07-1B6E-4394-901B-304DEAC36AF7}" presName="sibTrans" presStyleCnt="0"/>
      <dgm:spPr/>
    </dgm:pt>
    <dgm:pt modelId="{8DE9A607-7A92-4DCD-9774-87004B20F462}" type="pres">
      <dgm:prSet presAssocID="{C52C990A-D19D-4B63-9F00-B1A75D3BBF4B}" presName="compNode" presStyleCnt="0"/>
      <dgm:spPr/>
    </dgm:pt>
    <dgm:pt modelId="{FCA9E491-B17C-489B-8204-AA26CE8789A0}" type="pres">
      <dgm:prSet presAssocID="{C52C990A-D19D-4B63-9F00-B1A75D3BBF4B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åndtryk"/>
        </a:ext>
      </dgm:extLst>
    </dgm:pt>
    <dgm:pt modelId="{DBAF43E6-CFA9-44CD-A91D-0767C7AD64D5}" type="pres">
      <dgm:prSet presAssocID="{C52C990A-D19D-4B63-9F00-B1A75D3BBF4B}" presName="spaceRect" presStyleCnt="0"/>
      <dgm:spPr/>
    </dgm:pt>
    <dgm:pt modelId="{B829B0EB-6060-4C1C-AE5C-15A9D0D64550}" type="pres">
      <dgm:prSet presAssocID="{C52C990A-D19D-4B63-9F00-B1A75D3BBF4B}" presName="textRect" presStyleLbl="revTx" presStyleIdx="1" presStyleCnt="3">
        <dgm:presLayoutVars>
          <dgm:chMax val="1"/>
          <dgm:chPref val="1"/>
        </dgm:presLayoutVars>
      </dgm:prSet>
      <dgm:spPr/>
    </dgm:pt>
    <dgm:pt modelId="{B7041017-1A14-425E-A35A-964F38D051CA}" type="pres">
      <dgm:prSet presAssocID="{48F3389E-13DD-461E-B5D5-0C52391F81EE}" presName="sibTrans" presStyleCnt="0"/>
      <dgm:spPr/>
    </dgm:pt>
    <dgm:pt modelId="{F04FDC2D-43D5-4118-83B7-40F88D88BECB}" type="pres">
      <dgm:prSet presAssocID="{A19BF099-C647-4B98-B958-A449035214CE}" presName="compNode" presStyleCnt="0"/>
      <dgm:spPr/>
    </dgm:pt>
    <dgm:pt modelId="{26FF4AE7-53FF-40BC-8DDE-EA0C6050B1B6}" type="pres">
      <dgm:prSet presAssocID="{A19BF099-C647-4B98-B958-A449035214C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æt ansigt kontur"/>
        </a:ext>
      </dgm:extLst>
    </dgm:pt>
    <dgm:pt modelId="{8E2F9DA8-7CC9-4416-8560-B6B564EABB28}" type="pres">
      <dgm:prSet presAssocID="{A19BF099-C647-4B98-B958-A449035214CE}" presName="spaceRect" presStyleCnt="0"/>
      <dgm:spPr/>
    </dgm:pt>
    <dgm:pt modelId="{D5F739DD-1CAD-493C-8438-84E3381271A0}" type="pres">
      <dgm:prSet presAssocID="{A19BF099-C647-4B98-B958-A449035214CE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78F9BD04-1F06-41B2-B77E-A8F667F9386E}" type="presOf" srcId="{A19BF099-C647-4B98-B958-A449035214CE}" destId="{D5F739DD-1CAD-493C-8438-84E3381271A0}" srcOrd="0" destOrd="0" presId="urn:microsoft.com/office/officeart/2018/2/layout/IconLabelList"/>
    <dgm:cxn modelId="{0AB1A10B-DC2D-4794-99F2-AC073EEFCD0B}" type="presOf" srcId="{1152579A-029C-4AA7-91CD-025F31FA5E2F}" destId="{86373BE0-3E82-495E-A4C6-1EEAA0B697E8}" srcOrd="0" destOrd="0" presId="urn:microsoft.com/office/officeart/2018/2/layout/IconLabelList"/>
    <dgm:cxn modelId="{0FC3910E-B358-4694-9CE6-1551BCA4DE11}" srcId="{BCA66488-F234-4981-858B-95B62AAFFDF3}" destId="{1152579A-029C-4AA7-91CD-025F31FA5E2F}" srcOrd="0" destOrd="0" parTransId="{D258A8F2-62CA-4D18-8A29-69AAA2758A06}" sibTransId="{98ECEC07-1B6E-4394-901B-304DEAC36AF7}"/>
    <dgm:cxn modelId="{3435791E-FAC5-4B49-96D3-086712BE7788}" srcId="{BCA66488-F234-4981-858B-95B62AAFFDF3}" destId="{A19BF099-C647-4B98-B958-A449035214CE}" srcOrd="2" destOrd="0" parTransId="{676C3C9A-A597-4204-A0EA-032E5F2A10ED}" sibTransId="{3B42E5E8-0E3D-4212-88E8-D19E2A8B11D1}"/>
    <dgm:cxn modelId="{E0FCDC61-C816-42D4-81A4-38AA00BC8E2D}" type="presOf" srcId="{C52C990A-D19D-4B63-9F00-B1A75D3BBF4B}" destId="{B829B0EB-6060-4C1C-AE5C-15A9D0D64550}" srcOrd="0" destOrd="0" presId="urn:microsoft.com/office/officeart/2018/2/layout/IconLabelList"/>
    <dgm:cxn modelId="{53F97E66-AE05-40D8-BC1E-3E2A6C337C21}" type="presOf" srcId="{BCA66488-F234-4981-858B-95B62AAFFDF3}" destId="{C00AF294-BA2E-4F9E-8F39-F212488DFFB9}" srcOrd="0" destOrd="0" presId="urn:microsoft.com/office/officeart/2018/2/layout/IconLabelList"/>
    <dgm:cxn modelId="{B7AADF92-2202-4DCE-8731-79DEA2EA8902}" srcId="{BCA66488-F234-4981-858B-95B62AAFFDF3}" destId="{C52C990A-D19D-4B63-9F00-B1A75D3BBF4B}" srcOrd="1" destOrd="0" parTransId="{D1139E6F-4281-4465-BA1F-D6051732E407}" sibTransId="{48F3389E-13DD-461E-B5D5-0C52391F81EE}"/>
    <dgm:cxn modelId="{0431926D-B630-4B35-AF9D-EB0F899D6F33}" type="presParOf" srcId="{C00AF294-BA2E-4F9E-8F39-F212488DFFB9}" destId="{94D34687-F141-48C2-92C5-AEAB8BD010CF}" srcOrd="0" destOrd="0" presId="urn:microsoft.com/office/officeart/2018/2/layout/IconLabelList"/>
    <dgm:cxn modelId="{8C4933C1-D000-4320-836D-65832CD93E7D}" type="presParOf" srcId="{94D34687-F141-48C2-92C5-AEAB8BD010CF}" destId="{0789DD61-02E6-49D1-AB02-2E233D295B77}" srcOrd="0" destOrd="0" presId="urn:microsoft.com/office/officeart/2018/2/layout/IconLabelList"/>
    <dgm:cxn modelId="{CEB06639-A0FA-4EA4-B35C-52AEC5D5CD80}" type="presParOf" srcId="{94D34687-F141-48C2-92C5-AEAB8BD010CF}" destId="{243D310D-F987-4CB5-BE59-57E31E54719E}" srcOrd="1" destOrd="0" presId="urn:microsoft.com/office/officeart/2018/2/layout/IconLabelList"/>
    <dgm:cxn modelId="{1EBE55A9-8334-4E7B-8AB0-8194B4AE9F11}" type="presParOf" srcId="{94D34687-F141-48C2-92C5-AEAB8BD010CF}" destId="{86373BE0-3E82-495E-A4C6-1EEAA0B697E8}" srcOrd="2" destOrd="0" presId="urn:microsoft.com/office/officeart/2018/2/layout/IconLabelList"/>
    <dgm:cxn modelId="{D3D75936-4A3A-4C96-BB13-7E39CFE5B451}" type="presParOf" srcId="{C00AF294-BA2E-4F9E-8F39-F212488DFFB9}" destId="{5AF4DA0F-58E9-4D3D-B64B-8891AD0F5C3C}" srcOrd="1" destOrd="0" presId="urn:microsoft.com/office/officeart/2018/2/layout/IconLabelList"/>
    <dgm:cxn modelId="{62A5AF8B-D731-439D-A27E-951632527E9C}" type="presParOf" srcId="{C00AF294-BA2E-4F9E-8F39-F212488DFFB9}" destId="{8DE9A607-7A92-4DCD-9774-87004B20F462}" srcOrd="2" destOrd="0" presId="urn:microsoft.com/office/officeart/2018/2/layout/IconLabelList"/>
    <dgm:cxn modelId="{8668B26E-72B0-4162-B8C1-3FB73DB25844}" type="presParOf" srcId="{8DE9A607-7A92-4DCD-9774-87004B20F462}" destId="{FCA9E491-B17C-489B-8204-AA26CE8789A0}" srcOrd="0" destOrd="0" presId="urn:microsoft.com/office/officeart/2018/2/layout/IconLabelList"/>
    <dgm:cxn modelId="{7236809C-E138-434E-A4A0-B584D6FE6F06}" type="presParOf" srcId="{8DE9A607-7A92-4DCD-9774-87004B20F462}" destId="{DBAF43E6-CFA9-44CD-A91D-0767C7AD64D5}" srcOrd="1" destOrd="0" presId="urn:microsoft.com/office/officeart/2018/2/layout/IconLabelList"/>
    <dgm:cxn modelId="{B87F589B-CE08-475C-87EC-D12F07362BAB}" type="presParOf" srcId="{8DE9A607-7A92-4DCD-9774-87004B20F462}" destId="{B829B0EB-6060-4C1C-AE5C-15A9D0D64550}" srcOrd="2" destOrd="0" presId="urn:microsoft.com/office/officeart/2018/2/layout/IconLabelList"/>
    <dgm:cxn modelId="{47696E9D-5511-4453-8CFA-BB058F49FFE8}" type="presParOf" srcId="{C00AF294-BA2E-4F9E-8F39-F212488DFFB9}" destId="{B7041017-1A14-425E-A35A-964F38D051CA}" srcOrd="3" destOrd="0" presId="urn:microsoft.com/office/officeart/2018/2/layout/IconLabelList"/>
    <dgm:cxn modelId="{265BA7CD-2955-4BEB-A738-6243AA6D430F}" type="presParOf" srcId="{C00AF294-BA2E-4F9E-8F39-F212488DFFB9}" destId="{F04FDC2D-43D5-4118-83B7-40F88D88BECB}" srcOrd="4" destOrd="0" presId="urn:microsoft.com/office/officeart/2018/2/layout/IconLabelList"/>
    <dgm:cxn modelId="{D5E1BD5D-1BC0-4C78-9960-8A92F42FDEB6}" type="presParOf" srcId="{F04FDC2D-43D5-4118-83B7-40F88D88BECB}" destId="{26FF4AE7-53FF-40BC-8DDE-EA0C6050B1B6}" srcOrd="0" destOrd="0" presId="urn:microsoft.com/office/officeart/2018/2/layout/IconLabelList"/>
    <dgm:cxn modelId="{5E0AFCD6-B4E2-4349-BB6E-92B29DFD6F27}" type="presParOf" srcId="{F04FDC2D-43D5-4118-83B7-40F88D88BECB}" destId="{8E2F9DA8-7CC9-4416-8560-B6B564EABB28}" srcOrd="1" destOrd="0" presId="urn:microsoft.com/office/officeart/2018/2/layout/IconLabelList"/>
    <dgm:cxn modelId="{581E7112-3DFB-471D-93FF-F695C46EA85C}" type="presParOf" srcId="{F04FDC2D-43D5-4118-83B7-40F88D88BECB}" destId="{D5F739DD-1CAD-493C-8438-84E3381271A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61B19F-9A35-40EC-9C40-AB0C39A79CD3}" type="doc">
      <dgm:prSet loTypeId="urn:microsoft.com/office/officeart/2005/8/layout/vList6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da-DK"/>
        </a:p>
      </dgm:t>
    </dgm:pt>
    <dgm:pt modelId="{0DE1D706-1D2C-4944-912A-FF79E5569609}">
      <dgm:prSet custT="1"/>
      <dgm:spPr/>
      <dgm:t>
        <a:bodyPr/>
        <a:lstStyle/>
        <a:p>
          <a:r>
            <a:rPr lang="da-DK" sz="3100" b="0" i="0" baseline="0" dirty="0"/>
            <a:t>Der etableres </a:t>
          </a:r>
          <a:r>
            <a:rPr lang="da-DK" sz="6600" b="0" i="0" baseline="0" dirty="0"/>
            <a:t>3</a:t>
          </a:r>
          <a:r>
            <a:rPr lang="da-DK" sz="3100" b="0" i="0" baseline="0" dirty="0"/>
            <a:t> ’implementeringsfora’, når reformen skal gøres til virkelighed</a:t>
          </a:r>
          <a:endParaRPr lang="da-DK" sz="3100" dirty="0"/>
        </a:p>
      </dgm:t>
    </dgm:pt>
    <dgm:pt modelId="{1EB6CA74-853C-4B09-A411-D28BB01817D7}" type="parTrans" cxnId="{5CEC68D9-5A4E-4881-ADE1-3AD810885AE8}">
      <dgm:prSet/>
      <dgm:spPr/>
      <dgm:t>
        <a:bodyPr/>
        <a:lstStyle/>
        <a:p>
          <a:endParaRPr lang="da-DK"/>
        </a:p>
      </dgm:t>
    </dgm:pt>
    <dgm:pt modelId="{93185CF0-958C-47D6-BBF5-55D5795C7853}" type="sibTrans" cxnId="{5CEC68D9-5A4E-4881-ADE1-3AD810885AE8}">
      <dgm:prSet/>
      <dgm:spPr/>
      <dgm:t>
        <a:bodyPr/>
        <a:lstStyle/>
        <a:p>
          <a:endParaRPr lang="da-DK"/>
        </a:p>
      </dgm:t>
    </dgm:pt>
    <dgm:pt modelId="{205DEC87-8CD4-4567-BC0B-EA1C9F0023AF}">
      <dgm:prSet custT="1"/>
      <dgm:spPr/>
      <dgm:t>
        <a:bodyPr/>
        <a:lstStyle/>
        <a:p>
          <a:pPr>
            <a:buNone/>
          </a:pPr>
          <a:r>
            <a:rPr lang="da-DK" sz="4400" b="0" i="0" baseline="0" dirty="0"/>
            <a:t>	</a:t>
          </a:r>
          <a:endParaRPr lang="da-DK" sz="4400" dirty="0"/>
        </a:p>
      </dgm:t>
    </dgm:pt>
    <dgm:pt modelId="{3350EEEB-B7EE-41B1-8B4F-9E7EB0B866BE}" type="parTrans" cxnId="{64D38835-23DB-417C-8D76-5F36D100400C}">
      <dgm:prSet/>
      <dgm:spPr/>
      <dgm:t>
        <a:bodyPr/>
        <a:lstStyle/>
        <a:p>
          <a:endParaRPr lang="da-DK"/>
        </a:p>
      </dgm:t>
    </dgm:pt>
    <dgm:pt modelId="{FECB3035-FDD8-4072-AFE9-212EDB6B1C90}" type="sibTrans" cxnId="{64D38835-23DB-417C-8D76-5F36D100400C}">
      <dgm:prSet/>
      <dgm:spPr/>
      <dgm:t>
        <a:bodyPr/>
        <a:lstStyle/>
        <a:p>
          <a:endParaRPr lang="da-DK"/>
        </a:p>
      </dgm:t>
    </dgm:pt>
    <dgm:pt modelId="{AAC66B28-FA3A-4A84-9CFE-4C1448096B09}">
      <dgm:prSet custT="1"/>
      <dgm:spPr/>
      <dgm:t>
        <a:bodyPr/>
        <a:lstStyle/>
        <a:p>
          <a:pPr>
            <a:buNone/>
          </a:pPr>
          <a:r>
            <a:rPr lang="da-DK" sz="4400" b="0" i="0" baseline="0" dirty="0"/>
            <a:t>  Ældre Sagen er med i alle tre fora </a:t>
          </a:r>
          <a:endParaRPr lang="da-DK" sz="4400" dirty="0"/>
        </a:p>
      </dgm:t>
    </dgm:pt>
    <dgm:pt modelId="{F46FF56C-3078-4AAC-89BF-3252C9A50426}" type="parTrans" cxnId="{762C190C-2560-4F74-978D-2431588D461F}">
      <dgm:prSet/>
      <dgm:spPr/>
      <dgm:t>
        <a:bodyPr/>
        <a:lstStyle/>
        <a:p>
          <a:endParaRPr lang="da-DK"/>
        </a:p>
      </dgm:t>
    </dgm:pt>
    <dgm:pt modelId="{845CA9B3-0CD7-4474-B6F8-DE033FE035DA}" type="sibTrans" cxnId="{762C190C-2560-4F74-978D-2431588D461F}">
      <dgm:prSet/>
      <dgm:spPr/>
      <dgm:t>
        <a:bodyPr/>
        <a:lstStyle/>
        <a:p>
          <a:endParaRPr lang="da-DK"/>
        </a:p>
      </dgm:t>
    </dgm:pt>
    <dgm:pt modelId="{5D8CA0A0-5499-4E96-BB73-EAB52A6EC0D7}" type="pres">
      <dgm:prSet presAssocID="{2361B19F-9A35-40EC-9C40-AB0C39A79CD3}" presName="Name0" presStyleCnt="0">
        <dgm:presLayoutVars>
          <dgm:dir/>
          <dgm:animLvl val="lvl"/>
          <dgm:resizeHandles/>
        </dgm:presLayoutVars>
      </dgm:prSet>
      <dgm:spPr/>
    </dgm:pt>
    <dgm:pt modelId="{B8660C36-C59E-4066-8EFA-6CD548898CB0}" type="pres">
      <dgm:prSet presAssocID="{0DE1D706-1D2C-4944-912A-FF79E5569609}" presName="linNode" presStyleCnt="0"/>
      <dgm:spPr/>
    </dgm:pt>
    <dgm:pt modelId="{3BC999D1-216C-4329-9F1C-E6FC85996B21}" type="pres">
      <dgm:prSet presAssocID="{0DE1D706-1D2C-4944-912A-FF79E5569609}" presName="parentShp" presStyleLbl="node1" presStyleIdx="0" presStyleCnt="1" custScaleX="103100">
        <dgm:presLayoutVars>
          <dgm:bulletEnabled val="1"/>
        </dgm:presLayoutVars>
      </dgm:prSet>
      <dgm:spPr/>
    </dgm:pt>
    <dgm:pt modelId="{00FFAF3B-1A63-4856-ADDA-EBBAC7FC204B}" type="pres">
      <dgm:prSet presAssocID="{0DE1D706-1D2C-4944-912A-FF79E5569609}" presName="childShp" presStyleLbl="bgAccFollowNode1" presStyleIdx="0" presStyleCnt="1" custLinFactNeighborX="-364" custLinFactNeighborY="-1099">
        <dgm:presLayoutVars>
          <dgm:bulletEnabled val="1"/>
        </dgm:presLayoutVars>
      </dgm:prSet>
      <dgm:spPr/>
    </dgm:pt>
  </dgm:ptLst>
  <dgm:cxnLst>
    <dgm:cxn modelId="{A89AF607-766A-46D9-B91B-AC07A3B47C1C}" type="presOf" srcId="{205DEC87-8CD4-4567-BC0B-EA1C9F0023AF}" destId="{00FFAF3B-1A63-4856-ADDA-EBBAC7FC204B}" srcOrd="0" destOrd="0" presId="urn:microsoft.com/office/officeart/2005/8/layout/vList6"/>
    <dgm:cxn modelId="{762C190C-2560-4F74-978D-2431588D461F}" srcId="{205DEC87-8CD4-4567-BC0B-EA1C9F0023AF}" destId="{AAC66B28-FA3A-4A84-9CFE-4C1448096B09}" srcOrd="0" destOrd="0" parTransId="{F46FF56C-3078-4AAC-89BF-3252C9A50426}" sibTransId="{845CA9B3-0CD7-4474-B6F8-DE033FE035DA}"/>
    <dgm:cxn modelId="{64D38835-23DB-417C-8D76-5F36D100400C}" srcId="{0DE1D706-1D2C-4944-912A-FF79E5569609}" destId="{205DEC87-8CD4-4567-BC0B-EA1C9F0023AF}" srcOrd="0" destOrd="0" parTransId="{3350EEEB-B7EE-41B1-8B4F-9E7EB0B866BE}" sibTransId="{FECB3035-FDD8-4072-AFE9-212EDB6B1C90}"/>
    <dgm:cxn modelId="{6BF76B7B-1564-4925-91C9-DFB8A85BAF8F}" type="presOf" srcId="{0DE1D706-1D2C-4944-912A-FF79E5569609}" destId="{3BC999D1-216C-4329-9F1C-E6FC85996B21}" srcOrd="0" destOrd="0" presId="urn:microsoft.com/office/officeart/2005/8/layout/vList6"/>
    <dgm:cxn modelId="{732962BA-D29F-477C-9DC9-CC90102B9E60}" type="presOf" srcId="{2361B19F-9A35-40EC-9C40-AB0C39A79CD3}" destId="{5D8CA0A0-5499-4E96-BB73-EAB52A6EC0D7}" srcOrd="0" destOrd="0" presId="urn:microsoft.com/office/officeart/2005/8/layout/vList6"/>
    <dgm:cxn modelId="{E502FCBA-0A0D-4CAB-AD57-945E380BDA74}" type="presOf" srcId="{AAC66B28-FA3A-4A84-9CFE-4C1448096B09}" destId="{00FFAF3B-1A63-4856-ADDA-EBBAC7FC204B}" srcOrd="0" destOrd="1" presId="urn:microsoft.com/office/officeart/2005/8/layout/vList6"/>
    <dgm:cxn modelId="{5CEC68D9-5A4E-4881-ADE1-3AD810885AE8}" srcId="{2361B19F-9A35-40EC-9C40-AB0C39A79CD3}" destId="{0DE1D706-1D2C-4944-912A-FF79E5569609}" srcOrd="0" destOrd="0" parTransId="{1EB6CA74-853C-4B09-A411-D28BB01817D7}" sibTransId="{93185CF0-958C-47D6-BBF5-55D5795C7853}"/>
    <dgm:cxn modelId="{71C87576-D843-4FB8-97C2-C6CCCF40C1DA}" type="presParOf" srcId="{5D8CA0A0-5499-4E96-BB73-EAB52A6EC0D7}" destId="{B8660C36-C59E-4066-8EFA-6CD548898CB0}" srcOrd="0" destOrd="0" presId="urn:microsoft.com/office/officeart/2005/8/layout/vList6"/>
    <dgm:cxn modelId="{33739500-B3D0-4381-B613-A1A8798A131B}" type="presParOf" srcId="{B8660C36-C59E-4066-8EFA-6CD548898CB0}" destId="{3BC999D1-216C-4329-9F1C-E6FC85996B21}" srcOrd="0" destOrd="0" presId="urn:microsoft.com/office/officeart/2005/8/layout/vList6"/>
    <dgm:cxn modelId="{77329A94-2EA5-4063-85DB-B925EE0920D4}" type="presParOf" srcId="{B8660C36-C59E-4066-8EFA-6CD548898CB0}" destId="{00FFAF3B-1A63-4856-ADDA-EBBAC7FC204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322E9D-F987-45F7-98CC-3D3A382A08A0}" type="doc">
      <dgm:prSet loTypeId="urn:microsoft.com/office/officeart/2005/8/layout/vList3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da-DK"/>
        </a:p>
      </dgm:t>
    </dgm:pt>
    <dgm:pt modelId="{F2BC46DA-68DF-4295-A380-AA8D83927217}">
      <dgm:prSet/>
      <dgm:spPr/>
      <dgm:t>
        <a:bodyPr/>
        <a:lstStyle/>
        <a:p>
          <a:pPr algn="l"/>
          <a:r>
            <a:rPr lang="da-DK" b="0" i="0" dirty="0"/>
            <a:t>For at skabe sammenhæng mellem sundhedsområdet og ældreplejen vil regeringen invitere til drøftelser med Folketingets partier som opfølgning på afrapportering fra Sundhedsstrukturkommissionen </a:t>
          </a:r>
          <a:endParaRPr lang="da-DK" dirty="0"/>
        </a:p>
      </dgm:t>
    </dgm:pt>
    <dgm:pt modelId="{EE6BB516-97E4-44B5-94C3-63DCC90FEC0D}" type="parTrans" cxnId="{C498A424-B1F1-4E6D-871D-798F53C1D305}">
      <dgm:prSet/>
      <dgm:spPr/>
      <dgm:t>
        <a:bodyPr/>
        <a:lstStyle/>
        <a:p>
          <a:endParaRPr lang="da-DK"/>
        </a:p>
      </dgm:t>
    </dgm:pt>
    <dgm:pt modelId="{7493F8F2-C3A1-407F-B6DE-390537882C74}" type="sibTrans" cxnId="{C498A424-B1F1-4E6D-871D-798F53C1D305}">
      <dgm:prSet/>
      <dgm:spPr/>
      <dgm:t>
        <a:bodyPr/>
        <a:lstStyle/>
        <a:p>
          <a:endParaRPr lang="da-DK"/>
        </a:p>
      </dgm:t>
    </dgm:pt>
    <dgm:pt modelId="{08C48E0A-F4A4-4595-9407-77EC8DA07E74}" type="pres">
      <dgm:prSet presAssocID="{B8322E9D-F987-45F7-98CC-3D3A382A08A0}" presName="linearFlow" presStyleCnt="0">
        <dgm:presLayoutVars>
          <dgm:dir/>
          <dgm:resizeHandles val="exact"/>
        </dgm:presLayoutVars>
      </dgm:prSet>
      <dgm:spPr/>
    </dgm:pt>
    <dgm:pt modelId="{88EABD98-3DBF-46B9-804E-35E2FF9AA6C8}" type="pres">
      <dgm:prSet presAssocID="{F2BC46DA-68DF-4295-A380-AA8D83927217}" presName="composite" presStyleCnt="0"/>
      <dgm:spPr/>
    </dgm:pt>
    <dgm:pt modelId="{7CD46725-B13E-4776-8872-554A4D8310E5}" type="pres">
      <dgm:prSet presAssocID="{F2BC46DA-68DF-4295-A380-AA8D83927217}" presName="imgShp" presStyleLbl="fgImgPlace1" presStyleIdx="0" presStyleCnt="1"/>
      <dgm:spPr>
        <a:solidFill>
          <a:schemeClr val="accent4"/>
        </a:solidFill>
        <a:ln>
          <a:solidFill>
            <a:schemeClr val="bg1"/>
          </a:solidFill>
        </a:ln>
      </dgm:spPr>
      <dgm:extLst>
        <a:ext uri="{E40237B7-FDA0-4F09-8148-C483321AD2D9}">
          <dgm14:cNvPr xmlns:dgm14="http://schemas.microsoft.com/office/drawing/2010/diagram" id="0" name="" descr="Møde med massiv udfyldning"/>
        </a:ext>
      </dgm:extLst>
    </dgm:pt>
    <dgm:pt modelId="{C0A3B3CD-791F-495D-A090-D7AA9DE20EB9}" type="pres">
      <dgm:prSet presAssocID="{F2BC46DA-68DF-4295-A380-AA8D83927217}" presName="txShp" presStyleLbl="node1" presStyleIdx="0" presStyleCnt="1">
        <dgm:presLayoutVars>
          <dgm:bulletEnabled val="1"/>
        </dgm:presLayoutVars>
      </dgm:prSet>
      <dgm:spPr/>
    </dgm:pt>
  </dgm:ptLst>
  <dgm:cxnLst>
    <dgm:cxn modelId="{C498A424-B1F1-4E6D-871D-798F53C1D305}" srcId="{B8322E9D-F987-45F7-98CC-3D3A382A08A0}" destId="{F2BC46DA-68DF-4295-A380-AA8D83927217}" srcOrd="0" destOrd="0" parTransId="{EE6BB516-97E4-44B5-94C3-63DCC90FEC0D}" sibTransId="{7493F8F2-C3A1-407F-B6DE-390537882C74}"/>
    <dgm:cxn modelId="{2C725F44-1330-4B98-BD3C-93F2196A14AD}" type="presOf" srcId="{F2BC46DA-68DF-4295-A380-AA8D83927217}" destId="{C0A3B3CD-791F-495D-A090-D7AA9DE20EB9}" srcOrd="0" destOrd="0" presId="urn:microsoft.com/office/officeart/2005/8/layout/vList3"/>
    <dgm:cxn modelId="{6CEA709C-A97B-484A-A368-1B621864E2A4}" type="presOf" srcId="{B8322E9D-F987-45F7-98CC-3D3A382A08A0}" destId="{08C48E0A-F4A4-4595-9407-77EC8DA07E74}" srcOrd="0" destOrd="0" presId="urn:microsoft.com/office/officeart/2005/8/layout/vList3"/>
    <dgm:cxn modelId="{8E23554D-642B-48D3-BFB4-F0B2A990CAC4}" type="presParOf" srcId="{08C48E0A-F4A4-4595-9407-77EC8DA07E74}" destId="{88EABD98-3DBF-46B9-804E-35E2FF9AA6C8}" srcOrd="0" destOrd="0" presId="urn:microsoft.com/office/officeart/2005/8/layout/vList3"/>
    <dgm:cxn modelId="{455E20BC-EE1A-40B2-9D8B-EA078BC9F844}" type="presParOf" srcId="{88EABD98-3DBF-46B9-804E-35E2FF9AA6C8}" destId="{7CD46725-B13E-4776-8872-554A4D8310E5}" srcOrd="0" destOrd="0" presId="urn:microsoft.com/office/officeart/2005/8/layout/vList3"/>
    <dgm:cxn modelId="{712598BA-8370-45A5-9C5B-E562CDE9EDF9}" type="presParOf" srcId="{88EABD98-3DBF-46B9-804E-35E2FF9AA6C8}" destId="{C0A3B3CD-791F-495D-A090-D7AA9DE20EB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8C195A-39C2-4364-A5B3-95105713D64E}">
      <dsp:nvSpPr>
        <dsp:cNvPr id="0" name=""/>
        <dsp:cNvSpPr/>
      </dsp:nvSpPr>
      <dsp:spPr>
        <a:xfrm>
          <a:off x="0" y="3500234"/>
          <a:ext cx="10707688" cy="9515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0" y="3500234"/>
        <a:ext cx="3212306" cy="951531"/>
      </dsp:txXfrm>
    </dsp:sp>
    <dsp:sp modelId="{98EAEBD0-7562-4019-A984-8BA3D1AD06FC}">
      <dsp:nvSpPr>
        <dsp:cNvPr id="0" name=""/>
        <dsp:cNvSpPr/>
      </dsp:nvSpPr>
      <dsp:spPr>
        <a:xfrm>
          <a:off x="0" y="1877702"/>
          <a:ext cx="10707688" cy="9515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0" y="1877702"/>
        <a:ext cx="3212306" cy="951531"/>
      </dsp:txXfrm>
    </dsp:sp>
    <dsp:sp modelId="{08032423-F4DA-4678-A249-CA701498F052}">
      <dsp:nvSpPr>
        <dsp:cNvPr id="0" name=""/>
        <dsp:cNvSpPr/>
      </dsp:nvSpPr>
      <dsp:spPr>
        <a:xfrm>
          <a:off x="0" y="275771"/>
          <a:ext cx="10707688" cy="95153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400" kern="1200" dirty="0"/>
        </a:p>
      </dsp:txBody>
      <dsp:txXfrm>
        <a:off x="0" y="275771"/>
        <a:ext cx="3212306" cy="951531"/>
      </dsp:txXfrm>
    </dsp:sp>
    <dsp:sp modelId="{48E5916A-CDDB-4D3E-A497-2EE47ECF7087}">
      <dsp:nvSpPr>
        <dsp:cNvPr id="0" name=""/>
        <dsp:cNvSpPr/>
      </dsp:nvSpPr>
      <dsp:spPr>
        <a:xfrm>
          <a:off x="4336668" y="590671"/>
          <a:ext cx="5032503" cy="3355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8120" tIns="198120" rIns="198120" bIns="19812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200" kern="1200" dirty="0" err="1"/>
            <a:t>Behov</a:t>
          </a:r>
          <a:r>
            <a:rPr lang="en-US" sz="5200" kern="1200" dirty="0"/>
            <a:t> for et 360-graders </a:t>
          </a:r>
          <a:r>
            <a:rPr lang="en-US" sz="5200" kern="1200" dirty="0" err="1"/>
            <a:t>eftersyn</a:t>
          </a:r>
          <a:r>
            <a:rPr lang="en-US" sz="5200" kern="1200" dirty="0"/>
            <a:t> </a:t>
          </a:r>
          <a:r>
            <a:rPr lang="en-US" sz="5200" kern="1200" dirty="0" err="1"/>
            <a:t>af</a:t>
          </a:r>
          <a:r>
            <a:rPr lang="en-US" sz="5200" kern="1200" dirty="0"/>
            <a:t> </a:t>
          </a:r>
          <a:r>
            <a:rPr lang="en-US" sz="5200" kern="1200" dirty="0" err="1"/>
            <a:t>ældreplejen</a:t>
          </a:r>
          <a:endParaRPr lang="en-US" sz="5200" kern="1200" dirty="0"/>
        </a:p>
      </dsp:txBody>
      <dsp:txXfrm>
        <a:off x="4434933" y="688936"/>
        <a:ext cx="4835973" cy="31584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1A44F1-90F7-458E-B7A7-A5297D4645C3}">
      <dsp:nvSpPr>
        <dsp:cNvPr id="0" name=""/>
        <dsp:cNvSpPr/>
      </dsp:nvSpPr>
      <dsp:spPr>
        <a:xfrm>
          <a:off x="244926" y="600449"/>
          <a:ext cx="1352736" cy="13527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24235-1F40-4A83-9C72-F4DCA54D1E9A}">
      <dsp:nvSpPr>
        <dsp:cNvPr id="0" name=""/>
        <dsp:cNvSpPr/>
      </dsp:nvSpPr>
      <dsp:spPr>
        <a:xfrm>
          <a:off x="529001" y="884523"/>
          <a:ext cx="784587" cy="7845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62749B-FCEB-490A-9038-B32D6305298B}">
      <dsp:nvSpPr>
        <dsp:cNvPr id="0" name=""/>
        <dsp:cNvSpPr/>
      </dsp:nvSpPr>
      <dsp:spPr>
        <a:xfrm>
          <a:off x="1887534" y="600449"/>
          <a:ext cx="3188592" cy="1352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Tv</a:t>
          </a:r>
          <a:endParaRPr lang="en-US" sz="2400" kern="1200"/>
        </a:p>
      </dsp:txBody>
      <dsp:txXfrm>
        <a:off x="1887534" y="600449"/>
        <a:ext cx="3188592" cy="1352736"/>
      </dsp:txXfrm>
    </dsp:sp>
    <dsp:sp modelId="{342969AC-4081-4F04-9D31-2346DAEA5684}">
      <dsp:nvSpPr>
        <dsp:cNvPr id="0" name=""/>
        <dsp:cNvSpPr/>
      </dsp:nvSpPr>
      <dsp:spPr>
        <a:xfrm>
          <a:off x="5631715" y="600449"/>
          <a:ext cx="1352736" cy="13527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9F2B9C-86B5-4D04-9A53-486139460FD3}">
      <dsp:nvSpPr>
        <dsp:cNvPr id="0" name=""/>
        <dsp:cNvSpPr/>
      </dsp:nvSpPr>
      <dsp:spPr>
        <a:xfrm>
          <a:off x="5915790" y="884523"/>
          <a:ext cx="784587" cy="7845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BF565-9F03-4968-8A06-849E59CCA67A}">
      <dsp:nvSpPr>
        <dsp:cNvPr id="0" name=""/>
        <dsp:cNvSpPr/>
      </dsp:nvSpPr>
      <dsp:spPr>
        <a:xfrm>
          <a:off x="7274323" y="600449"/>
          <a:ext cx="3188592" cy="1352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Outdoor</a:t>
          </a:r>
          <a:endParaRPr lang="en-US" sz="2400" kern="1200"/>
        </a:p>
      </dsp:txBody>
      <dsp:txXfrm>
        <a:off x="7274323" y="600449"/>
        <a:ext cx="3188592" cy="1352736"/>
      </dsp:txXfrm>
    </dsp:sp>
    <dsp:sp modelId="{EC456833-3453-4392-879D-E3EBFA3AFD61}">
      <dsp:nvSpPr>
        <dsp:cNvPr id="0" name=""/>
        <dsp:cNvSpPr/>
      </dsp:nvSpPr>
      <dsp:spPr>
        <a:xfrm>
          <a:off x="244926" y="2753285"/>
          <a:ext cx="1352736" cy="13527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88A9B0-C5D2-4E6E-97BA-4D315D642D79}">
      <dsp:nvSpPr>
        <dsp:cNvPr id="0" name=""/>
        <dsp:cNvSpPr/>
      </dsp:nvSpPr>
      <dsp:spPr>
        <a:xfrm>
          <a:off x="529001" y="3037360"/>
          <a:ext cx="784587" cy="7845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B110B7-586A-4A8E-A9A4-2C6F7E0EAE9A}">
      <dsp:nvSpPr>
        <dsp:cNvPr id="0" name=""/>
        <dsp:cNvSpPr/>
      </dsp:nvSpPr>
      <dsp:spPr>
        <a:xfrm>
          <a:off x="1887534" y="2753285"/>
          <a:ext cx="3188592" cy="1352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Annoncer</a:t>
          </a:r>
          <a:endParaRPr lang="en-US" sz="2400" kern="1200"/>
        </a:p>
      </dsp:txBody>
      <dsp:txXfrm>
        <a:off x="1887534" y="2753285"/>
        <a:ext cx="3188592" cy="1352736"/>
      </dsp:txXfrm>
    </dsp:sp>
    <dsp:sp modelId="{99BC1A84-132A-4DF1-A79F-215B33EB7D65}">
      <dsp:nvSpPr>
        <dsp:cNvPr id="0" name=""/>
        <dsp:cNvSpPr/>
      </dsp:nvSpPr>
      <dsp:spPr>
        <a:xfrm>
          <a:off x="5631715" y="2753285"/>
          <a:ext cx="1352736" cy="135273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E0C75-F54E-4D05-846D-8B2BDB379472}">
      <dsp:nvSpPr>
        <dsp:cNvPr id="0" name=""/>
        <dsp:cNvSpPr/>
      </dsp:nvSpPr>
      <dsp:spPr>
        <a:xfrm>
          <a:off x="5915790" y="3037360"/>
          <a:ext cx="784587" cy="7845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5C93E1-A382-4816-B1D7-404FB2C08030}">
      <dsp:nvSpPr>
        <dsp:cNvPr id="0" name=""/>
        <dsp:cNvSpPr/>
      </dsp:nvSpPr>
      <dsp:spPr>
        <a:xfrm>
          <a:off x="7274323" y="2753285"/>
          <a:ext cx="3188592" cy="13527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400" kern="1200"/>
            <a:t>Egne kanaler</a:t>
          </a:r>
          <a:endParaRPr lang="en-US" sz="2400" kern="1200"/>
        </a:p>
      </dsp:txBody>
      <dsp:txXfrm>
        <a:off x="7274323" y="2753285"/>
        <a:ext cx="3188592" cy="135273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43523-1CA1-4F95-9DCC-DDE0EB019E91}">
      <dsp:nvSpPr>
        <dsp:cNvPr id="0" name=""/>
        <dsp:cNvSpPr/>
      </dsp:nvSpPr>
      <dsp:spPr>
        <a:xfrm>
          <a:off x="8158" y="1274390"/>
          <a:ext cx="908085" cy="9080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3EDAF-ECCC-44FC-9E04-CCCB2DA5799C}">
      <dsp:nvSpPr>
        <dsp:cNvPr id="0" name=""/>
        <dsp:cNvSpPr/>
      </dsp:nvSpPr>
      <dsp:spPr>
        <a:xfrm>
          <a:off x="8158" y="2332684"/>
          <a:ext cx="2594531" cy="389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2400" kern="1200" noProof="0" dirty="0"/>
            <a:t>Tænk  (ca. 2 min.) </a:t>
          </a:r>
        </a:p>
      </dsp:txBody>
      <dsp:txXfrm>
        <a:off x="8158" y="2332684"/>
        <a:ext cx="2594531" cy="389179"/>
      </dsp:txXfrm>
    </dsp:sp>
    <dsp:sp modelId="{DC8D1E29-4496-4D40-AA22-FB4902E6FB31}">
      <dsp:nvSpPr>
        <dsp:cNvPr id="0" name=""/>
        <dsp:cNvSpPr/>
      </dsp:nvSpPr>
      <dsp:spPr>
        <a:xfrm>
          <a:off x="8158" y="2791728"/>
          <a:ext cx="2594531" cy="197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noProof="0" dirty="0"/>
            <a:t>Overvej for dig selv: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000" b="1" i="1" kern="1200" noProof="0" dirty="0"/>
            <a:t>Hvad lagde du særligt mærke til?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000" b="1" i="1" kern="1200" noProof="0" dirty="0"/>
            <a:t>Hvad undrede du dig over i oplægget?</a:t>
          </a:r>
        </a:p>
      </dsp:txBody>
      <dsp:txXfrm>
        <a:off x="8158" y="2791728"/>
        <a:ext cx="2594531" cy="1975873"/>
      </dsp:txXfrm>
    </dsp:sp>
    <dsp:sp modelId="{CA41EDAA-9ED1-4B7E-AC43-0511784E1101}">
      <dsp:nvSpPr>
        <dsp:cNvPr id="0" name=""/>
        <dsp:cNvSpPr/>
      </dsp:nvSpPr>
      <dsp:spPr>
        <a:xfrm>
          <a:off x="3056732" y="1274390"/>
          <a:ext cx="908085" cy="9080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69059-4873-4198-B752-71FA2E45A7AD}">
      <dsp:nvSpPr>
        <dsp:cNvPr id="0" name=""/>
        <dsp:cNvSpPr/>
      </dsp:nvSpPr>
      <dsp:spPr>
        <a:xfrm>
          <a:off x="3056732" y="2332684"/>
          <a:ext cx="2594531" cy="389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2400" kern="1200" noProof="0" dirty="0"/>
            <a:t>Tal  (ca. 10 min.)</a:t>
          </a:r>
        </a:p>
      </dsp:txBody>
      <dsp:txXfrm>
        <a:off x="3056732" y="2332684"/>
        <a:ext cx="2594531" cy="389179"/>
      </dsp:txXfrm>
    </dsp:sp>
    <dsp:sp modelId="{53C4EB14-A24D-435D-B965-582C8C6C2772}">
      <dsp:nvSpPr>
        <dsp:cNvPr id="0" name=""/>
        <dsp:cNvSpPr/>
      </dsp:nvSpPr>
      <dsp:spPr>
        <a:xfrm>
          <a:off x="3056732" y="2791728"/>
          <a:ext cx="2594531" cy="197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noProof="0" dirty="0"/>
            <a:t>Tal med gruppen om det du har tænkt på.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noProof="0" dirty="0"/>
            <a:t>Sørg for at alle bliver hørt. </a:t>
          </a:r>
        </a:p>
      </dsp:txBody>
      <dsp:txXfrm>
        <a:off x="3056732" y="2791728"/>
        <a:ext cx="2594531" cy="1975873"/>
      </dsp:txXfrm>
    </dsp:sp>
    <dsp:sp modelId="{B9F7767F-459F-4B5B-B43F-E64C387EC9E3}">
      <dsp:nvSpPr>
        <dsp:cNvPr id="0" name=""/>
        <dsp:cNvSpPr/>
      </dsp:nvSpPr>
      <dsp:spPr>
        <a:xfrm>
          <a:off x="6105306" y="1274390"/>
          <a:ext cx="908085" cy="9080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3655A4-6AA6-4465-B469-E62974358D62}">
      <dsp:nvSpPr>
        <dsp:cNvPr id="0" name=""/>
        <dsp:cNvSpPr/>
      </dsp:nvSpPr>
      <dsp:spPr>
        <a:xfrm>
          <a:off x="6105306" y="2332684"/>
          <a:ext cx="2594531" cy="389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2400" kern="1200" noProof="0" dirty="0"/>
            <a:t>Skriv (ca. 5 min.)</a:t>
          </a:r>
        </a:p>
      </dsp:txBody>
      <dsp:txXfrm>
        <a:off x="6105306" y="2332684"/>
        <a:ext cx="2594531" cy="389179"/>
      </dsp:txXfrm>
    </dsp:sp>
    <dsp:sp modelId="{3BDF667C-BA9B-46E9-854D-13DAEAAE7931}">
      <dsp:nvSpPr>
        <dsp:cNvPr id="0" name=""/>
        <dsp:cNvSpPr/>
      </dsp:nvSpPr>
      <dsp:spPr>
        <a:xfrm>
          <a:off x="6105306" y="2791728"/>
          <a:ext cx="2594531" cy="197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noProof="0" dirty="0"/>
            <a:t>Skriv 1-2 spørgsmål ned, som I gerne vil stille til Bjarne. 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noProof="0" dirty="0"/>
            <a:t>Brug det </a:t>
          </a:r>
          <a:r>
            <a:rPr lang="da-DK" sz="2000" b="1" kern="1200" noProof="0" dirty="0">
              <a:solidFill>
                <a:srgbClr val="00B0F0"/>
              </a:solidFill>
            </a:rPr>
            <a:t>blå</a:t>
          </a:r>
          <a:r>
            <a:rPr lang="da-DK" sz="1700" kern="1200" noProof="0" dirty="0"/>
            <a:t> papkort.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noProof="0" dirty="0"/>
            <a:t>Husk at skrive jeres bordnummer på som underskrift. </a:t>
          </a:r>
        </a:p>
      </dsp:txBody>
      <dsp:txXfrm>
        <a:off x="6105306" y="2791728"/>
        <a:ext cx="2594531" cy="1975873"/>
      </dsp:txXfrm>
    </dsp:sp>
    <dsp:sp modelId="{C008EA47-5810-E84A-999D-10B5C58B3AB8}">
      <dsp:nvSpPr>
        <dsp:cNvPr id="0" name=""/>
        <dsp:cNvSpPr/>
      </dsp:nvSpPr>
      <dsp:spPr>
        <a:xfrm>
          <a:off x="9153881" y="1274390"/>
          <a:ext cx="908085" cy="908085"/>
        </a:xfrm>
        <a:prstGeom prst="rect">
          <a:avLst/>
        </a:prstGeom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DE363-7322-C746-A7BE-26A9CD862DBE}">
      <dsp:nvSpPr>
        <dsp:cNvPr id="0" name=""/>
        <dsp:cNvSpPr/>
      </dsp:nvSpPr>
      <dsp:spPr>
        <a:xfrm>
          <a:off x="9153881" y="2332684"/>
          <a:ext cx="2594531" cy="3891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2400" kern="1200" noProof="0" dirty="0"/>
            <a:t>Del (ca. 45 min.)</a:t>
          </a:r>
        </a:p>
      </dsp:txBody>
      <dsp:txXfrm>
        <a:off x="9153881" y="2332684"/>
        <a:ext cx="2594531" cy="389179"/>
      </dsp:txXfrm>
    </dsp:sp>
    <dsp:sp modelId="{924198F7-F9C1-6645-A609-76CF5E376824}">
      <dsp:nvSpPr>
        <dsp:cNvPr id="0" name=""/>
        <dsp:cNvSpPr/>
      </dsp:nvSpPr>
      <dsp:spPr>
        <a:xfrm>
          <a:off x="9153881" y="2791728"/>
          <a:ext cx="2594531" cy="1975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noProof="0" dirty="0"/>
            <a:t>Alle papkort med spørgsmål samles ind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kern="1200" noProof="0" dirty="0"/>
            <a:t>Derefter deles og drøftes spørgsmålene på skift i plenum.</a:t>
          </a:r>
        </a:p>
      </dsp:txBody>
      <dsp:txXfrm>
        <a:off x="9153881" y="2791728"/>
        <a:ext cx="2594531" cy="197587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943523-1CA1-4F95-9DCC-DDE0EB019E91}">
      <dsp:nvSpPr>
        <dsp:cNvPr id="0" name=""/>
        <dsp:cNvSpPr/>
      </dsp:nvSpPr>
      <dsp:spPr>
        <a:xfrm>
          <a:off x="9798" y="96849"/>
          <a:ext cx="1116666" cy="11166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03EDAF-ECCC-44FC-9E04-CCCB2DA5799C}">
      <dsp:nvSpPr>
        <dsp:cNvPr id="0" name=""/>
        <dsp:cNvSpPr/>
      </dsp:nvSpPr>
      <dsp:spPr>
        <a:xfrm>
          <a:off x="9798" y="1391816"/>
          <a:ext cx="3190475" cy="47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2900" kern="1200" noProof="0" dirty="0"/>
            <a:t>Tænk  (ca. 1 min.) </a:t>
          </a:r>
        </a:p>
      </dsp:txBody>
      <dsp:txXfrm>
        <a:off x="9798" y="1391816"/>
        <a:ext cx="3190475" cy="478571"/>
      </dsp:txXfrm>
    </dsp:sp>
    <dsp:sp modelId="{DC8D1E29-4496-4D40-AA22-FB4902E6FB31}">
      <dsp:nvSpPr>
        <dsp:cNvPr id="0" name=""/>
        <dsp:cNvSpPr/>
      </dsp:nvSpPr>
      <dsp:spPr>
        <a:xfrm>
          <a:off x="9798" y="1953318"/>
          <a:ext cx="3190475" cy="229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noProof="0" dirty="0"/>
            <a:t>Overvej for dig selv: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000" b="1" i="1" kern="1200" dirty="0"/>
            <a:t>Hvad kan være en barriere for folk </a:t>
          </a:r>
          <a:r>
            <a:rPr lang="da-DK" sz="2000" b="1" i="1" kern="1200" dirty="0" err="1"/>
            <a:t>ifht</a:t>
          </a:r>
          <a:r>
            <a:rPr lang="da-DK" sz="2000" b="1" i="1" kern="1200" dirty="0"/>
            <a:t>. til at bruge Ældretelefonen som samtalelinje?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2000" b="1" i="1" kern="1200" dirty="0"/>
            <a:t>Hvad kan man gøre for at få flere til at bruge den?</a:t>
          </a:r>
        </a:p>
      </dsp:txBody>
      <dsp:txXfrm>
        <a:off x="9798" y="1953318"/>
        <a:ext cx="3190475" cy="2290056"/>
      </dsp:txXfrm>
    </dsp:sp>
    <dsp:sp modelId="{CA41EDAA-9ED1-4B7E-AC43-0511784E1101}">
      <dsp:nvSpPr>
        <dsp:cNvPr id="0" name=""/>
        <dsp:cNvSpPr/>
      </dsp:nvSpPr>
      <dsp:spPr>
        <a:xfrm>
          <a:off x="3758606" y="96849"/>
          <a:ext cx="1116666" cy="11166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B69059-4873-4198-B752-71FA2E45A7AD}">
      <dsp:nvSpPr>
        <dsp:cNvPr id="0" name=""/>
        <dsp:cNvSpPr/>
      </dsp:nvSpPr>
      <dsp:spPr>
        <a:xfrm>
          <a:off x="3758606" y="1391816"/>
          <a:ext cx="3190475" cy="47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2900" kern="1200" noProof="0" dirty="0"/>
            <a:t>Tal  (ca. 5 min.)</a:t>
          </a:r>
        </a:p>
      </dsp:txBody>
      <dsp:txXfrm>
        <a:off x="3758606" y="1391816"/>
        <a:ext cx="3190475" cy="478571"/>
      </dsp:txXfrm>
    </dsp:sp>
    <dsp:sp modelId="{53C4EB14-A24D-435D-B965-582C8C6C2772}">
      <dsp:nvSpPr>
        <dsp:cNvPr id="0" name=""/>
        <dsp:cNvSpPr/>
      </dsp:nvSpPr>
      <dsp:spPr>
        <a:xfrm>
          <a:off x="3758606" y="1953318"/>
          <a:ext cx="3190475" cy="229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noProof="0" dirty="0"/>
            <a:t>Tal med én fra dit bord om det du har tænkt på. </a:t>
          </a:r>
        </a:p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noProof="0" dirty="0"/>
            <a:t>Hav en dialog om de to spørgsmål.</a:t>
          </a:r>
        </a:p>
      </dsp:txBody>
      <dsp:txXfrm>
        <a:off x="3758606" y="1953318"/>
        <a:ext cx="3190475" cy="2290056"/>
      </dsp:txXfrm>
    </dsp:sp>
    <dsp:sp modelId="{C008EA47-5810-E84A-999D-10B5C58B3AB8}">
      <dsp:nvSpPr>
        <dsp:cNvPr id="0" name=""/>
        <dsp:cNvSpPr/>
      </dsp:nvSpPr>
      <dsp:spPr>
        <a:xfrm>
          <a:off x="7507414" y="96849"/>
          <a:ext cx="1116666" cy="1116666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DDE363-7322-C746-A7BE-26A9CD862DBE}">
      <dsp:nvSpPr>
        <dsp:cNvPr id="0" name=""/>
        <dsp:cNvSpPr/>
      </dsp:nvSpPr>
      <dsp:spPr>
        <a:xfrm>
          <a:off x="7507414" y="1391816"/>
          <a:ext cx="3190475" cy="4785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890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da-DK" sz="2900" kern="1200" noProof="0" dirty="0"/>
            <a:t>Del (ca. 10 min.)</a:t>
          </a:r>
        </a:p>
      </dsp:txBody>
      <dsp:txXfrm>
        <a:off x="7507414" y="1391816"/>
        <a:ext cx="3190475" cy="478571"/>
      </dsp:txXfrm>
    </dsp:sp>
    <dsp:sp modelId="{924198F7-F9C1-6645-A609-76CF5E376824}">
      <dsp:nvSpPr>
        <dsp:cNvPr id="0" name=""/>
        <dsp:cNvSpPr/>
      </dsp:nvSpPr>
      <dsp:spPr>
        <a:xfrm>
          <a:off x="7507414" y="1953318"/>
          <a:ext cx="3190475" cy="2290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noProof="0" dirty="0"/>
            <a:t>Vi tager en runde og spørger dem der har lyst til at dele og noterer barrerier og forslag op. </a:t>
          </a:r>
        </a:p>
      </dsp:txBody>
      <dsp:txXfrm>
        <a:off x="7507414" y="1953318"/>
        <a:ext cx="3190475" cy="2290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8DB47-EC0D-4920-BCD9-0BCCE122A0CC}">
      <dsp:nvSpPr>
        <dsp:cNvPr id="0" name=""/>
        <dsp:cNvSpPr/>
      </dsp:nvSpPr>
      <dsp:spPr>
        <a:xfrm>
          <a:off x="6074471" y="275255"/>
          <a:ext cx="2423877" cy="166083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EAD32-8CA7-4E19-8707-3DE40AF6DDE6}">
      <dsp:nvSpPr>
        <dsp:cNvPr id="0" name=""/>
        <dsp:cNvSpPr/>
      </dsp:nvSpPr>
      <dsp:spPr>
        <a:xfrm>
          <a:off x="8" y="257129"/>
          <a:ext cx="3035863" cy="4546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b="1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a-DK" sz="1800" b="1" kern="1200" dirty="0"/>
          </a:br>
          <a:r>
            <a:rPr lang="da-DK" sz="1800" b="1" kern="1200" dirty="0">
              <a:solidFill>
                <a:schemeClr val="tx2"/>
              </a:solidFill>
            </a:rPr>
            <a:t>Januar</a:t>
          </a:r>
          <a:br>
            <a:rPr lang="da-DK" sz="1800" b="1" kern="1200" dirty="0"/>
          </a:br>
          <a:br>
            <a:rPr lang="da-DK" sz="1800" b="1" kern="1200" dirty="0"/>
          </a:br>
          <a:r>
            <a:rPr lang="da-DK" sz="1700" kern="1200" dirty="0"/>
            <a:t>Sekretariatet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  udarbejder politikpapirer</a:t>
          </a:r>
          <a:br>
            <a:rPr lang="da-DK" sz="1700" kern="1200" dirty="0"/>
          </a:br>
          <a:endParaRPr lang="da-DK" sz="17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Hele 6 ministermøder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a-DK" sz="1700" kern="1200" dirty="0"/>
          </a:br>
          <a:r>
            <a:rPr lang="da-DK" sz="1700" kern="1200" dirty="0"/>
            <a:t>Stormøde i Fredericia</a:t>
          </a:r>
          <a:br>
            <a:rPr lang="da-DK" sz="1700" kern="1200" dirty="0"/>
          </a:br>
          <a:endParaRPr lang="da-DK" sz="17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 Regeringens udspil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600" kern="1200" dirty="0"/>
        </a:p>
      </dsp:txBody>
      <dsp:txXfrm>
        <a:off x="8" y="257129"/>
        <a:ext cx="3035863" cy="4546099"/>
      </dsp:txXfrm>
    </dsp:sp>
    <dsp:sp modelId="{3AFFC7C8-8FDD-4531-8BA9-27C98DD8ABF9}">
      <dsp:nvSpPr>
        <dsp:cNvPr id="0" name=""/>
        <dsp:cNvSpPr/>
      </dsp:nvSpPr>
      <dsp:spPr>
        <a:xfrm>
          <a:off x="3142224" y="345642"/>
          <a:ext cx="2338859" cy="1611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473EF1-DC8E-459D-8E73-06244380FAC2}">
      <dsp:nvSpPr>
        <dsp:cNvPr id="0" name=""/>
        <dsp:cNvSpPr/>
      </dsp:nvSpPr>
      <dsp:spPr>
        <a:xfrm>
          <a:off x="2872998" y="1957112"/>
          <a:ext cx="2895087" cy="2490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1" kern="1200" dirty="0">
              <a:solidFill>
                <a:schemeClr val="tx2"/>
              </a:solidFill>
            </a:rPr>
            <a:t>Februar</a:t>
          </a:r>
          <a:br>
            <a:rPr lang="da-DK" sz="1800" b="1" kern="1200" dirty="0"/>
          </a:br>
          <a:br>
            <a:rPr lang="da-DK" sz="1800" b="1" kern="1200" dirty="0"/>
          </a:br>
          <a:r>
            <a:rPr lang="da-DK" sz="1700" b="0" kern="1200" dirty="0"/>
            <a:t>Ældre Sagen er forsigtigt optimistisk</a:t>
          </a:r>
          <a:br>
            <a:rPr lang="da-DK" sz="1700" b="0" kern="1200" dirty="0"/>
          </a:br>
          <a:endParaRPr lang="da-DK" sz="1700" b="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0" kern="1200" dirty="0"/>
            <a:t>Ældre Sagen holder ordførermøder på Christiansborg</a:t>
          </a:r>
          <a:br>
            <a:rPr lang="da-DK" sz="1700" b="0" kern="1200" dirty="0"/>
          </a:br>
          <a:endParaRPr lang="da-DK" sz="1700" b="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0" kern="1200" dirty="0"/>
            <a:t>Politiske forhandlinger starter </a:t>
          </a:r>
        </a:p>
      </dsp:txBody>
      <dsp:txXfrm>
        <a:off x="2872998" y="1957112"/>
        <a:ext cx="2895087" cy="2490512"/>
      </dsp:txXfrm>
    </dsp:sp>
    <dsp:sp modelId="{F4582B87-01D1-4FD4-9628-4524A38C6F31}">
      <dsp:nvSpPr>
        <dsp:cNvPr id="0" name=""/>
        <dsp:cNvSpPr/>
      </dsp:nvSpPr>
      <dsp:spPr>
        <a:xfrm>
          <a:off x="229857" y="345628"/>
          <a:ext cx="2338859" cy="1611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55D85C-860F-4BCF-840C-722EDAF4E981}">
      <dsp:nvSpPr>
        <dsp:cNvPr id="0" name=""/>
        <dsp:cNvSpPr/>
      </dsp:nvSpPr>
      <dsp:spPr>
        <a:xfrm>
          <a:off x="6023587" y="1957109"/>
          <a:ext cx="2338859" cy="28077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1" kern="1200" dirty="0">
              <a:solidFill>
                <a:schemeClr val="tx2"/>
              </a:solidFill>
            </a:rPr>
            <a:t>Marts</a:t>
          </a:r>
          <a:br>
            <a:rPr lang="da-DK" sz="1800" b="1" kern="1200" dirty="0"/>
          </a:br>
          <a:br>
            <a:rPr lang="da-DK" sz="1800" b="1" kern="1200" dirty="0"/>
          </a:br>
          <a:r>
            <a:rPr lang="da-DK" sz="1700" b="0" kern="1200" dirty="0"/>
            <a:t>Ældre Sagen bekymres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a-DK" sz="1700" b="0" kern="1200" dirty="0"/>
          </a:br>
          <a:r>
            <a:rPr lang="da-DK" sz="1700" b="0" kern="1200" dirty="0"/>
            <a:t>Regeringen mister flertal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a-DK" sz="1700" b="0" kern="1200" dirty="0"/>
          </a:br>
          <a:r>
            <a:rPr lang="da-DK" sz="1700" b="0" kern="1200" dirty="0"/>
            <a:t>Aftale udskydes</a:t>
          </a:r>
        </a:p>
      </dsp:txBody>
      <dsp:txXfrm>
        <a:off x="6023587" y="1957109"/>
        <a:ext cx="2338859" cy="2807706"/>
      </dsp:txXfrm>
    </dsp:sp>
    <dsp:sp modelId="{700D0A2A-A175-4814-83E3-E6F92C39E1DC}">
      <dsp:nvSpPr>
        <dsp:cNvPr id="0" name=""/>
        <dsp:cNvSpPr/>
      </dsp:nvSpPr>
      <dsp:spPr>
        <a:xfrm>
          <a:off x="8976364" y="271143"/>
          <a:ext cx="2338859" cy="16114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483DF-E15B-4B72-A1B2-3E42A3EA8530}">
      <dsp:nvSpPr>
        <dsp:cNvPr id="0" name=""/>
        <dsp:cNvSpPr/>
      </dsp:nvSpPr>
      <dsp:spPr>
        <a:xfrm>
          <a:off x="8976364" y="867745"/>
          <a:ext cx="2338859" cy="39759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1800" b="1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1" kern="1200" dirty="0">
              <a:solidFill>
                <a:schemeClr val="tx2"/>
              </a:solidFill>
            </a:rPr>
            <a:t>April</a:t>
          </a:r>
          <a:br>
            <a:rPr lang="da-DK" sz="1800" b="1" kern="1200" dirty="0"/>
          </a:br>
          <a:br>
            <a:rPr lang="da-DK" sz="1800" b="1" kern="1200" dirty="0"/>
          </a:br>
          <a:r>
            <a:rPr lang="da-DK" sz="1700" b="0" kern="1200" dirty="0"/>
            <a:t>Intense forhandlinger</a:t>
          </a:r>
          <a:br>
            <a:rPr lang="da-DK" sz="1700" b="0" kern="1200" dirty="0"/>
          </a:br>
          <a:br>
            <a:rPr lang="da-DK" sz="1700" b="0" kern="1200" dirty="0"/>
          </a:br>
          <a:br>
            <a:rPr lang="da-DK" sz="1700" b="0" kern="1200" dirty="0"/>
          </a:br>
          <a:r>
            <a:rPr lang="da-DK" sz="1700" b="0" kern="1200" dirty="0"/>
            <a:t>Ældre Sagen påvirker til det sidste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da-DK" sz="1700" b="0" kern="1200" dirty="0"/>
          </a:br>
          <a:r>
            <a:rPr lang="da-DK" sz="1700" b="0" kern="1200" dirty="0"/>
            <a:t> Endelig aftale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a-DK" sz="2400" b="1" kern="1200" dirty="0"/>
        </a:p>
      </dsp:txBody>
      <dsp:txXfrm>
        <a:off x="8976364" y="867745"/>
        <a:ext cx="2338859" cy="39759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D3DE47-D43D-42EB-8170-EBDBF83E8198}">
      <dsp:nvSpPr>
        <dsp:cNvPr id="0" name=""/>
        <dsp:cNvSpPr/>
      </dsp:nvSpPr>
      <dsp:spPr>
        <a:xfrm>
          <a:off x="-4907062" y="-751950"/>
          <a:ext cx="5844312" cy="5844312"/>
        </a:xfrm>
        <a:prstGeom prst="blockArc">
          <a:avLst>
            <a:gd name="adj1" fmla="val 18900000"/>
            <a:gd name="adj2" fmla="val 2700000"/>
            <a:gd name="adj3" fmla="val 37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817B04-7BCB-4D27-80B6-F4309327BF31}">
      <dsp:nvSpPr>
        <dsp:cNvPr id="0" name=""/>
        <dsp:cNvSpPr/>
      </dsp:nvSpPr>
      <dsp:spPr>
        <a:xfrm>
          <a:off x="602794" y="434041"/>
          <a:ext cx="10045870" cy="8680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040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500" b="0" i="0" kern="1200" dirty="0"/>
            <a:t>Selvbestemmelse for den ældre</a:t>
          </a:r>
          <a:endParaRPr lang="en-US" sz="3500" kern="1200" dirty="0"/>
        </a:p>
      </dsp:txBody>
      <dsp:txXfrm>
        <a:off x="602794" y="434041"/>
        <a:ext cx="10045870" cy="868082"/>
      </dsp:txXfrm>
    </dsp:sp>
    <dsp:sp modelId="{02B9DFA8-C2B4-4B8F-B807-D75A408DEA1A}">
      <dsp:nvSpPr>
        <dsp:cNvPr id="0" name=""/>
        <dsp:cNvSpPr/>
      </dsp:nvSpPr>
      <dsp:spPr>
        <a:xfrm>
          <a:off x="60243" y="325530"/>
          <a:ext cx="1085102" cy="1085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7592EC-2160-4870-9D42-80932CDCAA54}">
      <dsp:nvSpPr>
        <dsp:cNvPr id="0" name=""/>
        <dsp:cNvSpPr/>
      </dsp:nvSpPr>
      <dsp:spPr>
        <a:xfrm>
          <a:off x="918342" y="1736164"/>
          <a:ext cx="9730322" cy="868082"/>
        </a:xfrm>
        <a:prstGeom prst="rect">
          <a:avLst/>
        </a:prstGeom>
        <a:solidFill>
          <a:schemeClr val="accent3">
            <a:hueOff val="-35356"/>
            <a:satOff val="14555"/>
            <a:lumOff val="-181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040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Kontinuitet</a:t>
          </a:r>
          <a:r>
            <a:rPr lang="en-US" sz="3500" kern="1200" dirty="0"/>
            <a:t> og </a:t>
          </a:r>
          <a:r>
            <a:rPr lang="en-US" sz="3500" kern="1200" dirty="0" err="1"/>
            <a:t>faste</a:t>
          </a:r>
          <a:r>
            <a:rPr lang="en-US" sz="3500" kern="1200" dirty="0"/>
            <a:t> </a:t>
          </a:r>
          <a:r>
            <a:rPr lang="en-US" sz="3500" kern="1200" dirty="0" err="1"/>
            <a:t>tværfaglige</a:t>
          </a:r>
          <a:r>
            <a:rPr lang="en-US" sz="3500" kern="1200" dirty="0"/>
            <a:t> teams</a:t>
          </a:r>
        </a:p>
      </dsp:txBody>
      <dsp:txXfrm>
        <a:off x="918342" y="1736164"/>
        <a:ext cx="9730322" cy="868082"/>
      </dsp:txXfrm>
    </dsp:sp>
    <dsp:sp modelId="{2D869601-11C5-4EA2-B381-22DAB1227653}">
      <dsp:nvSpPr>
        <dsp:cNvPr id="0" name=""/>
        <dsp:cNvSpPr/>
      </dsp:nvSpPr>
      <dsp:spPr>
        <a:xfrm>
          <a:off x="375791" y="1627654"/>
          <a:ext cx="1085102" cy="1085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35356"/>
              <a:satOff val="14555"/>
              <a:lumOff val="-181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1A5DD-D594-4B95-9A30-68903DFF9600}">
      <dsp:nvSpPr>
        <dsp:cNvPr id="0" name=""/>
        <dsp:cNvSpPr/>
      </dsp:nvSpPr>
      <dsp:spPr>
        <a:xfrm>
          <a:off x="602794" y="3038287"/>
          <a:ext cx="10045870" cy="868082"/>
        </a:xfrm>
        <a:prstGeom prst="rect">
          <a:avLst/>
        </a:prstGeom>
        <a:solidFill>
          <a:schemeClr val="accent3">
            <a:hueOff val="-70713"/>
            <a:satOff val="29110"/>
            <a:lumOff val="-36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9040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Klar </a:t>
          </a:r>
          <a:r>
            <a:rPr lang="en-US" sz="3500" kern="1200" dirty="0" err="1"/>
            <a:t>forventning</a:t>
          </a:r>
          <a:r>
            <a:rPr lang="en-US" sz="3500" kern="1200" dirty="0"/>
            <a:t> </a:t>
          </a:r>
          <a:r>
            <a:rPr lang="en-US" sz="3500" kern="1200" dirty="0" err="1"/>
            <a:t>til</a:t>
          </a:r>
          <a:r>
            <a:rPr lang="en-US" sz="3500" kern="1200" dirty="0"/>
            <a:t> </a:t>
          </a:r>
          <a:r>
            <a:rPr lang="en-US" sz="3500" kern="1200" dirty="0" err="1"/>
            <a:t>samarbejde</a:t>
          </a:r>
          <a:r>
            <a:rPr lang="en-US" sz="3500" kern="1200" dirty="0"/>
            <a:t> med </a:t>
          </a:r>
          <a:r>
            <a:rPr lang="en-US" sz="3500" kern="1200" dirty="0" err="1"/>
            <a:t>pårørende</a:t>
          </a:r>
          <a:endParaRPr lang="en-US" sz="3500" kern="1200" dirty="0"/>
        </a:p>
      </dsp:txBody>
      <dsp:txXfrm>
        <a:off x="602794" y="3038287"/>
        <a:ext cx="10045870" cy="868082"/>
      </dsp:txXfrm>
    </dsp:sp>
    <dsp:sp modelId="{B0320366-1873-4596-9CA0-B1220A7C1BD2}">
      <dsp:nvSpPr>
        <dsp:cNvPr id="0" name=""/>
        <dsp:cNvSpPr/>
      </dsp:nvSpPr>
      <dsp:spPr>
        <a:xfrm>
          <a:off x="60243" y="2929777"/>
          <a:ext cx="1085102" cy="108510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-70713"/>
              <a:satOff val="29110"/>
              <a:lumOff val="-3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53C9FB-4C94-4E24-8A40-CEBFEEC5DD06}">
      <dsp:nvSpPr>
        <dsp:cNvPr id="0" name=""/>
        <dsp:cNvSpPr/>
      </dsp:nvSpPr>
      <dsp:spPr>
        <a:xfrm>
          <a:off x="0" y="702820"/>
          <a:ext cx="10707843" cy="4003650"/>
        </a:xfrm>
        <a:prstGeom prst="rect">
          <a:avLst/>
        </a:prstGeom>
        <a:noFill/>
        <a:ln w="254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1048" tIns="645668" rIns="831048" bIns="220472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da-DK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3100" b="0" i="0" kern="1200" dirty="0"/>
            <a:t>Kvalitetsindikatorer på plejehjemsoversigten</a:t>
          </a:r>
          <a:br>
            <a:rPr lang="da-DK" sz="3100" b="0" i="0" kern="1200" dirty="0"/>
          </a:br>
          <a:r>
            <a:rPr lang="da-DK" sz="3100" b="0" i="0" kern="1200" dirty="0"/>
            <a:t> </a:t>
          </a:r>
          <a:endParaRPr lang="da-DK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3100" b="0" i="0" kern="1200" dirty="0"/>
            <a:t>Åbenhed om alle plejehjems økonomi</a:t>
          </a:r>
          <a:br>
            <a:rPr lang="da-DK" sz="3100" b="0" i="0" kern="1200" dirty="0"/>
          </a:br>
          <a:endParaRPr lang="da-DK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3100" b="0" i="0" kern="1200" dirty="0"/>
            <a:t>Partnerskab om meningsfulde data i ældreplejen. Ældre Sagen indgår i dette partnerskab</a:t>
          </a:r>
          <a:endParaRPr lang="da-DK" sz="3100" kern="1200" dirty="0"/>
        </a:p>
      </dsp:txBody>
      <dsp:txXfrm>
        <a:off x="0" y="702820"/>
        <a:ext cx="10707843" cy="4003650"/>
      </dsp:txXfrm>
    </dsp:sp>
    <dsp:sp modelId="{892C274C-D069-4433-84EA-FF1EF8A7F13D}">
      <dsp:nvSpPr>
        <dsp:cNvPr id="0" name=""/>
        <dsp:cNvSpPr/>
      </dsp:nvSpPr>
      <dsp:spPr>
        <a:xfrm>
          <a:off x="318481" y="404469"/>
          <a:ext cx="10184143" cy="1024312"/>
        </a:xfrm>
        <a:prstGeom prst="roundRect">
          <a:avLst/>
        </a:prstGeom>
        <a:solidFill>
          <a:schemeClr val="accent2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3312" tIns="0" rIns="283312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b="0" i="0" kern="1200" dirty="0">
              <a:solidFill>
                <a:schemeClr val="bg1"/>
              </a:solidFill>
            </a:rPr>
            <a:t>Det frie valg skal kunne udøves på oplyst grundlag</a:t>
          </a:r>
          <a:endParaRPr lang="da-DK" sz="3100" kern="1200" dirty="0">
            <a:solidFill>
              <a:schemeClr val="bg1"/>
            </a:solidFill>
          </a:endParaRPr>
        </a:p>
      </dsp:txBody>
      <dsp:txXfrm>
        <a:off x="368484" y="454472"/>
        <a:ext cx="10084137" cy="9243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60E77-D2B6-4F32-974B-C8B944AE8284}">
      <dsp:nvSpPr>
        <dsp:cNvPr id="0" name=""/>
        <dsp:cNvSpPr/>
      </dsp:nvSpPr>
      <dsp:spPr>
        <a:xfrm>
          <a:off x="9116" y="957928"/>
          <a:ext cx="5449732" cy="21798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000" kern="1200" dirty="0"/>
            <a:t>376,1 mio. kr. </a:t>
          </a:r>
          <a:br>
            <a:rPr lang="da-DK" sz="3000" kern="1200" dirty="0"/>
          </a:br>
          <a:r>
            <a:rPr lang="da-DK" sz="3000" kern="1200" dirty="0"/>
            <a:t>i 2024 til udbredelsen af faste teams</a:t>
          </a:r>
          <a:endParaRPr lang="en-US" sz="3000" kern="1200" dirty="0"/>
        </a:p>
      </dsp:txBody>
      <dsp:txXfrm>
        <a:off x="1099062" y="957928"/>
        <a:ext cx="3269840" cy="2179892"/>
      </dsp:txXfrm>
    </dsp:sp>
    <dsp:sp modelId="{89C5C9AF-9B0B-42C1-97B6-4C0A2312B13C}">
      <dsp:nvSpPr>
        <dsp:cNvPr id="0" name=""/>
        <dsp:cNvSpPr/>
      </dsp:nvSpPr>
      <dsp:spPr>
        <a:xfrm>
          <a:off x="4913875" y="957928"/>
          <a:ext cx="5449732" cy="21798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000" kern="1200"/>
            <a:t>Ældre Sagen involveres i implementeringen </a:t>
          </a:r>
          <a:endParaRPr lang="en-US" sz="3000" kern="1200"/>
        </a:p>
      </dsp:txBody>
      <dsp:txXfrm>
        <a:off x="6003821" y="957928"/>
        <a:ext cx="3269840" cy="21798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B71F2-48CD-4199-A642-096560C714B2}">
      <dsp:nvSpPr>
        <dsp:cNvPr id="0" name=""/>
        <dsp:cNvSpPr/>
      </dsp:nvSpPr>
      <dsp:spPr>
        <a:xfrm>
          <a:off x="0" y="0"/>
          <a:ext cx="2616925" cy="434041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0" i="0" kern="1200" dirty="0"/>
            <a:t>Udarbejdelse af en national strategi for udbredelse af velfærdsteknologi i ældreplejen</a:t>
          </a:r>
          <a:endParaRPr lang="da-DK" sz="2000" kern="1200" dirty="0"/>
        </a:p>
      </dsp:txBody>
      <dsp:txXfrm>
        <a:off x="0" y="1736164"/>
        <a:ext cx="2616925" cy="1736164"/>
      </dsp:txXfrm>
    </dsp:sp>
    <dsp:sp modelId="{1BECD480-5424-4E6E-AB47-06103243ED10}">
      <dsp:nvSpPr>
        <dsp:cNvPr id="0" name=""/>
        <dsp:cNvSpPr/>
      </dsp:nvSpPr>
      <dsp:spPr>
        <a:xfrm>
          <a:off x="588280" y="260424"/>
          <a:ext cx="1445356" cy="144535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41C478-32D2-4997-9C88-ABAC9AAB802D}">
      <dsp:nvSpPr>
        <dsp:cNvPr id="0" name=""/>
        <dsp:cNvSpPr/>
      </dsp:nvSpPr>
      <dsp:spPr>
        <a:xfrm>
          <a:off x="2697929" y="0"/>
          <a:ext cx="2616925" cy="434041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36873"/>
            <a:satOff val="-269"/>
            <a:lumOff val="780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0" i="0" kern="1200" dirty="0"/>
            <a:t>Der afsættes 39 mio. kr. fra 2024-2027 til strategien </a:t>
          </a:r>
          <a:endParaRPr lang="da-DK" sz="2000" kern="1200" dirty="0"/>
        </a:p>
      </dsp:txBody>
      <dsp:txXfrm>
        <a:off x="2697929" y="1736164"/>
        <a:ext cx="2616925" cy="1736164"/>
      </dsp:txXfrm>
    </dsp:sp>
    <dsp:sp modelId="{2B541D84-1568-4FD4-AA52-5BF50096C099}">
      <dsp:nvSpPr>
        <dsp:cNvPr id="0" name=""/>
        <dsp:cNvSpPr/>
      </dsp:nvSpPr>
      <dsp:spPr>
        <a:xfrm>
          <a:off x="3283713" y="260424"/>
          <a:ext cx="1445356" cy="144535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463A2B-CAFF-4117-AF4F-201006004CC1}">
      <dsp:nvSpPr>
        <dsp:cNvPr id="0" name=""/>
        <dsp:cNvSpPr/>
      </dsp:nvSpPr>
      <dsp:spPr>
        <a:xfrm>
          <a:off x="5393362" y="0"/>
          <a:ext cx="2616925" cy="434041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73746"/>
            <a:satOff val="-539"/>
            <a:lumOff val="156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b="0" i="0" kern="1200" dirty="0"/>
            <a:t>Ældre Sagen vil sidde med i det tilhørende partnerskab </a:t>
          </a:r>
          <a:endParaRPr lang="da-DK" sz="2000" kern="1200" dirty="0"/>
        </a:p>
      </dsp:txBody>
      <dsp:txXfrm>
        <a:off x="5393362" y="1736164"/>
        <a:ext cx="2616925" cy="1736164"/>
      </dsp:txXfrm>
    </dsp:sp>
    <dsp:sp modelId="{4901E848-CBA0-462F-B56A-D07982AC2A93}">
      <dsp:nvSpPr>
        <dsp:cNvPr id="0" name=""/>
        <dsp:cNvSpPr/>
      </dsp:nvSpPr>
      <dsp:spPr>
        <a:xfrm>
          <a:off x="5979146" y="260424"/>
          <a:ext cx="1445356" cy="14453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531B6A-84FA-495A-A1ED-17781BCA5C8B}">
      <dsp:nvSpPr>
        <dsp:cNvPr id="0" name=""/>
        <dsp:cNvSpPr/>
      </dsp:nvSpPr>
      <dsp:spPr>
        <a:xfrm>
          <a:off x="8088795" y="0"/>
          <a:ext cx="2616925" cy="4340411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110619"/>
            <a:satOff val="-808"/>
            <a:lumOff val="234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0" i="0" kern="1200" dirty="0"/>
            <a:t>Ældre Sagens frivillige vil hjælpe og understøtte borgernes anvendelse af velfærdsteknologi . Der afsættes 1. mio. årligt</a:t>
          </a:r>
          <a:endParaRPr lang="da-DK" sz="1800" kern="1200" dirty="0"/>
        </a:p>
      </dsp:txBody>
      <dsp:txXfrm>
        <a:off x="8088795" y="1736164"/>
        <a:ext cx="2616925" cy="1736164"/>
      </dsp:txXfrm>
    </dsp:sp>
    <dsp:sp modelId="{E34FE3BE-A2A9-4BE3-8392-CD2DA362D113}">
      <dsp:nvSpPr>
        <dsp:cNvPr id="0" name=""/>
        <dsp:cNvSpPr/>
      </dsp:nvSpPr>
      <dsp:spPr>
        <a:xfrm>
          <a:off x="8674579" y="260424"/>
          <a:ext cx="1445356" cy="14453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82E368-47AE-441B-92AA-0B693CC8BA71}">
      <dsp:nvSpPr>
        <dsp:cNvPr id="0" name=""/>
        <dsp:cNvSpPr/>
      </dsp:nvSpPr>
      <dsp:spPr>
        <a:xfrm>
          <a:off x="428328" y="3472328"/>
          <a:ext cx="9851559" cy="651061"/>
        </a:xfrm>
        <a:prstGeom prst="left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89DD61-02E6-49D1-AB02-2E233D295B77}">
      <dsp:nvSpPr>
        <dsp:cNvPr id="0" name=""/>
        <dsp:cNvSpPr/>
      </dsp:nvSpPr>
      <dsp:spPr>
        <a:xfrm>
          <a:off x="1037098" y="653842"/>
          <a:ext cx="1474274" cy="14742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73BE0-3E82-495E-A4C6-1EEAA0B697E8}">
      <dsp:nvSpPr>
        <dsp:cNvPr id="0" name=""/>
        <dsp:cNvSpPr/>
      </dsp:nvSpPr>
      <dsp:spPr>
        <a:xfrm>
          <a:off x="136152" y="2574907"/>
          <a:ext cx="3276165" cy="105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000" kern="1200" dirty="0"/>
            <a:t>Pårørende skal anerkendes og ses som en ressource i at skabe klarhed om den ældres ønsker og behov </a:t>
          </a:r>
          <a:endParaRPr lang="en-US" sz="2000" kern="1200" dirty="0"/>
        </a:p>
      </dsp:txBody>
      <dsp:txXfrm>
        <a:off x="136152" y="2574907"/>
        <a:ext cx="3276165" cy="1057500"/>
      </dsp:txXfrm>
    </dsp:sp>
    <dsp:sp modelId="{FCA9E491-B17C-489B-8204-AA26CE8789A0}">
      <dsp:nvSpPr>
        <dsp:cNvPr id="0" name=""/>
        <dsp:cNvSpPr/>
      </dsp:nvSpPr>
      <dsp:spPr>
        <a:xfrm>
          <a:off x="4886592" y="653842"/>
          <a:ext cx="1474274" cy="14742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29B0EB-6060-4C1C-AE5C-15A9D0D64550}">
      <dsp:nvSpPr>
        <dsp:cNvPr id="0" name=""/>
        <dsp:cNvSpPr/>
      </dsp:nvSpPr>
      <dsp:spPr>
        <a:xfrm>
          <a:off x="3985647" y="2574907"/>
          <a:ext cx="3276165" cy="105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Klar forventning til etablering af samarbejde med pårørende i forbindelse med tildeling og udførelse af hjælp </a:t>
          </a:r>
          <a:endParaRPr lang="en-US" sz="1900" kern="1200" dirty="0"/>
        </a:p>
      </dsp:txBody>
      <dsp:txXfrm>
        <a:off x="3985647" y="2574907"/>
        <a:ext cx="3276165" cy="1057500"/>
      </dsp:txXfrm>
    </dsp:sp>
    <dsp:sp modelId="{26FF4AE7-53FF-40BC-8DDE-EA0C6050B1B6}">
      <dsp:nvSpPr>
        <dsp:cNvPr id="0" name=""/>
        <dsp:cNvSpPr/>
      </dsp:nvSpPr>
      <dsp:spPr>
        <a:xfrm>
          <a:off x="8736087" y="653842"/>
          <a:ext cx="1474274" cy="14742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F739DD-1CAD-493C-8438-84E3381271A0}">
      <dsp:nvSpPr>
        <dsp:cNvPr id="0" name=""/>
        <dsp:cNvSpPr/>
      </dsp:nvSpPr>
      <dsp:spPr>
        <a:xfrm>
          <a:off x="7835141" y="2574907"/>
          <a:ext cx="3276165" cy="1057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900" kern="1200" dirty="0"/>
            <a:t>Pårørende skal have tilbud om afløsning og aflastning, hvis de passer en ældre med nedsat funktionsevne </a:t>
          </a:r>
          <a:endParaRPr lang="en-US" sz="1900" kern="1200" dirty="0"/>
        </a:p>
      </dsp:txBody>
      <dsp:txXfrm>
        <a:off x="7835141" y="2574907"/>
        <a:ext cx="3276165" cy="10575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FFAF3B-1A63-4856-ADDA-EBBAC7FC204B}">
      <dsp:nvSpPr>
        <dsp:cNvPr id="0" name=""/>
        <dsp:cNvSpPr/>
      </dsp:nvSpPr>
      <dsp:spPr>
        <a:xfrm>
          <a:off x="4565943" y="0"/>
          <a:ext cx="6662801" cy="4286250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a-DK" sz="4400" b="0" i="0" kern="1200" baseline="0" dirty="0"/>
            <a:t>	</a:t>
          </a:r>
          <a:endParaRPr lang="da-DK" sz="4400" kern="1200" dirty="0"/>
        </a:p>
        <a:p>
          <a:pPr marL="571500" lvl="2" indent="-285750" algn="l" defTabSz="1955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a-DK" sz="4400" b="0" i="0" kern="1200" baseline="0" dirty="0"/>
            <a:t>  Ældre Sagen er med i alle tre fora </a:t>
          </a:r>
          <a:endParaRPr lang="da-DK" sz="4400" kern="1200" dirty="0"/>
        </a:p>
      </dsp:txBody>
      <dsp:txXfrm>
        <a:off x="4565943" y="535781"/>
        <a:ext cx="5055457" cy="3214688"/>
      </dsp:txXfrm>
    </dsp:sp>
    <dsp:sp modelId="{3BC999D1-216C-4329-9F1C-E6FC85996B21}">
      <dsp:nvSpPr>
        <dsp:cNvPr id="0" name=""/>
        <dsp:cNvSpPr/>
      </dsp:nvSpPr>
      <dsp:spPr>
        <a:xfrm>
          <a:off x="2546" y="0"/>
          <a:ext cx="4579565" cy="42862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59055" rIns="118110" bIns="5905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3100" b="0" i="0" kern="1200" baseline="0" dirty="0"/>
            <a:t>Der etableres </a:t>
          </a:r>
          <a:r>
            <a:rPr lang="da-DK" sz="6600" b="0" i="0" kern="1200" baseline="0" dirty="0"/>
            <a:t>3</a:t>
          </a:r>
          <a:r>
            <a:rPr lang="da-DK" sz="3100" b="0" i="0" kern="1200" baseline="0" dirty="0"/>
            <a:t> ’implementeringsfora’, når reformen skal gøres til virkelighed</a:t>
          </a:r>
          <a:endParaRPr lang="da-DK" sz="3100" kern="1200" dirty="0"/>
        </a:p>
      </dsp:txBody>
      <dsp:txXfrm>
        <a:off x="211783" y="209237"/>
        <a:ext cx="4161091" cy="386777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A3B3CD-791F-495D-A090-D7AA9DE20EB9}">
      <dsp:nvSpPr>
        <dsp:cNvPr id="0" name=""/>
        <dsp:cNvSpPr/>
      </dsp:nvSpPr>
      <dsp:spPr>
        <a:xfrm rot="10800000">
          <a:off x="2825924" y="259175"/>
          <a:ext cx="7479560" cy="376789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61539" tIns="95250" rIns="17780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2500" b="0" i="0" kern="1200" dirty="0"/>
            <a:t>For at skabe sammenhæng mellem sundhedsområdet og ældreplejen vil regeringen invitere til drøftelser med Folketingets partier som opfølgning på afrapportering fra Sundhedsstrukturkommissionen </a:t>
          </a:r>
          <a:endParaRPr lang="da-DK" sz="2500" kern="1200" dirty="0"/>
        </a:p>
      </dsp:txBody>
      <dsp:txXfrm rot="10800000">
        <a:off x="3767899" y="259175"/>
        <a:ext cx="6537585" cy="3767899"/>
      </dsp:txXfrm>
    </dsp:sp>
    <dsp:sp modelId="{7CD46725-B13E-4776-8872-554A4D8310E5}">
      <dsp:nvSpPr>
        <dsp:cNvPr id="0" name=""/>
        <dsp:cNvSpPr/>
      </dsp:nvSpPr>
      <dsp:spPr>
        <a:xfrm>
          <a:off x="941974" y="259175"/>
          <a:ext cx="3767899" cy="3767899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5632689" y="2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62806-1435-451F-A1A0-33F32AB28C79}" type="datetimeFigureOut">
              <a:rPr lang="da-DK" smtClean="0"/>
              <a:t>21-05-2024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994411" y="3275201"/>
            <a:ext cx="7955279" cy="267971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2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5632689" y="6464152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23C5F-1057-4D02-8278-9373A925256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0468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3207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Og sikke et slid og slæb det har været for at nå hertil. </a:t>
            </a:r>
          </a:p>
          <a:p>
            <a:endParaRPr lang="da-DK" dirty="0"/>
          </a:p>
          <a:p>
            <a:r>
              <a:rPr lang="da-DK" dirty="0"/>
              <a:t>Ikke kun for politikerne og de skiftende regeringer.</a:t>
            </a:r>
          </a:p>
          <a:p>
            <a:endParaRPr lang="da-DK" dirty="0"/>
          </a:p>
          <a:p>
            <a:r>
              <a:rPr lang="da-DK" dirty="0"/>
              <a:t>Men også for os i Ældre Sagen. </a:t>
            </a:r>
          </a:p>
          <a:p>
            <a:endParaRPr lang="da-DK" dirty="0"/>
          </a:p>
          <a:p>
            <a:r>
              <a:rPr lang="da-DK" dirty="0"/>
              <a:t>Vi har som I ved i mange år kæmpet og kæmpet for at få politikerne til at forstå behovet.</a:t>
            </a:r>
          </a:p>
          <a:p>
            <a:endParaRPr lang="da-DK" dirty="0"/>
          </a:p>
          <a:p>
            <a:r>
              <a:rPr lang="da-DK" dirty="0"/>
              <a:t>Nu er vi nået her til, og jeg vil i det følgende ridse nogle af hovedpunkterne og demonstrere hvordan vi fra Ældre Sagens side har påvirket processen undervejs.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278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7842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68811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983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2873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800" dirty="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5887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558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8045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0085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1925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Roller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36503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(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0692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6027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ymbol" panose="05050102010706020507" pitchFamily="18" charset="2"/>
              <a:buNone/>
            </a:pPr>
            <a:endParaRPr lang="da-DK" sz="11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8316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1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268543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97555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26432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9019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dirty="0">
              <a:solidFill>
                <a:srgbClr val="002E2E"/>
              </a:solidFill>
              <a:effectLst/>
              <a:latin typeface="Georgia" panose="02040502050405020303" pitchFamily="18" charset="0"/>
              <a:ea typeface="Times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67085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74634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to eksempler på hvordan kampagnen ser ud. Annoncerne er at finde i både landsdækkende og regionale aviser i det meste af maj-måned.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2755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C4475-3E94-479C-AEFB-C09AA5491272}" type="slidenum">
              <a:rPr lang="da-DK" smtClean="0">
                <a:solidFill>
                  <a:prstClr val="black"/>
                </a:solidFill>
              </a:rPr>
              <a:pPr/>
              <a:t>3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905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79891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38590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2579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23485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028">
              <a:defRPr/>
            </a:pPr>
            <a:r>
              <a:rPr lang="en-GB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90197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58664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55142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15687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3743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6007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C4475-3E94-479C-AEFB-C09AA5491272}" type="slidenum">
              <a:rPr lang="da-DK" smtClean="0">
                <a:solidFill>
                  <a:prstClr val="black"/>
                </a:solidFill>
              </a:rPr>
              <a:pPr/>
              <a:t>4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200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Vi er IKKE en rådgivning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92515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522733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3565331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826515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2881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af frivillige)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78561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noProof="0" dirty="0"/>
              <a:t>Vi strukturerer efter nogenlunde samme model. Denne gang bruger vi dog ikke papkort </a:t>
            </a:r>
            <a:r>
              <a:rPr lang="da-DK" noProof="0" dirty="0">
                <a:sym typeface="Wingdings" pitchFamily="2" charset="2"/>
              </a:rPr>
              <a:t> </a:t>
            </a:r>
          </a:p>
          <a:p>
            <a:endParaRPr lang="da-DK" noProof="0" dirty="0"/>
          </a:p>
          <a:p>
            <a:pPr marL="228600" lvl="0" indent="-228600">
              <a:buAutoNum type="arabicPeriod"/>
            </a:pPr>
            <a:r>
              <a:rPr lang="da-DK" b="1" noProof="0" dirty="0"/>
              <a:t>Tænk</a:t>
            </a:r>
            <a:r>
              <a:rPr lang="da-DK" noProof="0" dirty="0"/>
              <a:t> –Så først 1 min i stilhed, hvor I kan samle tankerne og evt. Tage lidt noter for jer selv om de 2 spørgsmål: </a:t>
            </a:r>
          </a:p>
          <a:p>
            <a:pPr lvl="0"/>
            <a:r>
              <a:rPr lang="da-DK" dirty="0"/>
              <a:t>Hvad ser du som de største udfordringer? </a:t>
            </a:r>
          </a:p>
          <a:p>
            <a:pPr lvl="0"/>
            <a:r>
              <a:rPr lang="da-DK" dirty="0"/>
              <a:t>Hvad kan man </a:t>
            </a:r>
          </a:p>
          <a:p>
            <a:endParaRPr lang="da-DK" noProof="0" dirty="0"/>
          </a:p>
          <a:p>
            <a:r>
              <a:rPr lang="da-DK" b="1" noProof="0" dirty="0"/>
              <a:t>2. Tal</a:t>
            </a:r>
            <a:r>
              <a:rPr lang="da-DK" noProof="0" dirty="0"/>
              <a:t> – Tage en kort runde og spørg måske lidt ind. </a:t>
            </a:r>
          </a:p>
          <a:p>
            <a:r>
              <a:rPr lang="da-DK" b="1" noProof="0" dirty="0"/>
              <a:t>3. Del</a:t>
            </a:r>
            <a:r>
              <a:rPr lang="da-DK" noProof="0" dirty="0"/>
              <a:t> – Vi tager en ”normal” spørgsmål og debat – marker hvis I vil kommenterer noget ( også meget gerne det gode), og/eller stille et spørgsmål. Vi forsøger at nå så mange vi kan. </a:t>
            </a:r>
          </a:p>
          <a:p>
            <a:endParaRPr lang="da-DK" noProof="0" dirty="0">
              <a:sym typeface="Wingdings" pitchFamily="2" charset="2"/>
            </a:endParaRPr>
          </a:p>
          <a:p>
            <a:r>
              <a:rPr lang="da-DK" noProof="0" dirty="0">
                <a:sym typeface="Wingdings" pitchFamily="2" charset="2"/>
              </a:rPr>
              <a:t>Men altså først . Tænk  </a:t>
            </a:r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09295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5935739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86182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Et </a:t>
            </a:r>
            <a:r>
              <a:rPr lang="da-DK" dirty="0" err="1"/>
              <a:t>adhoc</a:t>
            </a:r>
            <a:r>
              <a:rPr lang="da-DK" dirty="0"/>
              <a:t> udvalg har</a:t>
            </a:r>
            <a:r>
              <a:rPr lang="da-DK" baseline="0" dirty="0"/>
              <a:t> i 2018 arbejdet med ideer til, hvordan ÆS lokalafdelinger kan fremme trivsel blandt frivillige.</a:t>
            </a:r>
          </a:p>
          <a:p>
            <a:r>
              <a:rPr lang="da-DK" dirty="0"/>
              <a:t>I foråret 2019</a:t>
            </a:r>
            <a:r>
              <a:rPr lang="da-DK" baseline="0" dirty="0"/>
              <a:t> overdrog Landsbestyrelsen så ad-hocudvalgets  anbefalinger- og hermed opgaven til Sekretariatet med at udvikle en trivselsmodel og nogle værktøjer, som nemt og intuitivt kan benyttes lokalt til at sætte trivsel på dagsorden.</a:t>
            </a:r>
          </a:p>
          <a:p>
            <a:endParaRPr lang="da-DK" baseline="0" dirty="0"/>
          </a:p>
          <a:p>
            <a:r>
              <a:rPr lang="da-DK" dirty="0"/>
              <a:t>Denne</a:t>
            </a:r>
            <a:r>
              <a:rPr lang="da-DK" baseline="0" dirty="0"/>
              <a:t> model er inspireret af Center for frivilligt Socialt arbejde og kombineret med et trivselstræ, som velkomstmaterialet indeholder – og fremover kalder vi det </a:t>
            </a:r>
            <a:r>
              <a:rPr lang="da-DK" baseline="0" dirty="0" err="1"/>
              <a:t>ÆS´s</a:t>
            </a:r>
            <a:r>
              <a:rPr lang="da-DK" baseline="0" dirty="0"/>
              <a:t> trivselsmodel.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pPr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339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C4475-3E94-479C-AEFB-C09AA5491272}" type="slidenum">
              <a:rPr lang="da-DK" smtClean="0">
                <a:solidFill>
                  <a:prstClr val="black"/>
                </a:solidFill>
              </a:rPr>
              <a:pPr/>
              <a:t>5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7193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04197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C4475-3E94-479C-AEFB-C09AA5491272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79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9172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8383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….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B23C5F-1057-4D02-8278-9373A9252565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5467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Åbningsdias - centrere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7"/>
          <p:cNvSpPr/>
          <p:nvPr userDrawn="1"/>
        </p:nvSpPr>
        <p:spPr>
          <a:xfrm>
            <a:off x="0" y="4410945"/>
            <a:ext cx="12192000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29" name="Shape 8"/>
          <p:cNvSpPr/>
          <p:nvPr userDrawn="1"/>
        </p:nvSpPr>
        <p:spPr>
          <a:xfrm flipV="1">
            <a:off x="-574" y="2396853"/>
            <a:ext cx="12192575" cy="45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 kern="0">
              <a:solidFill>
                <a:srgbClr val="00000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pic>
        <p:nvPicPr>
          <p:cNvPr id="7" name="ÆS_logo_POS_CMYK.pdf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9" y="3005188"/>
            <a:ext cx="4991916" cy="85166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ktangel 2"/>
          <p:cNvSpPr/>
          <p:nvPr userDrawn="1"/>
        </p:nvSpPr>
        <p:spPr>
          <a:xfrm>
            <a:off x="0" y="0"/>
            <a:ext cx="12192000" cy="2442572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bg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" name="Rektangel 9"/>
          <p:cNvSpPr/>
          <p:nvPr userDrawn="1"/>
        </p:nvSpPr>
        <p:spPr>
          <a:xfrm>
            <a:off x="0" y="4410945"/>
            <a:ext cx="12192000" cy="2442572"/>
          </a:xfrm>
          <a:prstGeom prst="rect">
            <a:avLst/>
          </a:prstGeom>
          <a:solidFill>
            <a:schemeClr val="bg2"/>
          </a:solidFill>
          <a:ln w="12700" cap="flat">
            <a:solidFill>
              <a:schemeClr val="bg2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33948" dir="2700000" rotWithShape="0">
                  <a:srgbClr val="3B3936"/>
                </a:outerShdw>
              </a:effectLst>
              <a:uFillTx/>
              <a:latin typeface="Palatino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780630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476249" y="1946672"/>
            <a:ext cx="5321547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26" name="Shape 26"/>
          <p:cNvSpPr>
            <a:spLocks noGrp="1"/>
          </p:cNvSpPr>
          <p:nvPr>
            <p:ph type="body" idx="1" hasCustomPrompt="1"/>
          </p:nvPr>
        </p:nvSpPr>
        <p:spPr>
          <a:xfrm>
            <a:off x="476251" y="1988840"/>
            <a:ext cx="5322093" cy="421700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SzTx/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39827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700">
                <a:solidFill>
                  <a:schemeClr val="tx2">
                    <a:lumMod val="50000"/>
                  </a:schemeClr>
                </a:solidFill>
              </a:defRPr>
            </a:lvl2pPr>
            <a:lvl3pPr marL="480288" indent="0">
              <a:lnSpc>
                <a:spcPct val="120000"/>
              </a:lnSpc>
              <a:spcBef>
                <a:spcPts val="0"/>
              </a:spcBef>
              <a:buSzTx/>
              <a:buFontTx/>
              <a:buNone/>
              <a:defRPr sz="1700">
                <a:solidFill>
                  <a:schemeClr val="tx2">
                    <a:lumMod val="50000"/>
                  </a:schemeClr>
                </a:solidFill>
              </a:defRPr>
            </a:lvl3pPr>
            <a:lvl4pPr marL="480920" indent="-241093" algn="l">
              <a:lnSpc>
                <a:spcPct val="120000"/>
              </a:lnSpc>
              <a:spcBef>
                <a:spcPts val="0"/>
              </a:spcBef>
              <a:buSzTx/>
              <a:buFont typeface="Arial"/>
              <a:buChar char="•"/>
              <a:defRPr sz="1700">
                <a:solidFill>
                  <a:schemeClr val="tx2">
                    <a:lumMod val="50000"/>
                  </a:schemeClr>
                </a:solidFill>
              </a:defRPr>
            </a:lvl4pPr>
            <a:lvl5pPr marL="0" indent="642915">
              <a:lnSpc>
                <a:spcPct val="120000"/>
              </a:lnSpc>
              <a:spcBef>
                <a:spcPts val="0"/>
              </a:spcBef>
              <a:buSzTx/>
              <a:buNone/>
              <a:defRPr sz="17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7" name="Pladsholder til indhold 6"/>
          <p:cNvSpPr>
            <a:spLocks noGrp="1"/>
          </p:cNvSpPr>
          <p:nvPr>
            <p:ph sz="quarter" idx="15" hasCustomPrompt="1"/>
          </p:nvPr>
        </p:nvSpPr>
        <p:spPr>
          <a:xfrm>
            <a:off x="6040968" y="327026"/>
            <a:ext cx="5719233" cy="5910263"/>
          </a:xfrm>
        </p:spPr>
        <p:txBody>
          <a:bodyPr anchor="t"/>
          <a:lstStyle/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4212" y="329514"/>
            <a:ext cx="5442456" cy="1321486"/>
          </a:xfrm>
        </p:spPr>
        <p:txBody>
          <a:bodyPr/>
          <a:lstStyle>
            <a:lvl1pPr algn="l">
              <a:spcBef>
                <a:spcPts val="0"/>
              </a:spcBef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pic>
        <p:nvPicPr>
          <p:cNvPr id="8" name="ÆS_logo_POS_CMYK.pdf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75" y="6426141"/>
            <a:ext cx="1356844" cy="2332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ladsholder til dias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890335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509613" y="5784273"/>
            <a:ext cx="11223112" cy="407870"/>
          </a:xfrm>
        </p:spPr>
        <p:txBody>
          <a:bodyPr vert="horz" wrap="none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7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sz="quarter" idx="11"/>
          </p:nvPr>
        </p:nvSpPr>
        <p:spPr>
          <a:xfrm>
            <a:off x="503767" y="349251"/>
            <a:ext cx="11228917" cy="4211205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08001" y="4647515"/>
            <a:ext cx="11215711" cy="972000"/>
          </a:xfrm>
        </p:spPr>
        <p:txBody>
          <a:bodyPr>
            <a:normAutofit/>
          </a:bodyPr>
          <a:lstStyle>
            <a:lvl1pPr>
              <a:defRPr sz="4900"/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6" name="Shape 2"/>
          <p:cNvSpPr/>
          <p:nvPr userDrawn="1"/>
        </p:nvSpPr>
        <p:spPr>
          <a:xfrm>
            <a:off x="476250" y="5692993"/>
            <a:ext cx="11247461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8" name="Shape 3"/>
          <p:cNvSpPr/>
          <p:nvPr userDrawn="1"/>
        </p:nvSpPr>
        <p:spPr>
          <a:xfrm>
            <a:off x="476250" y="4647135"/>
            <a:ext cx="11247461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pic>
        <p:nvPicPr>
          <p:cNvPr id="9" name="ÆS_logo_POS_CMYK.pdf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75" y="6426141"/>
            <a:ext cx="1356844" cy="2332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263097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4210" y="219070"/>
            <a:ext cx="11229673" cy="972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4900"/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15128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ÆS_logo_POS_CMYK.pdf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75" y="6426141"/>
            <a:ext cx="1356844" cy="2332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37168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514921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5ADC78-F54F-40D2-1D77-FB0CB3D1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82E2C0-11A1-E26A-EE03-BE58D8782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FC164C3-1BB9-6385-EA41-EDECF29C8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64A30-BA57-4466-B421-D08111BD5A0B}" type="datetimeFigureOut">
              <a:rPr lang="da-DK" smtClean="0"/>
              <a:t>21-05-2024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6F3877-AE72-0A62-A3E0-8603CB0CA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65D9CD5-3E45-F79F-A8E4-A1EBD157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556EA-FCE9-4C64-B2A5-6C7EE1BFF8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248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35387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8" tIns="47894" rIns="95788" bIns="47894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900" baseline="0">
                <a:cs typeface="+mn-cs"/>
              </a:defRPr>
            </a:lvl1pPr>
          </a:lstStyle>
          <a:p>
            <a:pPr defTabSz="457011">
              <a:defRPr/>
            </a:pPr>
            <a:fld id="{0BC2C0D2-E57A-4F03-8094-6FEB67ECE8F1}" type="datetime1">
              <a:rPr lang="da-DK" smtClean="0">
                <a:solidFill>
                  <a:srgbClr val="000000"/>
                </a:solidFill>
              </a:rPr>
              <a:pPr defTabSz="457011">
                <a:defRPr/>
              </a:pPr>
              <a:t>21-05-2024</a:t>
            </a:fld>
            <a:endParaRPr lang="da-DK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75387" y="6553200"/>
            <a:ext cx="6919384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8" tIns="47894" rIns="95788" bIns="47894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900" baseline="0">
                <a:cs typeface="+mn-cs"/>
              </a:defRPr>
            </a:lvl1pPr>
          </a:lstStyle>
          <a:p>
            <a:pPr defTabSz="457011">
              <a:defRPr/>
            </a:pPr>
            <a:r>
              <a:rPr lang="da-DK">
                <a:solidFill>
                  <a:srgbClr val="000000"/>
                </a:solidFill>
              </a:rPr>
              <a:t>Nye formænd 2016 modul 2</a:t>
            </a:r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19861" y="6553200"/>
            <a:ext cx="156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8" tIns="47894" rIns="95788" bIns="47894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900" baseline="0">
                <a:cs typeface="+mn-cs"/>
              </a:defRPr>
            </a:lvl1pPr>
          </a:lstStyle>
          <a:p>
            <a:pPr defTabSz="457011">
              <a:defRPr/>
            </a:pPr>
            <a:fld id="{77782D38-6597-43B1-9127-6135FADA3325}" type="slidenum">
              <a:rPr lang="da-DK" smtClean="0">
                <a:solidFill>
                  <a:srgbClr val="000000"/>
                </a:solidFill>
              </a:rPr>
              <a:pPr defTabSz="457011">
                <a:defRPr/>
              </a:pPr>
              <a:t>‹nr.›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45859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&amp; undertitel i bånd centre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530586" y="2212910"/>
            <a:ext cx="11183692" cy="261610"/>
          </a:xfrm>
        </p:spPr>
        <p:txBody>
          <a:bodyPr vert="horz" anchor="b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700" b="1" i="0" cap="all" baseline="0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9" name="Shape 9"/>
          <p:cNvSpPr/>
          <p:nvPr/>
        </p:nvSpPr>
        <p:spPr>
          <a:xfrm rot="16200000">
            <a:off x="6917128" y="3441526"/>
            <a:ext cx="115506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10" name="Shape 10"/>
          <p:cNvSpPr>
            <a:spLocks noGrp="1"/>
          </p:cNvSpPr>
          <p:nvPr>
            <p:ph type="title" hasCustomPrompt="1"/>
          </p:nvPr>
        </p:nvSpPr>
        <p:spPr>
          <a:xfrm>
            <a:off x="476250" y="2560596"/>
            <a:ext cx="6750844" cy="171122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5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da-DK" sz="4900" dirty="0">
                <a:solidFill>
                  <a:srgbClr val="B3242A"/>
                </a:solidFill>
              </a:rPr>
              <a:t>Klik for at tilføje tekst</a:t>
            </a:r>
            <a:endParaRPr sz="4900" dirty="0">
              <a:solidFill>
                <a:srgbClr val="B3242A"/>
              </a:solidFill>
            </a:endParaRPr>
          </a:p>
        </p:txBody>
      </p:sp>
      <p:sp>
        <p:nvSpPr>
          <p:cNvPr id="11" name="Shape 11"/>
          <p:cNvSpPr>
            <a:spLocks noGrp="1"/>
          </p:cNvSpPr>
          <p:nvPr>
            <p:ph type="body" idx="1" hasCustomPrompt="1"/>
          </p:nvPr>
        </p:nvSpPr>
        <p:spPr>
          <a:xfrm>
            <a:off x="7762875" y="2592549"/>
            <a:ext cx="3976688" cy="169664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39"/>
              </a:lnSpc>
              <a:spcBef>
                <a:spcPts val="0"/>
              </a:spcBef>
              <a:buSzTx/>
              <a:buNone/>
              <a:defRPr sz="17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0" indent="160729">
              <a:lnSpc>
                <a:spcPct val="120000"/>
              </a:lnSpc>
              <a:spcBef>
                <a:spcPts val="0"/>
              </a:spcBef>
              <a:buSzTx/>
              <a:buNone/>
              <a:defRPr sz="1700">
                <a:solidFill>
                  <a:schemeClr val="tx2">
                    <a:lumMod val="50000"/>
                  </a:schemeClr>
                </a:solidFill>
              </a:defRPr>
            </a:lvl2pPr>
            <a:lvl3pPr marL="0" indent="321457">
              <a:lnSpc>
                <a:spcPct val="120000"/>
              </a:lnSpc>
              <a:spcBef>
                <a:spcPts val="0"/>
              </a:spcBef>
              <a:buSzTx/>
              <a:buNone/>
              <a:defRPr sz="1700">
                <a:solidFill>
                  <a:schemeClr val="tx2">
                    <a:lumMod val="50000"/>
                  </a:schemeClr>
                </a:solidFill>
              </a:defRPr>
            </a:lvl3pPr>
            <a:lvl4pPr marL="0" indent="482186">
              <a:lnSpc>
                <a:spcPct val="120000"/>
              </a:lnSpc>
              <a:spcBef>
                <a:spcPts val="0"/>
              </a:spcBef>
              <a:buSzTx/>
              <a:buNone/>
              <a:defRPr sz="1700">
                <a:solidFill>
                  <a:schemeClr val="tx2">
                    <a:lumMod val="50000"/>
                  </a:schemeClr>
                </a:solidFill>
              </a:defRPr>
            </a:lvl4pPr>
            <a:lvl5pPr marL="0" indent="642915">
              <a:lnSpc>
                <a:spcPct val="120000"/>
              </a:lnSpc>
              <a:spcBef>
                <a:spcPts val="0"/>
              </a:spcBef>
              <a:buSzTx/>
              <a:buNone/>
              <a:defRPr sz="17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da-DK" sz="1700" dirty="0">
                <a:solidFill>
                  <a:srgbClr val="414141"/>
                </a:solidFill>
              </a:rPr>
              <a:t>Klik for at tilføje tekst</a:t>
            </a:r>
          </a:p>
        </p:txBody>
      </p:sp>
      <p:sp>
        <p:nvSpPr>
          <p:cNvPr id="12" name="Shape 7"/>
          <p:cNvSpPr/>
          <p:nvPr/>
        </p:nvSpPr>
        <p:spPr>
          <a:xfrm>
            <a:off x="476251" y="4315973"/>
            <a:ext cx="11249487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17" name="Shape 8"/>
          <p:cNvSpPr/>
          <p:nvPr/>
        </p:nvSpPr>
        <p:spPr>
          <a:xfrm>
            <a:off x="476252" y="2556825"/>
            <a:ext cx="11250017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pic>
        <p:nvPicPr>
          <p:cNvPr id="14" name="ÆS_logo_POS_CMYK.pdf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75" y="6426141"/>
            <a:ext cx="1356844" cy="2332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1723589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4210" y="225933"/>
            <a:ext cx="11229673" cy="972000"/>
          </a:xfrm>
        </p:spPr>
        <p:txBody>
          <a:bodyPr>
            <a:normAutofit/>
          </a:bodyPr>
          <a:lstStyle>
            <a:lvl1pPr>
              <a:defRPr sz="4900"/>
            </a:lvl1pPr>
          </a:lstStyle>
          <a:p>
            <a:r>
              <a:rPr lang="da-DK" dirty="0"/>
              <a:t>Klik for at tilføje tekst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1016000" y="1516530"/>
            <a:ext cx="10707843" cy="4706471"/>
          </a:xfrm>
        </p:spPr>
        <p:txBody>
          <a:bodyPr vert="horz" anchor="t"/>
          <a:lstStyle>
            <a:lvl1pPr>
              <a:defRPr baseline="0"/>
            </a:lvl1pPr>
          </a:lstStyle>
          <a:p>
            <a:pPr lvl="0"/>
            <a:r>
              <a:rPr lang="da-DK" dirty="0"/>
              <a:t>Klik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086700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84212" y="1418668"/>
            <a:ext cx="11223112" cy="233983"/>
          </a:xfrm>
        </p:spPr>
        <p:txBody>
          <a:bodyPr vert="horz" wrap="none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7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2" hasCustomPrompt="1"/>
          </p:nvPr>
        </p:nvSpPr>
        <p:spPr>
          <a:xfrm>
            <a:off x="1016001" y="1875119"/>
            <a:ext cx="10708217" cy="4340411"/>
          </a:xfrm>
        </p:spPr>
        <p:txBody>
          <a:bodyPr vert="horz" anchor="t"/>
          <a:lstStyle/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900"/>
            </a:lvl1pPr>
          </a:lstStyle>
          <a:p>
            <a:r>
              <a:rPr lang="da-DK" dirty="0"/>
              <a:t>Klik for at tilføje tekst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745437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/>
          <p:cNvSpPr>
            <a:spLocks noGrp="1"/>
          </p:cNvSpPr>
          <p:nvPr>
            <p:ph sz="quarter" idx="13" hasCustomPrompt="1"/>
          </p:nvPr>
        </p:nvSpPr>
        <p:spPr>
          <a:xfrm>
            <a:off x="6106099" y="1919883"/>
            <a:ext cx="5609651" cy="4286250"/>
          </a:xfrm>
        </p:spPr>
        <p:txBody>
          <a:bodyPr vert="horz" anchor="t">
            <a:normAutofit/>
          </a:bodyPr>
          <a:lstStyle>
            <a:lvl1pPr marL="0" marR="0" indent="0" algn="l" defTabSz="41075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Arial"/>
              <a:buNone/>
              <a:tabLst/>
              <a:defRPr lang="da-DK" sz="1800" b="0" i="0">
                <a:solidFill>
                  <a:srgbClr val="000000"/>
                </a:solidFill>
                <a:latin typeface="+mn-lt"/>
                <a:ea typeface="Georgia"/>
                <a:cs typeface="Arial"/>
                <a:sym typeface="Georgia"/>
              </a:defRPr>
            </a:lvl1pPr>
            <a:lvl2pPr marL="482400" indent="-241200">
              <a:spcBef>
                <a:spcPts val="1000"/>
              </a:spcBef>
              <a:defRPr lang="da-DK" sz="21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2pPr>
            <a:lvl3pPr marL="321457" indent="-321457">
              <a:spcBef>
                <a:spcPts val="1266"/>
              </a:spcBef>
              <a:defRPr lang="da-DK" sz="21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3pPr>
            <a:lvl4pPr marL="723600" indent="-241200">
              <a:spcBef>
                <a:spcPts val="1000"/>
              </a:spcBef>
              <a:defRPr lang="da-DK" sz="21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4pPr>
            <a:lvl5pPr>
              <a:defRPr sz="2100"/>
            </a:lvl5pPr>
          </a:lstStyle>
          <a:p>
            <a:pPr marL="241200" marR="0" lvl="0" indent="-241200" algn="l" defTabSz="41075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75000"/>
              <a:buFont typeface="Arial"/>
              <a:buChar char="•"/>
              <a:tabLst/>
              <a:defRPr sz="1800">
                <a:solidFill>
                  <a:srgbClr val="000000"/>
                </a:solidFill>
              </a:defRPr>
            </a:pPr>
            <a:r>
              <a:rPr lang="da-DK" sz="2400" dirty="0"/>
              <a:t>Klik for at tilføje tekst</a:t>
            </a:r>
            <a:endParaRPr lang="da-DK" sz="2200" dirty="0">
              <a:solidFill>
                <a:srgbClr val="414141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Andet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Tredje niveau</a:t>
            </a:r>
          </a:p>
        </p:txBody>
      </p:sp>
      <p:sp>
        <p:nvSpPr>
          <p:cNvPr id="9" name="Pladsholder til indhold 5"/>
          <p:cNvSpPr>
            <a:spLocks noGrp="1"/>
          </p:cNvSpPr>
          <p:nvPr>
            <p:ph sz="quarter" idx="14" hasCustomPrompt="1"/>
          </p:nvPr>
        </p:nvSpPr>
        <p:spPr>
          <a:xfrm>
            <a:off x="476251" y="1919883"/>
            <a:ext cx="5459763" cy="4286250"/>
          </a:xfrm>
        </p:spPr>
        <p:txBody>
          <a:bodyPr vert="horz" anchor="t">
            <a:normAutofit/>
          </a:bodyPr>
          <a:lstStyle>
            <a:lvl1pPr marL="241200" indent="-241200" algn="l" defTabSz="410751" eaLnBrk="1" hangingPunct="1">
              <a:lnSpc>
                <a:spcPct val="100000"/>
              </a:lnSpc>
              <a:spcBef>
                <a:spcPts val="1000"/>
              </a:spcBef>
              <a:buSzPct val="75000"/>
              <a:buFont typeface="Arial"/>
              <a:buChar char="•"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2400" indent="-24120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41200" indent="-241200">
              <a:lnSpc>
                <a:spcPct val="100000"/>
              </a:lnSpc>
              <a:spcBef>
                <a:spcPts val="1000"/>
              </a:spcBef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3600" indent="-240460" algn="l">
              <a:spcBef>
                <a:spcPts val="1000"/>
              </a:spcBef>
              <a:defRPr lang="da-DK" sz="21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4pPr>
            <a:lvl5pPr indent="-240460">
              <a:defRPr sz="21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Andet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Tredje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4210" y="234619"/>
            <a:ext cx="11229673" cy="972000"/>
          </a:xfrm>
        </p:spPr>
        <p:txBody>
          <a:bodyPr>
            <a:normAutofit/>
          </a:bodyPr>
          <a:lstStyle>
            <a:lvl1pPr>
              <a:defRPr sz="4900"/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284934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2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5"/>
          <p:cNvSpPr>
            <a:spLocks noGrp="1"/>
          </p:cNvSpPr>
          <p:nvPr>
            <p:ph sz="quarter" idx="13" hasCustomPrompt="1"/>
          </p:nvPr>
        </p:nvSpPr>
        <p:spPr>
          <a:xfrm>
            <a:off x="6106099" y="1919883"/>
            <a:ext cx="5609651" cy="4286250"/>
          </a:xfrm>
        </p:spPr>
        <p:txBody>
          <a:bodyPr vert="horz" anchor="t">
            <a:normAutofit/>
          </a:bodyPr>
          <a:lstStyle>
            <a:lvl1pPr marL="241200" indent="-24120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da-DK" sz="2200" b="0" i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1pPr>
            <a:lvl2pPr marL="482400" indent="-241200">
              <a:lnSpc>
                <a:spcPct val="100000"/>
              </a:lnSpc>
              <a:spcBef>
                <a:spcPts val="1000"/>
              </a:spcBef>
              <a:defRPr lang="da-DK" sz="2200" b="0" i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2pPr>
            <a:lvl3pPr marL="321457" indent="-321457">
              <a:lnSpc>
                <a:spcPct val="100000"/>
              </a:lnSpc>
              <a:spcBef>
                <a:spcPts val="1000"/>
              </a:spcBef>
              <a:defRPr lang="da-DK" sz="2200" b="0" i="0" baseline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3pPr>
            <a:lvl4pPr marL="723600" indent="-241200">
              <a:spcBef>
                <a:spcPts val="1000"/>
              </a:spcBef>
              <a:defRPr lang="da-DK" sz="21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4pPr>
            <a:lvl5pPr>
              <a:defRPr sz="21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Andet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Tredje niveau</a:t>
            </a:r>
          </a:p>
        </p:txBody>
      </p:sp>
      <p:sp>
        <p:nvSpPr>
          <p:cNvPr id="8" name="Pladsholder til indhold 5"/>
          <p:cNvSpPr>
            <a:spLocks noGrp="1"/>
          </p:cNvSpPr>
          <p:nvPr>
            <p:ph sz="quarter" idx="14" hasCustomPrompt="1"/>
          </p:nvPr>
        </p:nvSpPr>
        <p:spPr>
          <a:xfrm>
            <a:off x="476251" y="1919883"/>
            <a:ext cx="5459763" cy="4286250"/>
          </a:xfrm>
        </p:spPr>
        <p:txBody>
          <a:bodyPr vert="horz" anchor="t">
            <a:normAutofit/>
          </a:bodyPr>
          <a:lstStyle>
            <a:lvl1pPr marL="240460" indent="-241200" algn="l" defTabSz="410751" eaLnBrk="1" hangingPunct="1">
              <a:lnSpc>
                <a:spcPct val="100000"/>
              </a:lnSpc>
              <a:spcBef>
                <a:spcPts val="1000"/>
              </a:spcBef>
              <a:buSzPct val="75000"/>
              <a:buFont typeface="Arial"/>
              <a:buChar char="•"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80920" indent="-241200" algn="l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0257" indent="0" algn="l">
              <a:lnSpc>
                <a:spcPct val="100000"/>
              </a:lnSpc>
              <a:spcBef>
                <a:spcPts val="1000"/>
              </a:spcBef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721381" indent="-241200" algn="l">
              <a:spcBef>
                <a:spcPts val="1000"/>
              </a:spcBef>
              <a:defRPr lang="da-DK" sz="2100" b="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Georgia"/>
                <a:cs typeface="Arial"/>
                <a:sym typeface="Georgia"/>
              </a:defRPr>
            </a:lvl4pPr>
            <a:lvl5pPr indent="-241200" algn="l">
              <a:spcBef>
                <a:spcPts val="1000"/>
              </a:spcBef>
              <a:defRPr sz="2100"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Andet niveau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Tredje niveau</a:t>
            </a:r>
          </a:p>
        </p:txBody>
      </p:sp>
      <p:sp>
        <p:nvSpPr>
          <p:cNvPr id="5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84212" y="1418668"/>
            <a:ext cx="11223112" cy="233983"/>
          </a:xfrm>
        </p:spPr>
        <p:txBody>
          <a:bodyPr vert="horz" wrap="none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7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Rediger typografien i masteren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9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ias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673410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indholdselement - lodr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476251" y="3429000"/>
            <a:ext cx="53216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24" name="Shape 24"/>
          <p:cNvSpPr/>
          <p:nvPr/>
        </p:nvSpPr>
        <p:spPr>
          <a:xfrm>
            <a:off x="476249" y="1946672"/>
            <a:ext cx="5321547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25" name="Shape 25"/>
          <p:cNvSpPr>
            <a:spLocks noGrp="1"/>
          </p:cNvSpPr>
          <p:nvPr>
            <p:ph type="title" hasCustomPrompt="1"/>
          </p:nvPr>
        </p:nvSpPr>
        <p:spPr>
          <a:xfrm>
            <a:off x="476251" y="1949623"/>
            <a:ext cx="5322093" cy="142789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spcBef>
                <a:spcPts val="0"/>
              </a:spcBef>
              <a:defRPr sz="4200"/>
            </a:lvl1pPr>
          </a:lstStyle>
          <a:p>
            <a:pPr lvl="0"/>
            <a:r>
              <a:rPr lang="da-DK" sz="4000" dirty="0"/>
              <a:t>Klik for at tilføje tekst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 hasCustomPrompt="1"/>
          </p:nvPr>
        </p:nvSpPr>
        <p:spPr>
          <a:xfrm>
            <a:off x="476251" y="3536156"/>
            <a:ext cx="5322093" cy="2669688"/>
          </a:xfrm>
          <a:prstGeom prst="rect">
            <a:avLst/>
          </a:prstGeom>
        </p:spPr>
        <p:txBody>
          <a:bodyPr anchor="t"/>
          <a:lstStyle>
            <a:lvl1pPr marL="241200" indent="-241200">
              <a:lnSpc>
                <a:spcPct val="100000"/>
              </a:lnSpc>
              <a:spcBef>
                <a:spcPts val="1000"/>
              </a:spcBef>
              <a:buSzTx/>
              <a:buFont typeface="Arial"/>
              <a:buChar char="•"/>
              <a:defRPr sz="1700">
                <a:solidFill>
                  <a:schemeClr val="tx1"/>
                </a:solidFill>
              </a:defRPr>
            </a:lvl1pPr>
            <a:lvl2pPr marL="480920" indent="-241093">
              <a:lnSpc>
                <a:spcPct val="100000"/>
              </a:lnSpc>
              <a:spcBef>
                <a:spcPts val="1000"/>
              </a:spcBef>
              <a:buSzTx/>
              <a:buFont typeface="Arial"/>
              <a:buChar char="•"/>
              <a:defRPr sz="1700">
                <a:solidFill>
                  <a:schemeClr val="tx2">
                    <a:lumMod val="50000"/>
                  </a:schemeClr>
                </a:solidFill>
              </a:defRPr>
            </a:lvl2pPr>
            <a:lvl3pPr marL="721381" indent="-241093">
              <a:lnSpc>
                <a:spcPct val="100000"/>
              </a:lnSpc>
              <a:spcBef>
                <a:spcPts val="1000"/>
              </a:spcBef>
              <a:buSzTx/>
              <a:buFont typeface="Arial"/>
              <a:buChar char="•"/>
              <a:defRPr sz="1700">
                <a:solidFill>
                  <a:schemeClr val="tx2">
                    <a:lumMod val="50000"/>
                  </a:schemeClr>
                </a:solidFill>
              </a:defRPr>
            </a:lvl3pPr>
            <a:lvl4pPr marL="480920" indent="-241093" algn="l">
              <a:lnSpc>
                <a:spcPct val="120000"/>
              </a:lnSpc>
              <a:spcBef>
                <a:spcPts val="0"/>
              </a:spcBef>
              <a:buSzTx/>
              <a:buFont typeface="Arial"/>
              <a:buChar char="•"/>
              <a:defRPr sz="1700">
                <a:solidFill>
                  <a:schemeClr val="tx2">
                    <a:lumMod val="50000"/>
                  </a:schemeClr>
                </a:solidFill>
              </a:defRPr>
            </a:lvl4pPr>
            <a:lvl5pPr marL="0" indent="642915">
              <a:lnSpc>
                <a:spcPct val="120000"/>
              </a:lnSpc>
              <a:spcBef>
                <a:spcPts val="0"/>
              </a:spcBef>
              <a:buSzTx/>
              <a:buNone/>
              <a:defRPr sz="17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da-DK" sz="1700" dirty="0">
                <a:solidFill>
                  <a:srgbClr val="414141"/>
                </a:solidFill>
              </a:rPr>
              <a:t>Andet niveau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da-DK" sz="1700" dirty="0">
                <a:solidFill>
                  <a:srgbClr val="414141"/>
                </a:solidFill>
              </a:rPr>
              <a:t>Tredje niveau</a:t>
            </a:r>
          </a:p>
        </p:txBody>
      </p:sp>
      <p:sp>
        <p:nvSpPr>
          <p:cNvPr id="9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507861" y="1646702"/>
            <a:ext cx="5289936" cy="200055"/>
          </a:xfrm>
        </p:spPr>
        <p:txBody>
          <a:bodyPr vert="horz" wrap="square" anchor="b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300" b="1" i="0" cap="all">
                <a:solidFill>
                  <a:srgbClr val="90897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3" hasCustomPrompt="1"/>
          </p:nvPr>
        </p:nvSpPr>
        <p:spPr>
          <a:xfrm>
            <a:off x="6096001" y="333375"/>
            <a:ext cx="5617633" cy="5881688"/>
          </a:xfrm>
        </p:spPr>
        <p:txBody>
          <a:bodyPr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10" name="ÆS_logo_POS_CMYK.pdf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75" y="6426141"/>
            <a:ext cx="1356844" cy="2332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ladsholder til diasnumm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173056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sobjekt -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4211" y="226542"/>
            <a:ext cx="11239500" cy="972021"/>
          </a:xfrm>
        </p:spPr>
        <p:txBody>
          <a:bodyPr vert="horz">
            <a:normAutofit/>
          </a:bodyPr>
          <a:lstStyle>
            <a:lvl1pPr>
              <a:defRPr sz="49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476250" y="1919883"/>
            <a:ext cx="11247460" cy="4286250"/>
          </a:xfr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et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fem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39339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dertitel og indholdsobjekt - b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84211" y="226542"/>
            <a:ext cx="11239500" cy="972021"/>
          </a:xfrm>
        </p:spPr>
        <p:txBody>
          <a:bodyPr vert="horz">
            <a:normAutofit/>
          </a:bodyPr>
          <a:lstStyle>
            <a:lvl1pPr>
              <a:defRPr sz="4900">
                <a:solidFill>
                  <a:schemeClr val="tx2"/>
                </a:solidFill>
              </a:defRPr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sz="quarter" idx="14" hasCustomPrompt="1"/>
          </p:nvPr>
        </p:nvSpPr>
        <p:spPr>
          <a:xfrm>
            <a:off x="476250" y="1919883"/>
            <a:ext cx="11247460" cy="4286250"/>
          </a:xfrm>
        </p:spPr>
        <p:txBody>
          <a:bodyPr anchor="t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et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lang="da-DK" sz="2200" dirty="0">
                <a:solidFill>
                  <a:srgbClr val="414141"/>
                </a:solidFill>
              </a:rPr>
              <a:t>Brødtekst, niveau fem</a:t>
            </a:r>
          </a:p>
        </p:txBody>
      </p:sp>
      <p:sp>
        <p:nvSpPr>
          <p:cNvPr id="4" name="Pladsholder til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484212" y="1418668"/>
            <a:ext cx="11223112" cy="233983"/>
          </a:xfrm>
        </p:spPr>
        <p:txBody>
          <a:bodyPr vert="horz" wrap="none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700" b="1" i="0" cap="all">
                <a:solidFill>
                  <a:schemeClr val="bg2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a-DK" dirty="0"/>
              <a:t>Rediger typografien i masteren</a:t>
            </a:r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7117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476250" y="1305719"/>
            <a:ext cx="11247461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3" name="Shape 3"/>
          <p:cNvSpPr/>
          <p:nvPr/>
        </p:nvSpPr>
        <p:spPr>
          <a:xfrm>
            <a:off x="476250" y="225226"/>
            <a:ext cx="11247461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200"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84211" y="233406"/>
            <a:ext cx="11239500" cy="965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da-DK" sz="4900" dirty="0">
                <a:solidFill>
                  <a:srgbClr val="B3242A"/>
                </a:solidFill>
              </a:rPr>
              <a:t>Titeltekst</a:t>
            </a:r>
            <a:endParaRPr sz="4900" dirty="0">
              <a:solidFill>
                <a:srgbClr val="B3242A"/>
              </a:solidFill>
            </a:endParaRP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1032573" y="1493490"/>
            <a:ext cx="10683177" cy="4712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t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414141"/>
                </a:solidFill>
              </a:rPr>
              <a:t>Brødtekst, niveau et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414141"/>
                </a:solidFill>
              </a:rPr>
              <a:t>Brødtekst, niveau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414141"/>
                </a:solidFill>
              </a:rPr>
              <a:t>Brødtekst, niveau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414141"/>
                </a:solidFill>
              </a:rPr>
              <a:t>Brødtekst, niveau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414141"/>
                </a:solidFill>
              </a:rPr>
              <a:t>Brødtekst, niveau fem</a:t>
            </a:r>
          </a:p>
        </p:txBody>
      </p:sp>
      <p:pic>
        <p:nvPicPr>
          <p:cNvPr id="7" name="ÆS_logo_POS_CMYK.pdf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775" y="6426141"/>
            <a:ext cx="1356844" cy="2332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402493" y="63459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38CB2-EA0C-44E4-A91A-4D7146E346C5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86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7" r:id="rId16"/>
  </p:sldLayoutIdLst>
  <p:transition spd="med"/>
  <p:txStyles>
    <p:titleStyle>
      <a:lvl1pPr algn="ctr" defTabSz="410751" eaLnBrk="1" hangingPunct="1">
        <a:lnSpc>
          <a:spcPct val="100000"/>
        </a:lnSpc>
        <a:spcBef>
          <a:spcPts val="1125"/>
        </a:spcBef>
        <a:defRPr sz="4000" baseline="0">
          <a:solidFill>
            <a:schemeClr val="tx2"/>
          </a:solidFill>
          <a:latin typeface="Arial"/>
          <a:ea typeface="Arial"/>
          <a:cs typeface="Arial"/>
          <a:sym typeface="Arial"/>
        </a:defRPr>
      </a:lvl1pPr>
      <a:lvl2pPr indent="160729" algn="ctr" defTabSz="410751" eaLnBrk="1" hangingPunct="1">
        <a:lnSpc>
          <a:spcPct val="90000"/>
        </a:lnSpc>
        <a:spcBef>
          <a:spcPts val="1125"/>
        </a:spcBef>
        <a:defRPr sz="4900">
          <a:solidFill>
            <a:srgbClr val="B3242A"/>
          </a:solidFill>
          <a:latin typeface="Arial"/>
          <a:ea typeface="Arial"/>
          <a:cs typeface="Arial"/>
          <a:sym typeface="Arial"/>
        </a:defRPr>
      </a:lvl2pPr>
      <a:lvl3pPr indent="321457" algn="ctr" defTabSz="410751" eaLnBrk="1" hangingPunct="1">
        <a:lnSpc>
          <a:spcPct val="90000"/>
        </a:lnSpc>
        <a:spcBef>
          <a:spcPts val="1125"/>
        </a:spcBef>
        <a:defRPr sz="4900">
          <a:solidFill>
            <a:srgbClr val="B3242A"/>
          </a:solidFill>
          <a:latin typeface="Arial"/>
          <a:ea typeface="Arial"/>
          <a:cs typeface="Arial"/>
          <a:sym typeface="Arial"/>
        </a:defRPr>
      </a:lvl3pPr>
      <a:lvl4pPr indent="482186" algn="ctr" defTabSz="410751" eaLnBrk="1" hangingPunct="1">
        <a:lnSpc>
          <a:spcPct val="90000"/>
        </a:lnSpc>
        <a:spcBef>
          <a:spcPts val="1125"/>
        </a:spcBef>
        <a:defRPr sz="4900">
          <a:solidFill>
            <a:srgbClr val="B3242A"/>
          </a:solidFill>
          <a:latin typeface="Arial"/>
          <a:ea typeface="Arial"/>
          <a:cs typeface="Arial"/>
          <a:sym typeface="Arial"/>
        </a:defRPr>
      </a:lvl4pPr>
      <a:lvl5pPr indent="642915" algn="ctr" defTabSz="410751" eaLnBrk="1" hangingPunct="1">
        <a:lnSpc>
          <a:spcPct val="90000"/>
        </a:lnSpc>
        <a:spcBef>
          <a:spcPts val="1125"/>
        </a:spcBef>
        <a:defRPr sz="4900">
          <a:solidFill>
            <a:srgbClr val="B3242A"/>
          </a:solidFill>
          <a:latin typeface="Arial"/>
          <a:ea typeface="Arial"/>
          <a:cs typeface="Arial"/>
          <a:sym typeface="Arial"/>
        </a:defRPr>
      </a:lvl5pPr>
      <a:lvl6pPr indent="803643" algn="ctr" defTabSz="410751" eaLnBrk="1" hangingPunct="1">
        <a:lnSpc>
          <a:spcPct val="90000"/>
        </a:lnSpc>
        <a:spcBef>
          <a:spcPts val="1125"/>
        </a:spcBef>
        <a:defRPr sz="4900">
          <a:solidFill>
            <a:srgbClr val="B3242A"/>
          </a:solidFill>
          <a:latin typeface="Arial"/>
          <a:ea typeface="Arial"/>
          <a:cs typeface="Arial"/>
          <a:sym typeface="Arial"/>
        </a:defRPr>
      </a:lvl6pPr>
      <a:lvl7pPr indent="964372" algn="ctr" defTabSz="410751" eaLnBrk="1" hangingPunct="1">
        <a:lnSpc>
          <a:spcPct val="90000"/>
        </a:lnSpc>
        <a:spcBef>
          <a:spcPts val="1125"/>
        </a:spcBef>
        <a:defRPr sz="4900">
          <a:solidFill>
            <a:srgbClr val="B3242A"/>
          </a:solidFill>
          <a:latin typeface="Arial"/>
          <a:ea typeface="Arial"/>
          <a:cs typeface="Arial"/>
          <a:sym typeface="Arial"/>
        </a:defRPr>
      </a:lvl7pPr>
      <a:lvl8pPr indent="1125101" algn="ctr" defTabSz="410751" eaLnBrk="1" hangingPunct="1">
        <a:lnSpc>
          <a:spcPct val="90000"/>
        </a:lnSpc>
        <a:spcBef>
          <a:spcPts val="1125"/>
        </a:spcBef>
        <a:defRPr sz="4900">
          <a:solidFill>
            <a:srgbClr val="B3242A"/>
          </a:solidFill>
          <a:latin typeface="Arial"/>
          <a:ea typeface="Arial"/>
          <a:cs typeface="Arial"/>
          <a:sym typeface="Arial"/>
        </a:defRPr>
      </a:lvl8pPr>
      <a:lvl9pPr indent="1285829" algn="ctr" defTabSz="410751" eaLnBrk="1" hangingPunct="1">
        <a:lnSpc>
          <a:spcPct val="90000"/>
        </a:lnSpc>
        <a:spcBef>
          <a:spcPts val="1125"/>
        </a:spcBef>
        <a:defRPr sz="4900">
          <a:solidFill>
            <a:srgbClr val="B3242A"/>
          </a:solidFill>
          <a:latin typeface="Arial"/>
          <a:ea typeface="Arial"/>
          <a:cs typeface="Arial"/>
          <a:sym typeface="Arial"/>
        </a:defRPr>
      </a:lvl9pPr>
    </p:titleStyle>
    <p:bodyStyle>
      <a:lvl1pPr marL="240460" indent="-240460" algn="l" defTabSz="410751" eaLnBrk="1" hangingPunct="1">
        <a:lnSpc>
          <a:spcPct val="100000"/>
        </a:lnSpc>
        <a:spcBef>
          <a:spcPts val="1000"/>
        </a:spcBef>
        <a:buSzPct val="75000"/>
        <a:buFont typeface="Arial"/>
        <a:buChar char="•"/>
        <a:defRPr sz="2200" b="0" i="0">
          <a:solidFill>
            <a:schemeClr val="tx1">
              <a:lumMod val="75000"/>
              <a:lumOff val="25000"/>
            </a:schemeClr>
          </a:solidFill>
          <a:latin typeface="+mn-lt"/>
          <a:ea typeface="Georgia"/>
          <a:cs typeface="Arial"/>
          <a:sym typeface="Georgia"/>
        </a:defRPr>
      </a:lvl1pPr>
      <a:lvl2pPr marL="480920" indent="-240460" algn="l" defTabSz="410751" eaLnBrk="1" hangingPunct="1">
        <a:lnSpc>
          <a:spcPct val="100000"/>
        </a:lnSpc>
        <a:spcBef>
          <a:spcPts val="1000"/>
        </a:spcBef>
        <a:buSzPct val="75000"/>
        <a:buChar char="•"/>
        <a:defRPr sz="2200" b="0" i="0">
          <a:solidFill>
            <a:schemeClr val="tx1">
              <a:lumMod val="75000"/>
              <a:lumOff val="25000"/>
            </a:schemeClr>
          </a:solidFill>
          <a:latin typeface="+mn-lt"/>
          <a:ea typeface="Georgia"/>
          <a:cs typeface="Arial"/>
          <a:sym typeface="Georgia"/>
        </a:defRPr>
      </a:lvl2pPr>
      <a:lvl3pPr marL="721381" indent="-240460" algn="l" defTabSz="410751" eaLnBrk="1" hangingPunct="1">
        <a:lnSpc>
          <a:spcPct val="100000"/>
        </a:lnSpc>
        <a:spcBef>
          <a:spcPts val="1000"/>
        </a:spcBef>
        <a:buSzPct val="75000"/>
        <a:buChar char="•"/>
        <a:defRPr sz="2200" b="0" i="0">
          <a:solidFill>
            <a:schemeClr val="tx1">
              <a:lumMod val="75000"/>
              <a:lumOff val="25000"/>
            </a:schemeClr>
          </a:solidFill>
          <a:latin typeface="+mn-lt"/>
          <a:ea typeface="Georgia"/>
          <a:cs typeface="Arial"/>
          <a:sym typeface="Georgia"/>
        </a:defRPr>
      </a:lvl3pPr>
      <a:lvl4pPr marL="961841" indent="-240460" defTabSz="410751" eaLnBrk="1" hangingPunct="1">
        <a:lnSpc>
          <a:spcPct val="100000"/>
        </a:lnSpc>
        <a:spcBef>
          <a:spcPts val="1000"/>
        </a:spcBef>
        <a:buSzPct val="75000"/>
        <a:buChar char="•"/>
        <a:defRPr sz="2200" b="0" i="0">
          <a:solidFill>
            <a:schemeClr val="tx1">
              <a:lumMod val="75000"/>
              <a:lumOff val="25000"/>
            </a:schemeClr>
          </a:solidFill>
          <a:latin typeface="+mn-lt"/>
          <a:ea typeface="Georgia"/>
          <a:cs typeface="Arial"/>
          <a:sym typeface="Georgia"/>
        </a:defRPr>
      </a:lvl4pPr>
      <a:lvl5pPr marL="1202301" indent="-240460" defTabSz="410751" eaLnBrk="1" hangingPunct="1">
        <a:lnSpc>
          <a:spcPct val="100000"/>
        </a:lnSpc>
        <a:spcBef>
          <a:spcPts val="1000"/>
        </a:spcBef>
        <a:buSzPct val="75000"/>
        <a:buChar char="•"/>
        <a:defRPr sz="2200" b="0" i="0">
          <a:solidFill>
            <a:schemeClr val="tx1">
              <a:lumMod val="75000"/>
              <a:lumOff val="25000"/>
            </a:schemeClr>
          </a:solidFill>
          <a:latin typeface="+mn-lt"/>
          <a:ea typeface="Georgia"/>
          <a:cs typeface="Arial"/>
          <a:sym typeface="Georgia"/>
        </a:defRPr>
      </a:lvl5pPr>
      <a:lvl6pPr marL="1945610" indent="-293676" defTabSz="410751" eaLnBrk="1" hangingPunct="1">
        <a:spcBef>
          <a:spcPts val="1687"/>
        </a:spcBef>
        <a:buSzPct val="75000"/>
        <a:buChar char="•"/>
        <a:defRPr sz="2200">
          <a:solidFill>
            <a:srgbClr val="414141"/>
          </a:solidFill>
          <a:latin typeface="Georgia"/>
          <a:ea typeface="Georgia"/>
          <a:cs typeface="Georgia"/>
          <a:sym typeface="Georgia"/>
        </a:defRPr>
      </a:lvl6pPr>
      <a:lvl7pPr marL="2275997" indent="-293676" defTabSz="410751" eaLnBrk="1" hangingPunct="1">
        <a:spcBef>
          <a:spcPts val="1687"/>
        </a:spcBef>
        <a:buSzPct val="75000"/>
        <a:buChar char="•"/>
        <a:defRPr sz="2200">
          <a:solidFill>
            <a:srgbClr val="414141"/>
          </a:solidFill>
          <a:latin typeface="Georgia"/>
          <a:ea typeface="Georgia"/>
          <a:cs typeface="Georgia"/>
          <a:sym typeface="Georgia"/>
        </a:defRPr>
      </a:lvl7pPr>
      <a:lvl8pPr marL="2606383" indent="-293676" defTabSz="410751" eaLnBrk="1" hangingPunct="1">
        <a:spcBef>
          <a:spcPts val="1687"/>
        </a:spcBef>
        <a:buSzPct val="75000"/>
        <a:buChar char="•"/>
        <a:defRPr sz="2200">
          <a:solidFill>
            <a:srgbClr val="414141"/>
          </a:solidFill>
          <a:latin typeface="Georgia"/>
          <a:ea typeface="Georgia"/>
          <a:cs typeface="Georgia"/>
          <a:sym typeface="Georgia"/>
        </a:defRPr>
      </a:lvl8pPr>
      <a:lvl9pPr marL="2936770" indent="-293676" defTabSz="410751" eaLnBrk="1" hangingPunct="1">
        <a:spcBef>
          <a:spcPts val="1687"/>
        </a:spcBef>
        <a:buSzPct val="75000"/>
        <a:buChar char="•"/>
        <a:defRPr sz="2200">
          <a:solidFill>
            <a:srgbClr val="414141"/>
          </a:solidFill>
          <a:latin typeface="Georgia"/>
          <a:ea typeface="Georgia"/>
          <a:cs typeface="Georgia"/>
          <a:sym typeface="Georgia"/>
        </a:defRPr>
      </a:lvl9pPr>
    </p:bodyStyle>
    <p:otherStyle>
      <a:lvl1pPr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160729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321457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482186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642915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803643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964372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125101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285829" algn="ctr" defTabSz="410751" eaLnBrk="1" hangingPunct="1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63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890">
          <p15:clr>
            <a:srgbClr val="F26B43"/>
          </p15:clr>
        </p15:guide>
        <p15:guide id="4" pos="480">
          <p15:clr>
            <a:srgbClr val="F26B43"/>
          </p15:clr>
        </p15:guide>
        <p15:guide id="5" pos="5534">
          <p15:clr>
            <a:srgbClr val="F26B43"/>
          </p15:clr>
        </p15:guide>
        <p15:guide id="6" orient="horz" pos="3915">
          <p15:clr>
            <a:srgbClr val="F26B43"/>
          </p15:clr>
        </p15:guide>
        <p15:guide id="7" orient="horz" pos="210">
          <p15:clr>
            <a:srgbClr val="F26B43"/>
          </p15:clr>
        </p15:guide>
        <p15:guide id="8" orient="horz" pos="1185">
          <p15:clr>
            <a:srgbClr val="F26B43"/>
          </p15:clr>
        </p15:guide>
        <p15:guide id="9" orient="horz" pos="1040">
          <p15:clr>
            <a:srgbClr val="F26B43"/>
          </p15:clr>
        </p15:guide>
        <p15:guide id="10" pos="226">
          <p15:clr>
            <a:srgbClr val="F26B43"/>
          </p15:clr>
        </p15:guide>
        <p15:guide id="11" orient="horz" pos="935">
          <p15:clr>
            <a:srgbClr val="F26B43"/>
          </p15:clr>
        </p15:guide>
        <p15:guide id="1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8.sv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3.xml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kstrabladet.dk/nyheder/samfund/92-aarig-skulle-selv-betale-for-ambulance-helt-urimeligt/10175457" TargetMode="Externa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ldresagen.dk/frivilligportalen/social-indsats/aktiviteter-i-den-sociale-indsats/aeldretelefonen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239644"/>
            <a:ext cx="12192000" cy="1121249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da-DK" sz="4800" dirty="0">
                <a:solidFill>
                  <a:srgbClr val="00B050"/>
                </a:solidFill>
              </a:rPr>
              <a:t>Dialogmøde Forår 2024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91F18FE-AC3B-007A-CAD3-49A57EFD426C}"/>
              </a:ext>
            </a:extLst>
          </p:cNvPr>
          <p:cNvSpPr txBox="1">
            <a:spLocks/>
          </p:cNvSpPr>
          <p:nvPr/>
        </p:nvSpPr>
        <p:spPr>
          <a:xfrm>
            <a:off x="459316" y="2180702"/>
            <a:ext cx="11215711" cy="97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 defTabSz="410751" eaLnBrk="1" hangingPunct="1">
              <a:lnSpc>
                <a:spcPct val="100000"/>
              </a:lnSpc>
              <a:spcBef>
                <a:spcPts val="1125"/>
              </a:spcBef>
              <a:defRPr sz="4900" baseline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60729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321457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482186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642915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03643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64372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125101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285829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8800" kern="0" dirty="0">
                <a:solidFill>
                  <a:schemeClr val="bg1"/>
                </a:solidFill>
              </a:rPr>
              <a:t>Velkommen</a:t>
            </a:r>
          </a:p>
        </p:txBody>
      </p:sp>
    </p:spTree>
    <p:extLst>
      <p:ext uri="{BB962C8B-B14F-4D97-AF65-F5344CB8AC3E}">
        <p14:creationId xmlns:p14="http://schemas.microsoft.com/office/powerpoint/2010/main" val="172903252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15D79-56B4-CB62-D495-E10E0E8D5E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251" y="1919883"/>
            <a:ext cx="5459763" cy="42862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/>
          </a:p>
          <a:p>
            <a:pPr marL="457200" indent="-457200"/>
            <a:r>
              <a:rPr lang="en-US" sz="3200" dirty="0"/>
              <a:t>En </a:t>
            </a:r>
            <a:r>
              <a:rPr lang="en-US" sz="3200" dirty="0" err="1"/>
              <a:t>langstrakt</a:t>
            </a:r>
            <a:r>
              <a:rPr lang="en-US" sz="3200" dirty="0"/>
              <a:t> </a:t>
            </a:r>
            <a:r>
              <a:rPr lang="en-US" sz="3200" dirty="0" err="1"/>
              <a:t>politisk</a:t>
            </a:r>
            <a:r>
              <a:rPr lang="en-US" sz="3200" dirty="0"/>
              <a:t> </a:t>
            </a:r>
            <a:r>
              <a:rPr lang="en-US" sz="3200" dirty="0" err="1"/>
              <a:t>kamp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  </a:t>
            </a:r>
            <a:r>
              <a:rPr lang="en-US" sz="3200" dirty="0" err="1"/>
              <a:t>Aftalens</a:t>
            </a:r>
            <a:r>
              <a:rPr lang="en-US" sz="3200" dirty="0"/>
              <a:t> </a:t>
            </a:r>
            <a:r>
              <a:rPr lang="en-US" sz="3200" dirty="0" err="1"/>
              <a:t>hovedpunkter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  </a:t>
            </a:r>
            <a:r>
              <a:rPr lang="en-US" sz="3200" dirty="0" err="1"/>
              <a:t>Arbejdet</a:t>
            </a:r>
            <a:r>
              <a:rPr lang="en-US" sz="3200" dirty="0"/>
              <a:t> </a:t>
            </a:r>
            <a:r>
              <a:rPr lang="en-US" sz="3200" dirty="0" err="1"/>
              <a:t>slutter</a:t>
            </a:r>
            <a:r>
              <a:rPr lang="en-US" sz="3200" dirty="0"/>
              <a:t> </a:t>
            </a:r>
            <a:r>
              <a:rPr lang="en-US" sz="3200" dirty="0" err="1"/>
              <a:t>ikke</a:t>
            </a:r>
            <a:r>
              <a:rPr lang="en-US" sz="3200" dirty="0"/>
              <a:t> her!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FDAF628-06FF-1D81-BF68-A82F30F3B6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23398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5E43DF-43FF-238F-3A40-60E30329F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1" y="233406"/>
            <a:ext cx="11239500" cy="965156"/>
          </a:xfrm>
        </p:spPr>
        <p:txBody>
          <a:bodyPr anchor="ctr">
            <a:normAutofit/>
          </a:bodyPr>
          <a:lstStyle/>
          <a:p>
            <a:r>
              <a:rPr lang="da-DK" dirty="0"/>
              <a:t>Endelig kom den… Ældrereformen</a:t>
            </a:r>
          </a:p>
        </p:txBody>
      </p:sp>
    </p:spTree>
    <p:extLst>
      <p:ext uri="{BB962C8B-B14F-4D97-AF65-F5344CB8AC3E}">
        <p14:creationId xmlns:p14="http://schemas.microsoft.com/office/powerpoint/2010/main" val="37883724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BF7B4B7-6F11-3A83-8228-490A52F59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sz="3600" dirty="0"/>
              <a:t>Ældre Sagen har kæmpet for en ”New Deal” i flere år </a:t>
            </a:r>
          </a:p>
        </p:txBody>
      </p:sp>
      <p:graphicFrame>
        <p:nvGraphicFramePr>
          <p:cNvPr id="9" name="Pladsholder til indhold 6">
            <a:extLst>
              <a:ext uri="{FF2B5EF4-FFF2-40B4-BE49-F238E27FC236}">
                <a16:creationId xmlns:a16="http://schemas.microsoft.com/office/drawing/2014/main" id="{367B932F-74F1-E106-DB01-1572A352A492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1016000" y="1516063"/>
          <a:ext cx="10707688" cy="47069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kstfelt 1">
            <a:extLst>
              <a:ext uri="{FF2B5EF4-FFF2-40B4-BE49-F238E27FC236}">
                <a16:creationId xmlns:a16="http://schemas.microsoft.com/office/drawing/2014/main" id="{77B5EE82-B6DD-15F3-FBC6-2E80DF3CEB33}"/>
              </a:ext>
            </a:extLst>
          </p:cNvPr>
          <p:cNvSpPr txBox="1"/>
          <p:nvPr/>
        </p:nvSpPr>
        <p:spPr>
          <a:xfrm>
            <a:off x="1194062" y="5256805"/>
            <a:ext cx="4901938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latinLnBrk="1" hangingPunct="0"/>
            <a:r>
              <a:rPr lang="da-DK" sz="2000" b="0" i="0" dirty="0"/>
              <a:t>Minuttyranni og regnearksledelse</a:t>
            </a:r>
            <a:endParaRPr lang="en-US" sz="2000" dirty="0"/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spc="0" normalizeH="0" baseline="0" dirty="0" err="1">
              <a:ln>
                <a:noFill/>
              </a:ln>
              <a:solidFill>
                <a:srgbClr val="414141"/>
              </a:solidFill>
              <a:effectLst/>
              <a:uFillTx/>
              <a:latin typeface="+mn-lt"/>
              <a:ea typeface="Palatino"/>
              <a:cs typeface="Palatino"/>
              <a:sym typeface="Palatino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1397588-8149-6E47-DF8A-678E3075DBB0}"/>
              </a:ext>
            </a:extLst>
          </p:cNvPr>
          <p:cNvSpPr txBox="1"/>
          <p:nvPr/>
        </p:nvSpPr>
        <p:spPr>
          <a:xfrm>
            <a:off x="1194062" y="3466525"/>
            <a:ext cx="391526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latinLnBrk="1" hangingPunct="0"/>
            <a:r>
              <a:rPr lang="da-DK" sz="2000" b="0" i="0" dirty="0"/>
              <a:t>Manglende samarbejde med </a:t>
            </a:r>
            <a:br>
              <a:rPr lang="da-DK" sz="2000" b="0" i="0" dirty="0"/>
            </a:br>
            <a:r>
              <a:rPr lang="da-DK" sz="2000" b="0" i="0" dirty="0"/>
              <a:t>pårørende</a:t>
            </a:r>
            <a:endParaRPr lang="en-US" sz="2000" dirty="0"/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spc="0" normalizeH="0" baseline="0" dirty="0" err="1">
              <a:ln>
                <a:noFill/>
              </a:ln>
              <a:solidFill>
                <a:srgbClr val="414141"/>
              </a:solidFill>
              <a:effectLst/>
              <a:uFillTx/>
              <a:latin typeface="+mn-lt"/>
              <a:ea typeface="Palatino"/>
              <a:cs typeface="Palatino"/>
              <a:sym typeface="Palatino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04C37D99-6AA0-B7DD-D93A-72F80539A153}"/>
              </a:ext>
            </a:extLst>
          </p:cNvPr>
          <p:cNvSpPr txBox="1"/>
          <p:nvPr/>
        </p:nvSpPr>
        <p:spPr>
          <a:xfrm>
            <a:off x="1194062" y="1984021"/>
            <a:ext cx="3415645" cy="779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latinLnBrk="1" hangingPunct="0"/>
            <a:r>
              <a:rPr lang="en-US" sz="2000" dirty="0" err="1"/>
              <a:t>Hjemmet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banegård</a:t>
            </a:r>
            <a:endParaRPr lang="en-US" sz="2000" dirty="0"/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spc="0" normalizeH="0" baseline="0" dirty="0" err="1">
              <a:ln>
                <a:noFill/>
              </a:ln>
              <a:solidFill>
                <a:srgbClr val="414141"/>
              </a:solidFill>
              <a:effectLst/>
              <a:uFillTx/>
              <a:latin typeface="+mn-lt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51586409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4F3C3-463E-3F42-E348-2C89B6211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Ældrereform – tidslinje 2024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F480079B-A4E0-351D-E381-D5CBF2DE800E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59890935"/>
              </p:ext>
            </p:extLst>
          </p:nvPr>
        </p:nvGraphicFramePr>
        <p:xfrm>
          <a:off x="367863" y="1397876"/>
          <a:ext cx="11315224" cy="4845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519129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00AF4DD-69BC-8ACD-1CE6-68D2E10AAA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530977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2400" dirty="0">
                <a:solidFill>
                  <a:schemeClr val="tx1"/>
                </a:solidFill>
              </a:rPr>
              <a:t>Det har ældre Sagen påvirket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484211" y="233406"/>
            <a:ext cx="11239500" cy="965156"/>
          </a:xfrm>
        </p:spPr>
        <p:txBody>
          <a:bodyPr anchor="ctr">
            <a:normAutofit/>
          </a:bodyPr>
          <a:lstStyle/>
          <a:p>
            <a:r>
              <a:rPr lang="da-DK" dirty="0"/>
              <a:t>En ældrelov med få bærende værdier</a:t>
            </a:r>
          </a:p>
        </p:txBody>
      </p:sp>
      <p:graphicFrame>
        <p:nvGraphicFramePr>
          <p:cNvPr id="19" name="Pladsholder til indhold 16">
            <a:extLst>
              <a:ext uri="{FF2B5EF4-FFF2-40B4-BE49-F238E27FC236}">
                <a16:creationId xmlns:a16="http://schemas.microsoft.com/office/drawing/2014/main" id="{60FED2CB-29B7-33AB-47C2-50F157D56FBC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749852" y="1872757"/>
          <a:ext cx="10708217" cy="4340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ktangel 4">
            <a:extLst>
              <a:ext uri="{FF2B5EF4-FFF2-40B4-BE49-F238E27FC236}">
                <a16:creationId xmlns:a16="http://schemas.microsoft.com/office/drawing/2014/main" id="{5795E243-CBE3-5EAE-32F4-76901F485095}"/>
              </a:ext>
            </a:extLst>
          </p:cNvPr>
          <p:cNvSpPr/>
          <p:nvPr/>
        </p:nvSpPr>
        <p:spPr>
          <a:xfrm>
            <a:off x="1015855" y="2368406"/>
            <a:ext cx="673389" cy="673389"/>
          </a:xfrm>
          <a:prstGeom prst="rect">
            <a:avLst/>
          </a:prstGeom>
          <a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47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" name="Grafik 6" descr="Håndtryk kontur">
            <a:extLst>
              <a:ext uri="{FF2B5EF4-FFF2-40B4-BE49-F238E27FC236}">
                <a16:creationId xmlns:a16="http://schemas.microsoft.com/office/drawing/2014/main" id="{C00F4647-5FE5-6636-D24A-D1B31F9281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75722" y="3651620"/>
            <a:ext cx="809625" cy="809625"/>
          </a:xfrm>
          <a:prstGeom prst="rect">
            <a:avLst/>
          </a:prstGeom>
        </p:spPr>
      </p:pic>
      <p:pic>
        <p:nvPicPr>
          <p:cNvPr id="9" name="Grafik 8" descr="Gruppe personer med massiv udfyldning">
            <a:extLst>
              <a:ext uri="{FF2B5EF4-FFF2-40B4-BE49-F238E27FC236}">
                <a16:creationId xmlns:a16="http://schemas.microsoft.com/office/drawing/2014/main" id="{7A8028FC-2495-BBEE-6076-736677A027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39027" y="4880006"/>
            <a:ext cx="8096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5929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4D872-1FA3-F459-C6A5-C3CA04FB1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Selvbestemmelse:</a:t>
            </a:r>
            <a:br>
              <a:rPr lang="da-DK" dirty="0"/>
            </a:br>
            <a:r>
              <a:rPr lang="da-DK" sz="3100" dirty="0">
                <a:solidFill>
                  <a:schemeClr val="tx1"/>
                </a:solidFill>
              </a:rPr>
              <a:t>Styrket frit valg, gennemsigtighed og kvalitet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1A15C433-4A58-3A69-7DDC-BCD94491C2A8}"/>
              </a:ext>
            </a:extLst>
          </p:cNvPr>
          <p:cNvSpPr/>
          <p:nvPr/>
        </p:nvSpPr>
        <p:spPr>
          <a:xfrm>
            <a:off x="1722474" y="2541181"/>
            <a:ext cx="8335926" cy="940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20000"/>
                <a:lumOff val="8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F9279C40-91F4-331C-70D3-9104C584B61A}"/>
              </a:ext>
            </a:extLst>
          </p:cNvPr>
          <p:cNvSpPr/>
          <p:nvPr/>
        </p:nvSpPr>
        <p:spPr>
          <a:xfrm>
            <a:off x="1722474" y="3482163"/>
            <a:ext cx="9144000" cy="12386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20000"/>
                <a:lumOff val="8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CFFE2372-603A-F046-4612-984034D6D52C}"/>
              </a:ext>
            </a:extLst>
          </p:cNvPr>
          <p:cNvSpPr/>
          <p:nvPr/>
        </p:nvSpPr>
        <p:spPr>
          <a:xfrm>
            <a:off x="1722474" y="4720856"/>
            <a:ext cx="9453526" cy="13609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solidFill>
              <a:schemeClr val="accent1">
                <a:lumMod val="20000"/>
                <a:lumOff val="8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43AB1553-9897-6CCE-B3FB-DC91EB7A7179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1016000" y="1375352"/>
          <a:ext cx="10707843" cy="470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4192994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3648B2-FEB5-582A-B26E-FA9D0F6F8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1" y="226542"/>
            <a:ext cx="11239500" cy="972021"/>
          </a:xfrm>
        </p:spPr>
        <p:txBody>
          <a:bodyPr anchor="ctr">
            <a:normAutofit/>
          </a:bodyPr>
          <a:lstStyle/>
          <a:p>
            <a:r>
              <a:rPr lang="da-DK" dirty="0"/>
              <a:t>Udbredelsen af faste teams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0DD303A-231F-DEA8-D6C3-B37B5E0F4A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444966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2400" dirty="0">
                <a:solidFill>
                  <a:schemeClr val="tx1"/>
                </a:solidFill>
              </a:rPr>
              <a:t>Det har ældre Sagen påvirket</a:t>
            </a:r>
          </a:p>
        </p:txBody>
      </p:sp>
      <p:graphicFrame>
        <p:nvGraphicFramePr>
          <p:cNvPr id="6" name="Pladsholder til indhold 2">
            <a:extLst>
              <a:ext uri="{FF2B5EF4-FFF2-40B4-BE49-F238E27FC236}">
                <a16:creationId xmlns:a16="http://schemas.microsoft.com/office/drawing/2014/main" id="{AF60DF43-24C5-8BC0-DE9A-10B1178523D8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909637" y="2083739"/>
          <a:ext cx="10372725" cy="4095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2780402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D543F67-079D-AD46-CC5A-9B410FDE08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1" y="1418668"/>
            <a:ext cx="11239499" cy="456451"/>
          </a:xfrm>
        </p:spPr>
        <p:txBody>
          <a:bodyPr/>
          <a:lstStyle/>
          <a:p>
            <a:r>
              <a:rPr lang="da-DK" sz="2400" dirty="0">
                <a:solidFill>
                  <a:schemeClr val="tx1"/>
                </a:solidFill>
              </a:rPr>
              <a:t>Det har ældre Sagen påvirket</a:t>
            </a:r>
          </a:p>
          <a:p>
            <a:endParaRPr lang="da-DK" dirty="0"/>
          </a:p>
        </p:txBody>
      </p:sp>
      <p:graphicFrame>
        <p:nvGraphicFramePr>
          <p:cNvPr id="5" name="Pladsholder til indhold 4">
            <a:extLst>
              <a:ext uri="{FF2B5EF4-FFF2-40B4-BE49-F238E27FC236}">
                <a16:creationId xmlns:a16="http://schemas.microsoft.com/office/drawing/2014/main" id="{66A52CE6-DC7F-07D3-6F42-7737281408C6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749851" y="1993625"/>
          <a:ext cx="10708217" cy="4340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1CCAAED6-C9C3-EAF6-4791-13656CE29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Velfærdsteknologi</a:t>
            </a:r>
          </a:p>
        </p:txBody>
      </p:sp>
    </p:spTree>
    <p:extLst>
      <p:ext uri="{BB962C8B-B14F-4D97-AF65-F5344CB8AC3E}">
        <p14:creationId xmlns:p14="http://schemas.microsoft.com/office/powerpoint/2010/main" val="326110699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08A5FD-BD55-3243-8598-EA36C6731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1" y="226542"/>
            <a:ext cx="11239500" cy="972021"/>
          </a:xfrm>
        </p:spPr>
        <p:txBody>
          <a:bodyPr anchor="ctr">
            <a:normAutofit/>
          </a:bodyPr>
          <a:lstStyle/>
          <a:p>
            <a:r>
              <a:rPr lang="da-DK" dirty="0"/>
              <a:t>Tættere samspil med pårørende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80B7A2-A9C9-B525-311F-52F71956A7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501215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sz="2400" dirty="0">
                <a:solidFill>
                  <a:schemeClr val="tx1"/>
                </a:solidFill>
              </a:rPr>
              <a:t>Det har ældre Sagen påvirket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da-DK" sz="1100" dirty="0"/>
          </a:p>
        </p:txBody>
      </p:sp>
      <p:graphicFrame>
        <p:nvGraphicFramePr>
          <p:cNvPr id="8" name="Pladsholder til indhold 2">
            <a:extLst>
              <a:ext uri="{FF2B5EF4-FFF2-40B4-BE49-F238E27FC236}">
                <a16:creationId xmlns:a16="http://schemas.microsoft.com/office/drawing/2014/main" id="{0AF91F8B-1133-FFA3-991C-1D473BCFF8F4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734063312"/>
              </p:ext>
            </p:extLst>
          </p:nvPr>
        </p:nvGraphicFramePr>
        <p:xfrm>
          <a:off x="476250" y="1919883"/>
          <a:ext cx="11247460" cy="428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1251730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9EFDE-9C49-BFC0-643F-451444EAE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1" y="226542"/>
            <a:ext cx="11239500" cy="972021"/>
          </a:xfrm>
        </p:spPr>
        <p:txBody>
          <a:bodyPr anchor="ctr">
            <a:normAutofit/>
          </a:bodyPr>
          <a:lstStyle/>
          <a:p>
            <a:r>
              <a:rPr lang="da-DK" dirty="0"/>
              <a:t>Realisering af aftalen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41E9CA9-CD51-6421-7B3A-721D5E5609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501215"/>
          </a:xfrm>
        </p:spPr>
        <p:txBody>
          <a:bodyPr/>
          <a:lstStyle/>
          <a:p>
            <a:r>
              <a:rPr lang="da-DK" sz="2400" dirty="0">
                <a:solidFill>
                  <a:schemeClr val="tx1"/>
                </a:solidFill>
              </a:rPr>
              <a:t>Det har ældre Sagen påvirket</a:t>
            </a:r>
          </a:p>
          <a:p>
            <a:endParaRPr lang="en-US" dirty="0"/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5D79F3EB-2B06-246E-0AC3-56DB6F1C19F3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476251" y="2041803"/>
          <a:ext cx="11247460" cy="428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6249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453006-CF16-FD26-AF1F-AEACFD8D8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Sundhed i ældrereformen</a:t>
            </a:r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9DE35946-F0BF-C3BB-086F-F348BECC37D6}"/>
              </a:ext>
            </a:extLst>
          </p:cNvPr>
          <p:cNvGraphicFramePr>
            <a:graphicFrameLocks noGrp="1"/>
          </p:cNvGraphicFramePr>
          <p:nvPr>
            <p:ph sz="quarter" idx="14"/>
          </p:nvPr>
        </p:nvGraphicFramePr>
        <p:xfrm>
          <a:off x="476250" y="1919883"/>
          <a:ext cx="11247460" cy="4286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A77757A-13A3-E778-0A5C-F250410AF1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501215"/>
          </a:xfrm>
        </p:spPr>
        <p:txBody>
          <a:bodyPr/>
          <a:lstStyle/>
          <a:p>
            <a:r>
              <a:rPr lang="da-DK" sz="2400" dirty="0">
                <a:solidFill>
                  <a:schemeClr val="tx1"/>
                </a:solidFill>
              </a:rPr>
              <a:t>Det har ældre Sagen påvirket</a:t>
            </a:r>
          </a:p>
          <a:p>
            <a:endParaRPr lang="en-US" dirty="0"/>
          </a:p>
        </p:txBody>
      </p:sp>
      <p:pic>
        <p:nvPicPr>
          <p:cNvPr id="10" name="Grafik 9" descr="Møde med massiv udfyldning">
            <a:extLst>
              <a:ext uri="{FF2B5EF4-FFF2-40B4-BE49-F238E27FC236}">
                <a16:creationId xmlns:a16="http://schemas.microsoft.com/office/drawing/2014/main" id="{24BFA227-84C0-303B-A604-A678B1C969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37855" y="2139988"/>
            <a:ext cx="3532910" cy="353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5855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7D32874-1EAD-E0C4-347A-38D3C6635D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13.15		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Ældretelefonen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som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samtalelinje</a:t>
            </a:r>
            <a:b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Oplæg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og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dialog</a:t>
            </a: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da-D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 gode samarbejde i		 						lokalafdelingerne</a:t>
            </a:r>
            <a:endParaRPr lang="da-DK" dirty="0">
              <a:solidFill>
                <a:schemeClr val="tx1">
                  <a:lumMod val="75000"/>
                  <a:lumOff val="25000"/>
                </a:schemeClr>
              </a:solidFill>
              <a:effectLst/>
            </a:endParaRP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14.25		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Kaffe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og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Kage </a:t>
            </a: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14.45		</a:t>
            </a:r>
            <a:r>
              <a:rPr lang="da-D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 gode samarbejde i		 						lokalafdelingerne  - fortsat</a:t>
            </a:r>
          </a:p>
          <a:p>
            <a:endParaRPr lang="en-GB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Opsamling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og 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afrunding</a:t>
            </a:r>
            <a:b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v./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landsformand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Birger Rasmussen</a:t>
            </a: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15.30		</a:t>
            </a: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Tak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for nu!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30FC6C12-75D0-DB67-3598-0A18DFA2847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/>
              <a:t>9.30		</a:t>
            </a:r>
            <a:r>
              <a:rPr lang="en-GB" sz="1800" b="1" dirty="0" err="1"/>
              <a:t>Ankomst</a:t>
            </a:r>
            <a:br>
              <a:rPr lang="en-GB" sz="1800" b="1" dirty="0"/>
            </a:br>
            <a:r>
              <a:rPr lang="en-GB" sz="1800" b="1" dirty="0"/>
              <a:t>			</a:t>
            </a:r>
            <a:r>
              <a:rPr lang="en-GB" sz="1800" dirty="0" err="1"/>
              <a:t>Morgenkaffe</a:t>
            </a:r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10.00		</a:t>
            </a:r>
            <a:r>
              <a:rPr lang="en-GB" sz="1800" b="1" dirty="0" err="1"/>
              <a:t>Velkomst</a:t>
            </a:r>
            <a:r>
              <a:rPr lang="en-GB" sz="1800" b="1" dirty="0"/>
              <a:t> </a:t>
            </a:r>
            <a:br>
              <a:rPr lang="en-GB" sz="1800" b="1" dirty="0"/>
            </a:br>
            <a:r>
              <a:rPr lang="en-GB" sz="1800" b="1" dirty="0"/>
              <a:t>			</a:t>
            </a:r>
            <a:r>
              <a:rPr lang="en-GB" sz="1800" dirty="0"/>
              <a:t>v./  </a:t>
            </a:r>
            <a:r>
              <a:rPr lang="en-GB" sz="1800" dirty="0" err="1"/>
              <a:t>landsformand</a:t>
            </a:r>
            <a:r>
              <a:rPr lang="en-GB" sz="1800" dirty="0"/>
              <a:t> Birger Rasmussen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10.15		</a:t>
            </a:r>
            <a:r>
              <a:rPr lang="en-GB" sz="1800" b="1" dirty="0" err="1"/>
              <a:t>Aktuel</a:t>
            </a:r>
            <a:r>
              <a:rPr lang="en-GB" sz="1800" b="1" dirty="0"/>
              <a:t> </a:t>
            </a:r>
            <a:r>
              <a:rPr lang="en-GB" sz="1800" b="1" dirty="0" err="1"/>
              <a:t>Ældre</a:t>
            </a:r>
            <a:r>
              <a:rPr lang="en-GB" sz="1800" b="1" dirty="0"/>
              <a:t>- </a:t>
            </a:r>
            <a:r>
              <a:rPr lang="en-GB" sz="1800" b="1" dirty="0" err="1"/>
              <a:t>og</a:t>
            </a:r>
            <a:r>
              <a:rPr lang="en-GB" sz="1800" b="1" dirty="0"/>
              <a:t> </a:t>
            </a:r>
            <a:r>
              <a:rPr lang="en-GB" sz="1800" b="1" dirty="0" err="1"/>
              <a:t>Sundhedspolitik</a:t>
            </a:r>
            <a:r>
              <a:rPr lang="en-GB" sz="1800" b="1" dirty="0"/>
              <a:t> </a:t>
            </a:r>
            <a:br>
              <a:rPr lang="en-GB" sz="1800" dirty="0"/>
            </a:br>
            <a:r>
              <a:rPr lang="en-GB" sz="1800" dirty="0"/>
              <a:t>			v./ </a:t>
            </a:r>
            <a:r>
              <a:rPr lang="en-GB" sz="1800" dirty="0" err="1"/>
              <a:t>direktør</a:t>
            </a:r>
            <a:r>
              <a:rPr lang="en-GB" sz="1800" dirty="0"/>
              <a:t> Bjarne </a:t>
            </a:r>
            <a:r>
              <a:rPr lang="en-GB" sz="1800" dirty="0" err="1"/>
              <a:t>Hastrup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			</a:t>
            </a:r>
            <a:r>
              <a:rPr lang="en-GB" sz="1800" dirty="0" err="1"/>
              <a:t>Spørgsmål</a:t>
            </a:r>
            <a:r>
              <a:rPr lang="en-GB" sz="1800" dirty="0"/>
              <a:t> og </a:t>
            </a:r>
            <a:r>
              <a:rPr lang="en-GB" sz="1800" dirty="0" err="1"/>
              <a:t>debat</a:t>
            </a:r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b="1" dirty="0"/>
              <a:t>12.15		</a:t>
            </a:r>
            <a:r>
              <a:rPr lang="en-GB" sz="1800" b="1" dirty="0" err="1"/>
              <a:t>Frokost</a:t>
            </a:r>
            <a:br>
              <a:rPr lang="en-GB" sz="1800" dirty="0"/>
            </a:br>
            <a:r>
              <a:rPr lang="en-GB" sz="1800" dirty="0"/>
              <a:t>			</a:t>
            </a:r>
            <a:r>
              <a:rPr lang="en-GB" sz="1800" dirty="0" err="1"/>
              <a:t>Bytte</a:t>
            </a:r>
            <a:r>
              <a:rPr lang="en-GB" sz="1800" dirty="0"/>
              <a:t> </a:t>
            </a:r>
            <a:r>
              <a:rPr lang="en-GB" sz="1800" dirty="0" err="1"/>
              <a:t>pladser</a:t>
            </a:r>
            <a:endParaRPr lang="en-GB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CF5F5F9-C934-9B43-82C5-EF7D232DF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</a:t>
            </a:r>
          </a:p>
        </p:txBody>
      </p:sp>
    </p:spTree>
    <p:extLst>
      <p:ext uri="{BB962C8B-B14F-4D97-AF65-F5344CB8AC3E}">
        <p14:creationId xmlns:p14="http://schemas.microsoft.com/office/powerpoint/2010/main" val="41834677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96A7F17-F70F-F983-5FD0-34521951197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251" y="1919883"/>
            <a:ext cx="5459763" cy="4286250"/>
          </a:xfrm>
        </p:spPr>
        <p:txBody>
          <a:bodyPr anchor="t">
            <a:normAutofit/>
          </a:bodyPr>
          <a:lstStyle/>
          <a:p>
            <a:r>
              <a:rPr lang="da-DK" dirty="0"/>
              <a:t>Ældre Sagens Taskforce </a:t>
            </a:r>
            <a:br>
              <a:rPr lang="da-DK" dirty="0"/>
            </a:br>
            <a:endParaRPr lang="da-DK" dirty="0"/>
          </a:p>
          <a:p>
            <a:r>
              <a:rPr lang="da-DK" dirty="0"/>
              <a:t>Anbefalinger offentliggjort</a:t>
            </a:r>
            <a:br>
              <a:rPr lang="da-DK" dirty="0"/>
            </a:br>
            <a:endParaRPr lang="da-DK" dirty="0"/>
          </a:p>
          <a:p>
            <a:r>
              <a:rPr lang="da-DK" dirty="0"/>
              <a:t>Seneste nyt om sundheds-strukturkommissionen</a:t>
            </a:r>
            <a:br>
              <a:rPr lang="da-DK" dirty="0"/>
            </a:br>
            <a:endParaRPr lang="da-DK" dirty="0"/>
          </a:p>
          <a:p>
            <a:r>
              <a:rPr lang="da-DK" dirty="0"/>
              <a:t>Sundhedssektorens prioriteringsråd</a:t>
            </a:r>
            <a:br>
              <a:rPr lang="da-DK" dirty="0"/>
            </a:br>
            <a:endParaRPr lang="da-DK" dirty="0"/>
          </a:p>
          <a:p>
            <a:r>
              <a:rPr lang="da-DK" dirty="0"/>
              <a:t>Fælles indsats: midlertidige pladser</a:t>
            </a:r>
            <a:br>
              <a:rPr lang="da-DK" dirty="0"/>
            </a:br>
            <a:endParaRPr lang="da-DK" dirty="0"/>
          </a:p>
          <a:p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337D268-1C47-CDD9-A212-4EBD03CE9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0" y="234619"/>
            <a:ext cx="11229673" cy="972000"/>
          </a:xfrm>
        </p:spPr>
        <p:txBody>
          <a:bodyPr anchor="ctr">
            <a:normAutofit/>
          </a:bodyPr>
          <a:lstStyle/>
          <a:p>
            <a:r>
              <a:rPr lang="da-DK" dirty="0"/>
              <a:t>Sundhedsområdet</a:t>
            </a:r>
          </a:p>
        </p:txBody>
      </p:sp>
    </p:spTree>
    <p:extLst>
      <p:ext uri="{BB962C8B-B14F-4D97-AF65-F5344CB8AC3E}">
        <p14:creationId xmlns:p14="http://schemas.microsoft.com/office/powerpoint/2010/main" val="182165820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560EEB-63EB-57D4-3BB1-338988A1FBA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250" y="1929943"/>
            <a:ext cx="5459763" cy="4286250"/>
          </a:xfrm>
        </p:spPr>
        <p:txBody>
          <a:bodyPr>
            <a:normAutofit/>
          </a:bodyPr>
          <a:lstStyle/>
          <a:p>
            <a:r>
              <a:rPr lang="da-DK" sz="2400" dirty="0"/>
              <a:t>Kommissionen (iflg. Mandag Morgen):</a:t>
            </a:r>
          </a:p>
          <a:p>
            <a:r>
              <a:rPr lang="da-DK" sz="2400" dirty="0"/>
              <a:t>Klyngemodel</a:t>
            </a:r>
          </a:p>
          <a:p>
            <a:r>
              <a:rPr lang="da-DK" sz="2400" dirty="0"/>
              <a:t>Regionsmodel</a:t>
            </a:r>
          </a:p>
          <a:p>
            <a:r>
              <a:rPr lang="da-DK" sz="2400" dirty="0"/>
              <a:t>Statsmodel</a:t>
            </a:r>
          </a:p>
          <a:p>
            <a:endParaRPr lang="da-DK" sz="2400" dirty="0"/>
          </a:p>
          <a:p>
            <a:r>
              <a:rPr lang="da-DK" sz="2400" dirty="0"/>
              <a:t>Ældre Sagen: </a:t>
            </a:r>
          </a:p>
          <a:p>
            <a:r>
              <a:rPr lang="da-DK" sz="2400" dirty="0"/>
              <a:t>Omsorg og sundhed tænkes sammen</a:t>
            </a:r>
          </a:p>
          <a:p>
            <a:endParaRPr lang="da-DK" sz="24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9714018B-07E0-9C92-4064-A735F7DA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Forventede bud på ny struktur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16EB72B-4FEB-5B46-AB89-F5FC884A310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36937" t="18925" r="21457" b="47875"/>
          <a:stretch/>
        </p:blipFill>
        <p:spPr bwMode="auto">
          <a:xfrm>
            <a:off x="6103658" y="2327764"/>
            <a:ext cx="5610225" cy="27979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8A31350-702C-7E93-AECD-F9F5B78A71F5}"/>
              </a:ext>
            </a:extLst>
          </p:cNvPr>
          <p:cNvSpPr txBox="1"/>
          <p:nvPr/>
        </p:nvSpPr>
        <p:spPr>
          <a:xfrm>
            <a:off x="9141106" y="5225705"/>
            <a:ext cx="609407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18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Mandag Morgen, 6.5.24</a:t>
            </a:r>
          </a:p>
        </p:txBody>
      </p:sp>
    </p:spTree>
    <p:extLst>
      <p:ext uri="{BB962C8B-B14F-4D97-AF65-F5344CB8AC3E}">
        <p14:creationId xmlns:p14="http://schemas.microsoft.com/office/powerpoint/2010/main" val="370360472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0FA48AF-DA48-A4AF-A398-A9259BE1D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600" dirty="0"/>
              <a:t>Taskforce: Anbefalinger til fremtidens sundhedsvæsen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1877DDD8-769E-AD6F-D51B-276D22BC053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23137" t="23981" r="48226" b="6475"/>
          <a:stretch/>
        </p:blipFill>
        <p:spPr bwMode="auto">
          <a:xfrm>
            <a:off x="4537779" y="1436913"/>
            <a:ext cx="3999157" cy="54628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00309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1AD8EAA-89EC-EAC7-657E-D8F1AB3EF0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1188" y="2130090"/>
            <a:ext cx="5459763" cy="4286250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Mere behandling og pleje i det nære fremfor på sygehus skaber øget brugerbetaling (fx ophold på midlertidige pladser og kørsel)</a:t>
            </a:r>
          </a:p>
          <a:p>
            <a:endParaRPr lang="da-DK" dirty="0"/>
          </a:p>
          <a:p>
            <a:r>
              <a:rPr lang="da-DK" dirty="0"/>
              <a:t>Ingen brugerbetaling uanset om sengepladser er på sygehus eller i det nære sundhedsvæsen</a:t>
            </a:r>
            <a:br>
              <a:rPr lang="da-DK" dirty="0"/>
            </a:br>
            <a:endParaRPr lang="da-DK" dirty="0"/>
          </a:p>
          <a:p>
            <a:r>
              <a:rPr lang="da-DK" dirty="0"/>
              <a:t>Regler skal passe til sundhedsvæsenets indretning i dag</a:t>
            </a:r>
            <a:br>
              <a:rPr lang="da-DK" dirty="0"/>
            </a:br>
            <a:endParaRPr lang="da-DK" dirty="0"/>
          </a:p>
          <a:p>
            <a:r>
              <a:rPr lang="da-DK" dirty="0"/>
              <a:t>Krav til kvaliteten (adgang til læge)</a:t>
            </a:r>
          </a:p>
          <a:p>
            <a:endParaRPr lang="da-DK" dirty="0"/>
          </a:p>
          <a:p>
            <a:r>
              <a:rPr lang="da-DK" dirty="0"/>
              <a:t>OBS overlapper med nyt forslag fra Danske Regioner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4C437F-4F8F-5361-1854-7262B540D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a-DK" sz="3600" dirty="0"/>
              <a:t>Midlertidige pladser – stop øget brugerbetaling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D9F4F0A9-AE86-33C9-2795-16DE37100F5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66113" t="9684" r="15211" b="69012"/>
          <a:stretch/>
        </p:blipFill>
        <p:spPr bwMode="auto">
          <a:xfrm>
            <a:off x="6348249" y="2216179"/>
            <a:ext cx="5610225" cy="2057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1473D17-D23E-0967-6024-593D505982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643" t="31375" r="16581" b="44997"/>
          <a:stretch/>
        </p:blipFill>
        <p:spPr bwMode="auto">
          <a:xfrm>
            <a:off x="6421892" y="4175859"/>
            <a:ext cx="5617845" cy="17221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E82FBB27-7746-B233-16AB-ADD9DC8D3F43}"/>
              </a:ext>
            </a:extLst>
          </p:cNvPr>
          <p:cNvSpPr txBox="1"/>
          <p:nvPr/>
        </p:nvSpPr>
        <p:spPr>
          <a:xfrm>
            <a:off x="7122038" y="5935295"/>
            <a:ext cx="5266944" cy="22570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8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  <a:hlinkClick r:id="rId5"/>
              </a:rPr>
              <a:t>https://ekstrabladet.dk/nyheder/samfund/92-aarig-skulle-selv-betale-for-ambulance-helt-urimeligt/10175457</a:t>
            </a:r>
            <a:r>
              <a:rPr kumimoji="0" lang="da-DK" sz="8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AEE28BC-AF3D-3A88-13C3-9F29DD689F20}"/>
              </a:ext>
            </a:extLst>
          </p:cNvPr>
          <p:cNvSpPr txBox="1"/>
          <p:nvPr/>
        </p:nvSpPr>
        <p:spPr>
          <a:xfrm>
            <a:off x="3116318" y="1311115"/>
            <a:ext cx="646386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ÆLDRE SAGENS FÆLLES INDSATS 2023</a:t>
            </a:r>
          </a:p>
        </p:txBody>
      </p:sp>
    </p:spTree>
    <p:extLst>
      <p:ext uri="{BB962C8B-B14F-4D97-AF65-F5344CB8AC3E}">
        <p14:creationId xmlns:p14="http://schemas.microsoft.com/office/powerpoint/2010/main" val="143170211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dsholder til indhold 16"/>
          <p:cNvSpPr>
            <a:spLocks noGrp="1"/>
          </p:cNvSpPr>
          <p:nvPr>
            <p:ph sz="quarter" idx="14"/>
          </p:nvPr>
        </p:nvSpPr>
        <p:spPr>
          <a:xfrm>
            <a:off x="157655" y="2627586"/>
            <a:ext cx="6937861" cy="4361793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a-DK" sz="1800" dirty="0"/>
              <a:t>	</a:t>
            </a:r>
            <a:r>
              <a:rPr lang="da-DK" sz="2000" u="sng" dirty="0">
                <a:solidFill>
                  <a:schemeClr val="tx2"/>
                </a:solidFill>
              </a:rPr>
              <a:t>Ældre Sagen siger: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da-DK" sz="2000" dirty="0"/>
            </a:br>
            <a:r>
              <a:rPr lang="da-DK" sz="2000" dirty="0"/>
              <a:t>	NEJ til at låse demensramte inde i op til 10 timer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da-DK" sz="2000" dirty="0"/>
            </a:br>
            <a:r>
              <a:rPr lang="da-DK" sz="2000" dirty="0"/>
              <a:t>	NEJ til endnu mere kameraovervågning uden samtykke</a:t>
            </a:r>
          </a:p>
          <a:p>
            <a:pPr marL="0" indent="0">
              <a:lnSpc>
                <a:spcPct val="90000"/>
              </a:lnSpc>
              <a:buNone/>
            </a:pPr>
            <a:br>
              <a:rPr lang="da-DK" sz="2000" dirty="0"/>
            </a:br>
            <a:r>
              <a:rPr lang="da-DK" sz="2000" dirty="0"/>
              <a:t>	NEJ til krænkelse af den enkelte ældres privatliv</a:t>
            </a:r>
          </a:p>
        </p:txBody>
      </p:sp>
      <p:sp>
        <p:nvSpPr>
          <p:cNvPr id="16" name="Pladsholder til tekst 15"/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233983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/>
              <a:t>Ældre Sagen har afgivet kritisk høringssvar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484211" y="233406"/>
            <a:ext cx="11239500" cy="965156"/>
          </a:xfrm>
        </p:spPr>
        <p:txBody>
          <a:bodyPr anchor="ctr">
            <a:normAutofit/>
          </a:bodyPr>
          <a:lstStyle/>
          <a:p>
            <a:r>
              <a:rPr lang="da-DK" dirty="0"/>
              <a:t>Magtanvendelse</a:t>
            </a:r>
          </a:p>
        </p:txBody>
      </p:sp>
    </p:spTree>
    <p:extLst>
      <p:ext uri="{BB962C8B-B14F-4D97-AF65-F5344CB8AC3E}">
        <p14:creationId xmlns:p14="http://schemas.microsoft.com/office/powerpoint/2010/main" val="2898094038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A8D6246-F6CD-7310-8F2D-EF566B032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1" y="226542"/>
            <a:ext cx="11239500" cy="972021"/>
          </a:xfrm>
        </p:spPr>
        <p:txBody>
          <a:bodyPr anchor="ctr">
            <a:normAutofit/>
          </a:bodyPr>
          <a:lstStyle/>
          <a:p>
            <a:r>
              <a:rPr lang="da-DK" dirty="0"/>
              <a:t>Magtanvendelse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F0E22F89-FF98-11FA-5978-CBD15BD2C5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233983"/>
          </a:xfrm>
        </p:spPr>
        <p:txBody>
          <a:bodyPr wrap="non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da-DK" dirty="0"/>
              <a:t>Aftale indgået d. 2. maj 2024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72F2E85-03DC-E827-BBAA-DBA1D3101580}"/>
              </a:ext>
            </a:extLst>
          </p:cNvPr>
          <p:cNvSpPr txBox="1"/>
          <p:nvPr/>
        </p:nvSpPr>
        <p:spPr>
          <a:xfrm>
            <a:off x="508794" y="1938027"/>
            <a:ext cx="11223111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Politikerne har lyttet til nogle af Ældre Sagens indvendinger (</a:t>
            </a:r>
            <a:r>
              <a:rPr kumimoji="0" lang="da-DK" sz="2400" b="0" i="0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indelåsning</a:t>
            </a: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), </a:t>
            </a:r>
            <a:b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</a:b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men aftalen indeholder stadig alvorlige torne som </a:t>
            </a:r>
            <a:r>
              <a:rPr lang="da-DK" sz="2400" dirty="0">
                <a:solidFill>
                  <a:srgbClr val="414141"/>
                </a:solidFill>
                <a:ea typeface="Palatino"/>
                <a:cs typeface="Palatino"/>
                <a:sym typeface="Palatino"/>
              </a:rPr>
              <a:t>f</a:t>
            </a: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.eks.:</a:t>
            </a:r>
            <a:b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</a:b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000" dirty="0">
                <a:solidFill>
                  <a:schemeClr val="tx2"/>
                </a:solidFill>
                <a:ea typeface="Palatino"/>
                <a:cs typeface="Palatino"/>
                <a:sym typeface="Palatino"/>
              </a:rPr>
              <a:t>- Kameraovervågning (uden samtykke)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000" b="0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- Epilepsialarmer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000" dirty="0">
                <a:solidFill>
                  <a:schemeClr val="tx2"/>
                </a:solidFill>
                <a:ea typeface="Palatino"/>
                <a:cs typeface="Palatino"/>
                <a:sym typeface="Palatino"/>
              </a:rPr>
              <a:t>- Udvidet mulighed af fastholdelse</a:t>
            </a:r>
            <a:endParaRPr kumimoji="0" lang="da-DK" sz="20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+mn-lt"/>
              <a:ea typeface="Palatino"/>
              <a:cs typeface="Palatino"/>
              <a:sym typeface="Palatino"/>
            </a:endParaRP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EF1EC75B-4781-6D0B-0CC1-B68749BAEFEC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160780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95F48-3496-C4E5-D6AD-981680C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err="1"/>
              <a:t>Afstemning</a:t>
            </a:r>
            <a:endParaRPr lang="en-GB" sz="44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033CFCE-5C4F-BA59-36A6-2D29AA3D0DA4}"/>
              </a:ext>
            </a:extLst>
          </p:cNvPr>
          <p:cNvSpPr/>
          <p:nvPr/>
        </p:nvSpPr>
        <p:spPr>
          <a:xfrm>
            <a:off x="8154057" y="2549471"/>
            <a:ext cx="1224367" cy="1534332"/>
          </a:xfrm>
          <a:prstGeom prst="rect">
            <a:avLst/>
          </a:prstGeom>
          <a:solidFill>
            <a:srgbClr val="FF0000"/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ED6DFDB-1FDE-817D-B384-442FD8BD36B6}"/>
              </a:ext>
            </a:extLst>
          </p:cNvPr>
          <p:cNvSpPr/>
          <p:nvPr/>
        </p:nvSpPr>
        <p:spPr>
          <a:xfrm>
            <a:off x="2813577" y="2549471"/>
            <a:ext cx="1224367" cy="1534332"/>
          </a:xfrm>
          <a:prstGeom prst="rect">
            <a:avLst/>
          </a:prstGeom>
          <a:solidFill>
            <a:srgbClr val="00B050"/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47BA5EE-65A2-956D-8E0C-4E573DB2466A}"/>
              </a:ext>
            </a:extLst>
          </p:cNvPr>
          <p:cNvSpPr txBox="1"/>
          <p:nvPr/>
        </p:nvSpPr>
        <p:spPr>
          <a:xfrm>
            <a:off x="3194927" y="2074363"/>
            <a:ext cx="46166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JA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EEC3059-402C-0E2B-6A1D-0C02F2EAA4DA}"/>
              </a:ext>
            </a:extLst>
          </p:cNvPr>
          <p:cNvSpPr txBox="1"/>
          <p:nvPr/>
        </p:nvSpPr>
        <p:spPr>
          <a:xfrm>
            <a:off x="8423998" y="2074363"/>
            <a:ext cx="68448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NEJ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92AE403-4ECA-6084-7847-21B3E0CA72EF}"/>
              </a:ext>
            </a:extLst>
          </p:cNvPr>
          <p:cNvSpPr txBox="1"/>
          <p:nvPr/>
        </p:nvSpPr>
        <p:spPr>
          <a:xfrm>
            <a:off x="1495168" y="5153212"/>
            <a:ext cx="9543198" cy="564257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“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Støtter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I Ældre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Sagens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holdning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til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magtanvendelse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334807179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9E2FC02-0F01-4DE3-003A-A4B574006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b="1" dirty="0"/>
              <a:t>Kampagne: Pensionisternes økonomi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C5828DBA-DA3F-BEB1-4267-CF0E1B9C28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1" y="1441449"/>
            <a:ext cx="11223112" cy="233983"/>
          </a:xfrm>
        </p:spPr>
        <p:txBody>
          <a:bodyPr/>
          <a:lstStyle/>
          <a:p>
            <a:r>
              <a:rPr lang="da-DK" dirty="0"/>
              <a:t>Siden foråret 2022 har Ældre sagen foreslået at fremrykke reguleringen af pensionen</a:t>
            </a:r>
          </a:p>
          <a:p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3D7F6FFB-A8B5-612B-BBF3-00305F8B9485}"/>
              </a:ext>
            </a:extLst>
          </p:cNvPr>
          <p:cNvSpPr txBox="1"/>
          <p:nvPr/>
        </p:nvSpPr>
        <p:spPr>
          <a:xfrm>
            <a:off x="484211" y="1996405"/>
            <a:ext cx="10859650" cy="114903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latinLnBrk="1" hangingPunct="0"/>
            <a:r>
              <a:rPr lang="da-DK" sz="22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Det er ikke rimeligt, at pensionister stilles dårligere end lønmodtagerne, </a:t>
            </a:r>
          </a:p>
          <a:p>
            <a:pPr algn="ctr" defTabSz="584200" latinLnBrk="1" hangingPunct="0"/>
            <a:r>
              <a:rPr lang="da-DK" sz="2200" dirty="0">
                <a:ea typeface="Calibri" panose="020F0502020204030204" pitchFamily="34" charset="0"/>
                <a:cs typeface="Times New Roman" panose="02020603050405020304" pitchFamily="18" charset="0"/>
              </a:rPr>
              <a:t>så nu er igangsat en storstilet kampagne</a:t>
            </a:r>
            <a:endParaRPr lang="da-DK" sz="2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spc="0" normalizeH="0" baseline="0" dirty="0" err="1">
              <a:ln>
                <a:noFill/>
              </a:ln>
              <a:solidFill>
                <a:srgbClr val="414141"/>
              </a:solidFill>
              <a:effectLst/>
              <a:uFillTx/>
              <a:latin typeface="+mn-lt"/>
              <a:ea typeface="Palatino"/>
              <a:cs typeface="Palatino"/>
              <a:sym typeface="Palatino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FD68625-E567-3019-E939-6184DC7B0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t="18810" r="5791" b="22819"/>
          <a:stretch/>
        </p:blipFill>
        <p:spPr bwMode="auto">
          <a:xfrm>
            <a:off x="2722179" y="2968612"/>
            <a:ext cx="6505903" cy="3553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62084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4FBB1E-8379-A29A-EC35-A009DC9AF62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41891" y="1514900"/>
            <a:ext cx="10708217" cy="4340411"/>
          </a:xfrm>
        </p:spPr>
        <p:txBody>
          <a:bodyPr anchor="ctr"/>
          <a:lstStyle/>
          <a:p>
            <a:pPr marL="0" indent="0" algn="ctr">
              <a:buNone/>
            </a:pPr>
            <a:r>
              <a:rPr lang="da-DK" sz="60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Pensionen skal være rimelig.</a:t>
            </a:r>
          </a:p>
          <a:p>
            <a:pPr marL="0" indent="0" algn="ctr">
              <a:buNone/>
            </a:pPr>
            <a:r>
              <a:rPr lang="da-DK" sz="60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Det er vel okay at bede om? 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68D7907-CD09-28EF-C70E-74150BF6D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Hovedbudskab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97E1E32D-79B8-DB7B-D048-23FAD547538E}"/>
              </a:ext>
            </a:extLst>
          </p:cNvPr>
          <p:cNvSpPr txBox="1"/>
          <p:nvPr/>
        </p:nvSpPr>
        <p:spPr>
          <a:xfrm>
            <a:off x="1208688" y="1661156"/>
            <a:ext cx="977462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KAMPAGNEN KØRER FRA 6. MAJ TIL 27. MAJ MED BUDSKABET: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BE2721A-58FB-CCDC-2CFB-126149A98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446" y="4824249"/>
            <a:ext cx="3677012" cy="161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866557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1619169E-39D2-9CDE-A813-CE5304B1D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599" y="1624730"/>
            <a:ext cx="3529200" cy="4740791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5789BA3-1B8B-8EFD-65CC-8FE50CFF2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3578" y="1665518"/>
            <a:ext cx="3464486" cy="470647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F55AAB46-615D-F138-F423-E867E3B0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Konceptet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E7D31806-0B2F-63A9-73A6-3E9DA74EBAD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269592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1992257" y="620726"/>
            <a:ext cx="849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11"/>
            <a:r>
              <a:rPr lang="da-DK" sz="36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maj, du søde, milde!</a:t>
            </a: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011"/>
            <a:endParaRPr lang="da-DK" sz="3600" dirty="0">
              <a:solidFill>
                <a:srgbClr val="000000"/>
              </a:solidFill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583486" y="1928683"/>
            <a:ext cx="74161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maj, du søde, milde!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gør skoven atter grøn,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 </a:t>
            </a:r>
            <a:r>
              <a:rPr lang="da-DK" sz="3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lad</a:t>
            </a: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ved bæk og kilde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violen blomstre skøn.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Hvor ville jeg dog gerne,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jeg igen den så!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Ak, kære maj! hvor gerne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igen i marken gå. </a:t>
            </a:r>
            <a:r>
              <a:rPr lang="da-DK" sz="3200" dirty="0" err="1">
                <a:solidFill>
                  <a:srgbClr val="FFFFFF"/>
                </a:solidFill>
                <a:latin typeface="proxima-nova-alt"/>
              </a:rPr>
              <a:t>Tek</a:t>
            </a:r>
            <a:r>
              <a:rPr lang="da-DK" sz="3200" dirty="0">
                <a:solidFill>
                  <a:srgbClr val="FFFFFF"/>
                </a:solidFill>
                <a:latin typeface="proxima-nova-alt"/>
              </a:rPr>
              <a:t> Christian A. Overb6</a:t>
            </a:r>
          </a:p>
          <a:p>
            <a:pPr defTabSz="457011"/>
            <a:r>
              <a:rPr lang="da-DK" sz="3200" dirty="0">
                <a:solidFill>
                  <a:srgbClr val="000000"/>
                </a:solidFill>
              </a:rPr>
              <a:t>													1/4</a:t>
            </a:r>
          </a:p>
        </p:txBody>
      </p:sp>
    </p:spTree>
    <p:extLst>
      <p:ext uri="{BB962C8B-B14F-4D97-AF65-F5344CB8AC3E}">
        <p14:creationId xmlns:p14="http://schemas.microsoft.com/office/powerpoint/2010/main" val="1455238446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BE114D3-425C-2292-9263-095A645B1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0" y="225933"/>
            <a:ext cx="11229673" cy="972000"/>
          </a:xfrm>
        </p:spPr>
        <p:txBody>
          <a:bodyPr/>
          <a:lstStyle/>
          <a:p>
            <a:r>
              <a:rPr lang="da-DK" dirty="0"/>
              <a:t>Elementer i kampagnen</a:t>
            </a:r>
            <a:endParaRPr lang="en-US" dirty="0"/>
          </a:p>
        </p:txBody>
      </p:sp>
      <p:graphicFrame>
        <p:nvGraphicFramePr>
          <p:cNvPr id="6" name="Pladsholder til indhold 2">
            <a:extLst>
              <a:ext uri="{FF2B5EF4-FFF2-40B4-BE49-F238E27FC236}">
                <a16:creationId xmlns:a16="http://schemas.microsoft.com/office/drawing/2014/main" id="{4031CBF9-B88A-D8B8-C098-DFF4EAD73CF7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1016000" y="1516530"/>
          <a:ext cx="10707843" cy="470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5663821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tekst, udendørs, træ, køretøj">
            <a:extLst>
              <a:ext uri="{FF2B5EF4-FFF2-40B4-BE49-F238E27FC236}">
                <a16:creationId xmlns:a16="http://schemas.microsoft.com/office/drawing/2014/main" id="{22B44DF0-446D-5540-306D-2FCB7F50A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478228"/>
            <a:ext cx="10467571" cy="584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92227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0075BD95-2B02-A325-CFD4-D7F318FF2F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Ældre Sagen har inviteret sig til møde hos samtlige beskæftigelses- og finansordførere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D545FCF-DD42-AE7A-5EEC-408BD8A0D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Kampagnen i politisk lys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E49E03-EA45-1AEE-2BB2-0F5611B6F12D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9354137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indhold 13">
            <a:extLst>
              <a:ext uri="{FF2B5EF4-FFF2-40B4-BE49-F238E27FC236}">
                <a16:creationId xmlns:a16="http://schemas.microsoft.com/office/drawing/2014/main" id="{82C71911-488F-4F7B-4117-8B1B6046C1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4537" y="1872757"/>
            <a:ext cx="5459763" cy="4286250"/>
          </a:xfrm>
        </p:spPr>
        <p:txBody>
          <a:bodyPr>
            <a:normAutofit fontScale="92500" lnSpcReduction="20000"/>
          </a:bodyPr>
          <a:lstStyle/>
          <a:p>
            <a:pPr marL="342900" indent="-342900"/>
            <a:r>
              <a:rPr lang="da-DK" dirty="0">
                <a:effectLst/>
              </a:rPr>
              <a:t>I alt har filmen (og opslag om hvad består pensionen af) opnået en rækkevidde på </a:t>
            </a:r>
            <a:r>
              <a:rPr lang="da-DK" dirty="0"/>
              <a:t>ca.</a:t>
            </a:r>
            <a:r>
              <a:rPr lang="da-DK" dirty="0">
                <a:effectLst/>
              </a:rPr>
              <a:t> 1 million mennesker både på Instagram og Facebook i kampagneperioden.</a:t>
            </a:r>
          </a:p>
          <a:p>
            <a:pPr marL="342900" indent="-342900"/>
            <a:r>
              <a:rPr lang="da-DK" dirty="0"/>
              <a:t>Pensionskampagnen er det mest læste indhold i det seneste nyhedsbrev</a:t>
            </a:r>
          </a:p>
          <a:p>
            <a:pPr marL="342900" indent="-342900"/>
            <a:endParaRPr lang="da-DK" dirty="0"/>
          </a:p>
          <a:p>
            <a:pPr marL="342900" indent="-342900"/>
            <a:r>
              <a:rPr lang="da-DK" dirty="0"/>
              <a:t>Rådgivningen har fået flere henvendelser, hvor folk udtrykker deres begejstring </a:t>
            </a:r>
          </a:p>
          <a:p>
            <a:pPr marL="342900" indent="-342900"/>
            <a:endParaRPr lang="da-DK" dirty="0"/>
          </a:p>
          <a:p>
            <a:pPr marL="342900" indent="-342900"/>
            <a:r>
              <a:rPr lang="da-DK" dirty="0"/>
              <a:t>Vi får mange, mange tusind likes og delinger. Mange udtrykker glæde ved at vi er synlige og synes vores indhold er sjovt og vedkommende</a:t>
            </a:r>
          </a:p>
          <a:p>
            <a:pPr marL="342900" indent="-342900"/>
            <a:endParaRPr lang="da-DK" dirty="0"/>
          </a:p>
          <a:p>
            <a:pPr marL="342900" indent="-342900"/>
            <a:endParaRPr lang="da-DK" dirty="0"/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36831504-3D49-C9A8-9507-DAE9A95B13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Pensionskampagne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8697062-217E-D922-9414-F1C600B9E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Måling pensionskampagne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9DC2C6DE-A2FE-C120-595E-D43413A30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99" y="1751508"/>
            <a:ext cx="4886325" cy="4810125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CB6D92D4-5DB6-3FCE-F31B-7D26478FC7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</a:rPr>
              <a:t>Rådgivningen har fået flere henvendelser, hvor folk udtrykte stor begejstret over vores kampagne </a:t>
            </a: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543586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95F48-3496-C4E5-D6AD-981680C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err="1"/>
              <a:t>Afstemning</a:t>
            </a:r>
            <a:endParaRPr lang="en-GB" sz="44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033CFCE-5C4F-BA59-36A6-2D29AA3D0DA4}"/>
              </a:ext>
            </a:extLst>
          </p:cNvPr>
          <p:cNvSpPr/>
          <p:nvPr/>
        </p:nvSpPr>
        <p:spPr>
          <a:xfrm>
            <a:off x="8154057" y="2549471"/>
            <a:ext cx="1224367" cy="1534332"/>
          </a:xfrm>
          <a:prstGeom prst="rect">
            <a:avLst/>
          </a:prstGeom>
          <a:solidFill>
            <a:srgbClr val="FF0000"/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ED6DFDB-1FDE-817D-B384-442FD8BD36B6}"/>
              </a:ext>
            </a:extLst>
          </p:cNvPr>
          <p:cNvSpPr/>
          <p:nvPr/>
        </p:nvSpPr>
        <p:spPr>
          <a:xfrm>
            <a:off x="2813577" y="2549471"/>
            <a:ext cx="1224367" cy="1534332"/>
          </a:xfrm>
          <a:prstGeom prst="rect">
            <a:avLst/>
          </a:prstGeom>
          <a:solidFill>
            <a:srgbClr val="00B050"/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47BA5EE-65A2-956D-8E0C-4E573DB2466A}"/>
              </a:ext>
            </a:extLst>
          </p:cNvPr>
          <p:cNvSpPr txBox="1"/>
          <p:nvPr/>
        </p:nvSpPr>
        <p:spPr>
          <a:xfrm>
            <a:off x="3194927" y="2074363"/>
            <a:ext cx="46166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JA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EEC3059-402C-0E2B-6A1D-0C02F2EAA4DA}"/>
              </a:ext>
            </a:extLst>
          </p:cNvPr>
          <p:cNvSpPr txBox="1"/>
          <p:nvPr/>
        </p:nvSpPr>
        <p:spPr>
          <a:xfrm>
            <a:off x="8423998" y="2074363"/>
            <a:ext cx="68448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NEJ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792AE403-4ECA-6084-7847-21B3E0CA72EF}"/>
              </a:ext>
            </a:extLst>
          </p:cNvPr>
          <p:cNvSpPr txBox="1"/>
          <p:nvPr/>
        </p:nvSpPr>
        <p:spPr>
          <a:xfrm>
            <a:off x="160639" y="4922380"/>
            <a:ext cx="11430000" cy="1025922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“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Vil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Ældre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Sagens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medlemmer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se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positivt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på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pensionskampagnen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22114073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3026CFA4-BF79-2EBA-89E8-A70E5FE956B0}"/>
              </a:ext>
            </a:extLst>
          </p:cNvPr>
          <p:cNvSpPr txBox="1"/>
          <p:nvPr/>
        </p:nvSpPr>
        <p:spPr>
          <a:xfrm>
            <a:off x="1250731" y="1017784"/>
            <a:ext cx="9574924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a-DK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TAK FOR OPMÆRKSOMHEDEN</a:t>
            </a: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162131743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8CCC9B9A-6C57-E5C1-7A4E-F1109AFBA3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4212" y="1418668"/>
            <a:ext cx="11223112" cy="233983"/>
          </a:xfrm>
        </p:spPr>
        <p:txBody>
          <a:bodyPr/>
          <a:lstStyle/>
          <a:p>
            <a:r>
              <a:rPr lang="da-DK" dirty="0">
                <a:solidFill>
                  <a:srgbClr val="00B0F0"/>
                </a:solidFill>
              </a:rPr>
              <a:t>Aktuel Ældre- og sundhedspolitik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495F48-3496-C4E5-D6AD-981680CBC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211" y="233406"/>
            <a:ext cx="11239500" cy="965156"/>
          </a:xfrm>
        </p:spPr>
        <p:txBody>
          <a:bodyPr anchor="ctr">
            <a:normAutofit/>
          </a:bodyPr>
          <a:lstStyle/>
          <a:p>
            <a:r>
              <a:rPr lang="da-DK" dirty="0">
                <a:solidFill>
                  <a:srgbClr val="00B0F0"/>
                </a:solidFill>
              </a:rPr>
              <a:t>Tænk – Tal – Skriv – Del</a:t>
            </a:r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C4A7152C-3A8E-8CEF-45D4-1A6CB8EF6054}"/>
              </a:ext>
            </a:extLst>
          </p:cNvPr>
          <p:cNvGraphicFramePr>
            <a:graphicFrameLocks noGrp="1"/>
          </p:cNvGraphicFramePr>
          <p:nvPr>
            <p:ph sz="quarter" idx="12"/>
          </p:nvPr>
        </p:nvGraphicFramePr>
        <p:xfrm>
          <a:off x="217714" y="1011950"/>
          <a:ext cx="11756571" cy="6041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218929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5AD1A812-3EA4-46F2-AE55-5C9FDA51AD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det </a:t>
            </a:r>
            <a:r>
              <a:rPr lang="en-GB" dirty="0" err="1"/>
              <a:t>blå</a:t>
            </a:r>
            <a:r>
              <a:rPr lang="en-GB" dirty="0"/>
              <a:t> </a:t>
            </a:r>
            <a:r>
              <a:rPr lang="en-GB" dirty="0" err="1"/>
              <a:t>papkort</a:t>
            </a:r>
            <a:r>
              <a:rPr lang="en-GB" dirty="0"/>
              <a:t> – </a:t>
            </a:r>
            <a:r>
              <a:rPr lang="en-GB" dirty="0" err="1"/>
              <a:t>skriv</a:t>
            </a:r>
            <a:r>
              <a:rPr lang="en-GB" dirty="0"/>
              <a:t> </a:t>
            </a:r>
            <a:r>
              <a:rPr lang="en-GB" dirty="0" err="1"/>
              <a:t>tydeligt</a:t>
            </a:r>
            <a:r>
              <a:rPr lang="en-GB" dirty="0"/>
              <a:t> og </a:t>
            </a:r>
            <a:r>
              <a:rPr lang="en-GB" dirty="0" err="1"/>
              <a:t>tilføj</a:t>
            </a:r>
            <a:r>
              <a:rPr lang="en-GB" dirty="0"/>
              <a:t> </a:t>
            </a:r>
            <a:r>
              <a:rPr lang="en-GB" dirty="0" err="1"/>
              <a:t>bordnummer</a:t>
            </a:r>
            <a:endParaRPr lang="en-GB" dirty="0"/>
          </a:p>
        </p:txBody>
      </p:sp>
      <p:pic>
        <p:nvPicPr>
          <p:cNvPr id="6" name="Pladsholder til indhold 5" descr="Et billede, der indeholder tekst, håndskrift, Post-it-note, Papirprodukt&#10;&#10;Automatisk genereret beskrivelse">
            <a:extLst>
              <a:ext uri="{FF2B5EF4-FFF2-40B4-BE49-F238E27FC236}">
                <a16:creationId xmlns:a16="http://schemas.microsoft.com/office/drawing/2014/main" id="{E275BCDB-9077-B78A-F75A-912F1E0DA8DA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9" t="16921" r="23256" b="18872"/>
          <a:stretch/>
        </p:blipFill>
        <p:spPr>
          <a:xfrm rot="5400000">
            <a:off x="3688668" y="2417825"/>
            <a:ext cx="4830585" cy="3582954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2FFC708D-58ED-29E4-BA92-39FE02A2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Eksempel</a:t>
            </a:r>
          </a:p>
        </p:txBody>
      </p:sp>
    </p:spTree>
    <p:extLst>
      <p:ext uri="{BB962C8B-B14F-4D97-AF65-F5344CB8AC3E}">
        <p14:creationId xmlns:p14="http://schemas.microsoft.com/office/powerpoint/2010/main" val="325768078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Ældretelefonen som samtalelinje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172404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17" name="Pladsholder til indhold 16"/>
          <p:cNvSpPr>
            <a:spLocks noGrp="1"/>
          </p:cNvSpPr>
          <p:nvPr>
            <p:ph sz="quarter" idx="12"/>
          </p:nvPr>
        </p:nvSpPr>
        <p:spPr/>
        <p:txBody>
          <a:bodyPr anchor="t"/>
          <a:lstStyle/>
          <a:p>
            <a:r>
              <a:rPr lang="da-DK" dirty="0"/>
              <a:t>Ældretelefonen startede under </a:t>
            </a:r>
            <a:r>
              <a:rPr lang="da-DK" dirty="0" err="1"/>
              <a:t>coronakrisen</a:t>
            </a:r>
            <a:r>
              <a:rPr lang="da-DK" dirty="0"/>
              <a:t>, da samfundet lukkede ned.</a:t>
            </a:r>
          </a:p>
          <a:p>
            <a:r>
              <a:rPr lang="da-DK" dirty="0"/>
              <a:t>Vi har siden da matchet telefonværter og telefonvenner, som ringer til hinanden ca. en gang om ugen.</a:t>
            </a:r>
          </a:p>
          <a:p>
            <a:r>
              <a:rPr lang="da-DK" dirty="0"/>
              <a:t>Vi har i dag ca. 500 vennepar. </a:t>
            </a:r>
          </a:p>
          <a:p>
            <a:r>
              <a:rPr lang="da-DK" dirty="0"/>
              <a:t>Indsatsen vil fremover blive kaldt ‘TELEFONVENNER’.</a:t>
            </a:r>
          </a:p>
          <a:p>
            <a:endParaRPr lang="da-DK" dirty="0"/>
          </a:p>
          <a:p>
            <a:r>
              <a:rPr lang="da-DK" dirty="0"/>
              <a:t>Telefonnummer: 82 82 03 00</a:t>
            </a:r>
          </a:p>
          <a:p>
            <a:r>
              <a:rPr lang="da-DK" dirty="0"/>
              <a:t>Åbningstider: mandag-fredag kl. 9-15. 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Ældretelefonen - version 1.0</a:t>
            </a:r>
          </a:p>
        </p:txBody>
      </p:sp>
    </p:spTree>
    <p:extLst>
      <p:ext uri="{BB962C8B-B14F-4D97-AF65-F5344CB8AC3E}">
        <p14:creationId xmlns:p14="http://schemas.microsoft.com/office/powerpoint/2010/main" val="303740856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1992257" y="620726"/>
            <a:ext cx="849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11"/>
            <a:r>
              <a:rPr lang="da-DK" sz="36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maj, du søde, milde!</a:t>
            </a: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011"/>
            <a:endParaRPr lang="da-DK" sz="3600" dirty="0">
              <a:solidFill>
                <a:srgbClr val="000000"/>
              </a:solidFill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463171" y="1952745"/>
            <a:ext cx="7416188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11"/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 </a:t>
            </a:r>
            <a:r>
              <a:rPr lang="da-DK" sz="3200" dirty="0" err="1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vintren</a:t>
            </a: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kan man have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så mangt et tidsfordriv;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 kan i sneen trave,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 er et lystigt liv;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har leg af mange arter,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især ved juletid,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 også kanefarter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landet hid og did.</a:t>
            </a:r>
            <a:endParaRPr lang="da-DK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011"/>
            <a:r>
              <a:rPr lang="da-DK" sz="3200" dirty="0">
                <a:solidFill>
                  <a:srgbClr val="000000"/>
                </a:solidFill>
              </a:rPr>
              <a:t>												2/4</a:t>
            </a:r>
          </a:p>
        </p:txBody>
      </p:sp>
    </p:spTree>
    <p:extLst>
      <p:ext uri="{BB962C8B-B14F-4D97-AF65-F5344CB8AC3E}">
        <p14:creationId xmlns:p14="http://schemas.microsoft.com/office/powerpoint/2010/main" val="2337728335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design&#10;&#10;Automatisk genereret beskrivelse med lav tillid">
            <a:extLst>
              <a:ext uri="{FF2B5EF4-FFF2-40B4-BE49-F238E27FC236}">
                <a16:creationId xmlns:a16="http://schemas.microsoft.com/office/drawing/2014/main" id="{DE7E0205-99AC-6F55-D051-780AD0A10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61" b="72546"/>
          <a:stretch/>
        </p:blipFill>
        <p:spPr>
          <a:xfrm>
            <a:off x="484211" y="5586722"/>
            <a:ext cx="10905066" cy="844732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0CD326E-C346-C53E-FA71-798160C7A0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823118" y="1576945"/>
            <a:ext cx="10708217" cy="4088359"/>
          </a:xfrm>
        </p:spPr>
        <p:txBody>
          <a:bodyPr>
            <a:normAutofit fontScale="85000" lnSpcReduction="20000"/>
          </a:bodyPr>
          <a:lstStyle/>
          <a:p>
            <a:r>
              <a:rPr lang="da-DK" dirty="0"/>
              <a:t>Vi omdanner Ældretelefonen til en anonym samtalelinje. </a:t>
            </a:r>
          </a:p>
          <a:p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Et 3 årigt projekt støttet af Trygfonden med 7.7 millioner kroner.</a:t>
            </a:r>
          </a:p>
          <a:p>
            <a:r>
              <a:rPr lang="da-DK" dirty="0"/>
              <a:t>Ældretelefonen går i luften 3. juni. </a:t>
            </a:r>
          </a:p>
          <a:p>
            <a:pPr rtl="0"/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Succeskriterie: 11.500 opkald på 3 år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Hvem kan ringe? </a:t>
            </a:r>
            <a:r>
              <a:rPr lang="da-DK" dirty="0"/>
              <a:t>Mennesker der mangler nogen at tale med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a-DK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ennesker der oplever ensomhed</a:t>
            </a:r>
            <a:endParaRPr lang="da-DK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da-DK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ennesker som ikke kan tale med deres nærmeste om det, som fylder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b="1" dirty="0"/>
              <a:t>Hvad kan de ringe med?</a:t>
            </a:r>
          </a:p>
          <a:p>
            <a:pPr marL="0" indent="0" rtl="0">
              <a:buNone/>
            </a:pPr>
            <a:r>
              <a:rPr lang="da-DK" dirty="0"/>
              <a:t>Oplevelsen af ensomhed,</a:t>
            </a:r>
            <a:r>
              <a:rPr lang="da-DK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en ægtefælles sygdom, sorg, angst for at dø, børnebørn, frygt for krig – alt det som kan fylde 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9388B8A-885A-BBAD-6788-6BD3B7555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Ældretelefonen – version 2.0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6A8256A-4BCF-DBF5-CC9B-B041D94152B7}"/>
              </a:ext>
            </a:extLst>
          </p:cNvPr>
          <p:cNvSpPr txBox="1"/>
          <p:nvPr/>
        </p:nvSpPr>
        <p:spPr>
          <a:xfrm>
            <a:off x="9533462" y="3344935"/>
            <a:ext cx="2190249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600" dirty="0">
                <a:solidFill>
                  <a:srgbClr val="414141"/>
                </a:solidFill>
                <a:ea typeface="Palatino"/>
                <a:cs typeface="Palatino"/>
                <a:sym typeface="Palatino"/>
              </a:rPr>
              <a:t>Vibeke Bruun-Toft er </a:t>
            </a:r>
            <a:br>
              <a:rPr lang="da-DK" sz="1600" dirty="0">
                <a:solidFill>
                  <a:srgbClr val="414141"/>
                </a:solidFill>
                <a:ea typeface="Palatino"/>
                <a:cs typeface="Palatino"/>
                <a:sym typeface="Palatino"/>
              </a:rPr>
            </a:br>
            <a:r>
              <a:rPr lang="da-DK" sz="1600" dirty="0">
                <a:solidFill>
                  <a:srgbClr val="414141"/>
                </a:solidFill>
                <a:ea typeface="Palatino"/>
                <a:cs typeface="Palatino"/>
                <a:sym typeface="Palatino"/>
              </a:rPr>
              <a:t>ansat som projektleder</a:t>
            </a:r>
            <a:endParaRPr kumimoji="0" lang="da-DK" sz="16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ea typeface="Palatino"/>
              <a:cs typeface="Palatino"/>
              <a:sym typeface="Palatino"/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9B16829-143D-DD26-6351-EB9CFAB8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8915" y="1362076"/>
            <a:ext cx="1861677" cy="193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024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Font/skrifttype, logo, Grafik">
            <a:extLst>
              <a:ext uri="{FF2B5EF4-FFF2-40B4-BE49-F238E27FC236}">
                <a16:creationId xmlns:a16="http://schemas.microsoft.com/office/drawing/2014/main" id="{9F85B411-323B-FD16-455D-E34942053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41136">
            <a:off x="5227982" y="2040277"/>
            <a:ext cx="8578755" cy="3924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1ACD99A-EE92-D7D0-C2FD-9D19CDBBA0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0C453A6-9A9B-3EF0-E216-F1318D92EB9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-1011582" y="1966120"/>
            <a:ext cx="10708217" cy="4340411"/>
          </a:xfrm>
        </p:spPr>
        <p:txBody>
          <a:bodyPr/>
          <a:lstStyle/>
          <a:p>
            <a:pPr marL="0" indent="0" algn="ctr">
              <a:buNone/>
            </a:pPr>
            <a:r>
              <a:rPr lang="da-DK" sz="4000" b="1" dirty="0"/>
              <a:t>Telefonnummer</a:t>
            </a:r>
          </a:p>
          <a:p>
            <a:pPr marL="0" indent="0" algn="ctr">
              <a:buNone/>
            </a:pPr>
            <a:r>
              <a:rPr lang="da-DK" sz="4000" dirty="0"/>
              <a:t>32 210 210</a:t>
            </a:r>
          </a:p>
          <a:p>
            <a:pPr marL="0" indent="0" algn="ctr">
              <a:buNone/>
            </a:pPr>
            <a:endParaRPr lang="da-DK" sz="4000" dirty="0"/>
          </a:p>
          <a:p>
            <a:pPr marL="0" indent="0" algn="ctr">
              <a:buNone/>
            </a:pPr>
            <a:r>
              <a:rPr lang="da-DK" sz="4000" b="1" dirty="0"/>
              <a:t>Åbningstider</a:t>
            </a:r>
          </a:p>
          <a:p>
            <a:pPr marL="0" indent="0" algn="ctr">
              <a:buNone/>
            </a:pPr>
            <a:r>
              <a:rPr lang="da-DK" sz="4000" dirty="0"/>
              <a:t>Mandag-fredag kl. 9-15</a:t>
            </a:r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0534F45-FB9F-5B02-B51E-21A53551C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 går i luften 3. juni</a:t>
            </a:r>
          </a:p>
        </p:txBody>
      </p:sp>
    </p:spTree>
    <p:extLst>
      <p:ext uri="{BB962C8B-B14F-4D97-AF65-F5344CB8AC3E}">
        <p14:creationId xmlns:p14="http://schemas.microsoft.com/office/powerpoint/2010/main" val="15901106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design&#10;&#10;Automatisk genereret beskrivelse med lav tillid">
            <a:extLst>
              <a:ext uri="{FF2B5EF4-FFF2-40B4-BE49-F238E27FC236}">
                <a16:creationId xmlns:a16="http://schemas.microsoft.com/office/drawing/2014/main" id="{993CC1A1-64AD-CD97-6B3A-E730CC037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30" b="36511"/>
          <a:stretch/>
        </p:blipFill>
        <p:spPr>
          <a:xfrm>
            <a:off x="683223" y="5014346"/>
            <a:ext cx="10905066" cy="1402081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D5B481B-D928-F19F-A892-F608C6DB8FA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99572" y="1182369"/>
            <a:ext cx="10708217" cy="44932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Vi kører kampagne for Ældretelefonen fra 3. juni og resten af 2024.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Stille markedsføring i juni og henover sommeren (pga. sommerferie)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Skruer op for indsatsen til august/september</a:t>
            </a:r>
            <a:endParaRPr lang="da-DK" b="1" i="1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Kampagnen kommer til at indeholde: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da-DK" dirty="0"/>
              <a:t>Egne medier – nyhedsbreve og velkomstpakker</a:t>
            </a:r>
          </a:p>
          <a:p>
            <a:pPr lvl="1"/>
            <a:r>
              <a:rPr lang="da-DK" dirty="0"/>
              <a:t>TV spots på DK4</a:t>
            </a:r>
          </a:p>
          <a:p>
            <a:pPr lvl="1"/>
            <a:r>
              <a:rPr lang="da-DK" dirty="0"/>
              <a:t>TV spots i OBS på DR</a:t>
            </a:r>
          </a:p>
          <a:p>
            <a:pPr lvl="1"/>
            <a:r>
              <a:rPr lang="da-DK" dirty="0"/>
              <a:t>Annoncer i ugeblade </a:t>
            </a:r>
            <a:r>
              <a:rPr lang="da-DK" sz="1800" dirty="0"/>
              <a:t>(Hjemmet, </a:t>
            </a:r>
            <a:r>
              <a:rPr lang="da-DK" sz="1800" dirty="0" err="1"/>
              <a:t>Her&amp;NU</a:t>
            </a:r>
            <a:r>
              <a:rPr lang="da-DK" sz="1800" dirty="0"/>
              <a:t>, Familie Journalen, Se &amp; Hør, Ugens 7 TV Dage)</a:t>
            </a:r>
          </a:p>
          <a:p>
            <a:pPr lvl="1"/>
            <a:r>
              <a:rPr lang="da-DK" dirty="0"/>
              <a:t>Facebook</a:t>
            </a:r>
          </a:p>
          <a:p>
            <a:pPr lvl="1"/>
            <a:r>
              <a:rPr lang="da-DK" dirty="0"/>
              <a:t>Google </a:t>
            </a:r>
            <a:r>
              <a:rPr lang="da-DK" dirty="0" err="1"/>
              <a:t>Adwords</a:t>
            </a:r>
            <a:r>
              <a:rPr lang="da-DK" dirty="0"/>
              <a:t> og display </a:t>
            </a:r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8B9EBD9-E37E-DC11-C25E-4DB88EC4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Markedsføring</a:t>
            </a:r>
          </a:p>
        </p:txBody>
      </p:sp>
      <p:pic>
        <p:nvPicPr>
          <p:cNvPr id="7" name="Pladsholder til indhold 5">
            <a:extLst>
              <a:ext uri="{FF2B5EF4-FFF2-40B4-BE49-F238E27FC236}">
                <a16:creationId xmlns:a16="http://schemas.microsoft.com/office/drawing/2014/main" id="{05A15975-A8E9-AE36-9B7D-18F22F42D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4448">
            <a:off x="9334401" y="1161313"/>
            <a:ext cx="2181767" cy="30856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2894267474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0440EE57-C461-D98B-68C7-A886551CE06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484211" y="1414957"/>
            <a:ext cx="3392542" cy="4798025"/>
          </a:xfr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39E0C62A-65F3-920F-4492-F335D9E7E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Ældretelefonens</a:t>
            </a:r>
            <a:r>
              <a:rPr lang="da-DK" dirty="0"/>
              <a:t> visuelle design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23B0B6A-929E-73A6-A38D-552EA7778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618" y="1426615"/>
            <a:ext cx="3392542" cy="478636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5E85A54E-020C-7B7B-16C6-77BFB011A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248" y="1426615"/>
            <a:ext cx="3377597" cy="47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4497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design&#10;&#10;Automatisk genereret beskrivelse med lav tillid">
            <a:extLst>
              <a:ext uri="{FF2B5EF4-FFF2-40B4-BE49-F238E27FC236}">
                <a16:creationId xmlns:a16="http://schemas.microsoft.com/office/drawing/2014/main" id="{325969FF-9A91-6DEE-F504-D8E053ACE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174" b="6127"/>
          <a:stretch/>
        </p:blipFill>
        <p:spPr>
          <a:xfrm>
            <a:off x="812198" y="5818087"/>
            <a:ext cx="10905066" cy="836023"/>
          </a:xfrm>
          <a:prstGeom prst="rect">
            <a:avLst/>
          </a:pr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20A859-6417-D548-C8BB-FF457A658AD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15494" y="1407979"/>
            <a:ext cx="10708217" cy="4340411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Vi starter op med ca. 60 frivillige</a:t>
            </a:r>
          </a:p>
          <a:p>
            <a:r>
              <a:rPr lang="da-DK" dirty="0"/>
              <a:t>Målet er ca. 120 frivillige om 3 år</a:t>
            </a:r>
          </a:p>
          <a:p>
            <a:r>
              <a:rPr lang="da-DK" dirty="0"/>
              <a:t>De frivillige arbejder hjemmefra</a:t>
            </a:r>
          </a:p>
          <a:p>
            <a:endParaRPr lang="da-DK" dirty="0"/>
          </a:p>
          <a:p>
            <a:pPr marL="0" indent="0">
              <a:buNone/>
            </a:pPr>
            <a:r>
              <a:rPr lang="da-DK" b="1" dirty="0"/>
              <a:t>Krav til de frivillige</a:t>
            </a:r>
          </a:p>
          <a:p>
            <a:r>
              <a:rPr lang="da-DK" dirty="0"/>
              <a:t>Faglig relevant baggrund, f.eks. en social- eller sundhedsfaglig </a:t>
            </a:r>
            <a:br>
              <a:rPr lang="da-DK" dirty="0"/>
            </a:br>
            <a:r>
              <a:rPr lang="da-DK" dirty="0"/>
              <a:t>baggrund, præst, psykolog eller lignende. E</a:t>
            </a:r>
            <a:r>
              <a:rPr lang="da-DK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rfaring med at facilitere</a:t>
            </a:r>
            <a:br>
              <a:rPr lang="da-DK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a-DK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og skabe retning og udvikling i samtaler</a:t>
            </a:r>
            <a:r>
              <a:rPr lang="da-DK" dirty="0"/>
              <a:t>  </a:t>
            </a:r>
          </a:p>
          <a:p>
            <a:r>
              <a:rPr lang="da-DK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De skal have en computer, der er opdateret med nyeste version og </a:t>
            </a:r>
            <a:br>
              <a:rPr lang="da-DK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da-DK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 stabil internetforbindelse</a:t>
            </a:r>
          </a:p>
          <a:p>
            <a:r>
              <a:rPr lang="da-DK" dirty="0">
                <a:cs typeface="Calibri" panose="020F0502020204030204" pitchFamily="34" charset="0"/>
              </a:rPr>
              <a:t>De skal deltage på et 2-dages introduktionskursus</a:t>
            </a:r>
          </a:p>
          <a:p>
            <a:r>
              <a:rPr lang="da-DK" dirty="0">
                <a:cs typeface="Calibri" panose="020F0502020204030204" pitchFamily="34" charset="0"/>
              </a:rPr>
              <a:t>De skal tage minimum 2 vagter om måneden (i alt 7 timer)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72EA7A-F811-E932-5A4D-DC6198872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Frivillige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5E4AB3A-F126-A032-32A0-0A257F4AF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3117">
            <a:off x="9084978" y="791753"/>
            <a:ext cx="2622811" cy="372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37281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0EFF639-DB19-354A-ADDF-629DA89FD8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8EF48EB-AA66-FF5B-CE54-7FB1A1BA725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016001" y="1875119"/>
            <a:ext cx="10708217" cy="46499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000" dirty="0"/>
              <a:t>I er meget vigtige for at udbrede budskabet om Ældretelefonen til mennesker i jeres lokalområde. </a:t>
            </a:r>
          </a:p>
          <a:p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På frivilligportalen kan I allerede nu finde forslag til </a:t>
            </a:r>
          </a:p>
          <a:p>
            <a:pPr lvl="1"/>
            <a:r>
              <a:rPr lang="da-DK" sz="2000" dirty="0"/>
              <a:t>indhold på jeres hjemmeside </a:t>
            </a:r>
          </a:p>
          <a:p>
            <a:pPr lvl="1"/>
            <a:r>
              <a:rPr lang="da-DK" sz="2000" dirty="0"/>
              <a:t>indhold på jeres Facebook side</a:t>
            </a:r>
          </a:p>
          <a:p>
            <a:pPr lvl="1"/>
            <a:r>
              <a:rPr lang="da-DK" sz="2000" dirty="0"/>
              <a:t>indhold i jeres nyhedsbreve</a:t>
            </a:r>
          </a:p>
          <a:p>
            <a:pPr lvl="1"/>
            <a:r>
              <a:rPr lang="da-DK" sz="2000" dirty="0"/>
              <a:t>annonce eller pressemeddelelse til lokalaviser</a:t>
            </a:r>
          </a:p>
          <a:p>
            <a:pPr lvl="1"/>
            <a:r>
              <a:rPr lang="da-DK" sz="2000" dirty="0"/>
              <a:t>Kampagnemateriale som billeder og film</a:t>
            </a:r>
          </a:p>
          <a:p>
            <a:pPr marL="0" indent="0">
              <a:buNone/>
            </a:pPr>
            <a:r>
              <a:rPr lang="da-DK" sz="2000" dirty="0"/>
              <a:t>Materialet ligger her: </a:t>
            </a:r>
            <a:r>
              <a:rPr lang="da-DK" sz="2000" u="sng" dirty="0">
                <a:solidFill>
                  <a:srgbClr val="0563C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https://www.aeldresagen.dk/frivilligportalen/social-indsats/aktiviteter-i-den-sociale-indsats/aeldretelefonen</a:t>
            </a:r>
            <a:endParaRPr lang="da-DK" sz="20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sz="2000" dirty="0"/>
          </a:p>
          <a:p>
            <a:pPr marL="0" indent="0">
              <a:buNone/>
            </a:pPr>
            <a:r>
              <a:rPr lang="da-DK" sz="2000" dirty="0"/>
              <a:t>Vi sender meget gerne flere postkort til jer, som I vil dele dem ud relevante steder og til personer i jeres lokalområde, som f.eks. på apoteker, hos lægesekretærer, fodterapeuter osv. </a:t>
            </a:r>
            <a:endParaRPr lang="da-DK" sz="2000" u="sng" dirty="0">
              <a:solidFill>
                <a:srgbClr val="0563C1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sz="1100" u="sng" dirty="0">
              <a:solidFill>
                <a:srgbClr val="0563C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sz="1000" u="sng" dirty="0">
              <a:solidFill>
                <a:srgbClr val="0563C1"/>
              </a:solidFill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da-DK" sz="10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FCC1D9B-6A43-E184-1B9F-CC91D8B2C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Lokalafdelingerne er vigtige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1DA685C-AB3F-5270-BB8B-5C2623A72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179" y="2261162"/>
            <a:ext cx="1655509" cy="23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03987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C4A7152C-3A8E-8CEF-45D4-1A6CB8EF6054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022461001"/>
              </p:ext>
            </p:extLst>
          </p:nvPr>
        </p:nvGraphicFramePr>
        <p:xfrm>
          <a:off x="1016000" y="1874838"/>
          <a:ext cx="10707688" cy="4340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66495F48-3496-C4E5-D6AD-981680C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da-DK" dirty="0">
                <a:solidFill>
                  <a:srgbClr val="C00000"/>
                </a:solidFill>
              </a:rPr>
              <a:t>Tænk – Tal – Del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59E83768-71E1-FBC5-0DC6-BB5DA92AD27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>
                <a:solidFill>
                  <a:srgbClr val="C00000"/>
                </a:solidFill>
              </a:rPr>
              <a:t>Ældretelefonen som samtalelinje</a:t>
            </a:r>
          </a:p>
        </p:txBody>
      </p:sp>
    </p:spTree>
    <p:extLst>
      <p:ext uri="{BB962C8B-B14F-4D97-AF65-F5344CB8AC3E}">
        <p14:creationId xmlns:p14="http://schemas.microsoft.com/office/powerpoint/2010/main" val="392984283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AB599C-AD0C-6728-6769-D2B522BA1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Det </a:t>
            </a:r>
            <a:r>
              <a:rPr lang="en-GB" dirty="0" err="1"/>
              <a:t>gode</a:t>
            </a:r>
            <a:r>
              <a:rPr lang="en-GB" dirty="0"/>
              <a:t> </a:t>
            </a:r>
            <a:r>
              <a:rPr lang="en-GB" dirty="0" err="1"/>
              <a:t>samarbejde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lokalafdelingerne</a:t>
            </a:r>
            <a:r>
              <a:rPr lang="en-GB" dirty="0"/>
              <a:t>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5E53915-7EA7-CFD0-CA03-3BDCE0B3FE5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BB23813-D3BF-0FD9-C44B-72C1AF41C8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7418711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, Font/skrifttype, linje/række&#10;&#10;Automatisk genereret beskrivelse">
            <a:extLst>
              <a:ext uri="{FF2B5EF4-FFF2-40B4-BE49-F238E27FC236}">
                <a16:creationId xmlns:a16="http://schemas.microsoft.com/office/drawing/2014/main" id="{C9C4081C-55A8-59C0-9D13-22D034CB1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467" y="729996"/>
            <a:ext cx="10905066" cy="53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452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64524"/>
            <a:ext cx="9791700" cy="603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D72D1D18-F82F-DF4C-7211-84E9AA5DEF15}"/>
              </a:ext>
            </a:extLst>
          </p:cNvPr>
          <p:cNvSpPr txBox="1">
            <a:spLocks/>
          </p:cNvSpPr>
          <p:nvPr/>
        </p:nvSpPr>
        <p:spPr>
          <a:xfrm>
            <a:off x="-608653" y="659824"/>
            <a:ext cx="5021874" cy="152184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defTabSz="410751" eaLnBrk="1" hangingPunct="1">
              <a:lnSpc>
                <a:spcPct val="100000"/>
              </a:lnSpc>
              <a:spcBef>
                <a:spcPts val="1125"/>
              </a:spcBef>
              <a:defRPr sz="4000" baseline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60729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321457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482186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642915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803643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964372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125101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285829" algn="ctr" defTabSz="410751" eaLnBrk="1" hangingPunct="1">
              <a:lnSpc>
                <a:spcPct val="90000"/>
              </a:lnSpc>
              <a:spcBef>
                <a:spcPts val="1125"/>
              </a:spcBef>
              <a:defRPr sz="4900">
                <a:solidFill>
                  <a:srgbClr val="B3242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da-DK" sz="6100" kern="0" dirty="0"/>
              <a:t>”Trivselstræet”</a:t>
            </a:r>
          </a:p>
          <a:p>
            <a:r>
              <a:rPr lang="da-DK" kern="0" dirty="0"/>
              <a:t>Ældre Sagens</a:t>
            </a:r>
            <a:br>
              <a:rPr lang="da-DK" kern="0" dirty="0"/>
            </a:br>
            <a:r>
              <a:rPr lang="da-DK" kern="0" dirty="0"/>
              <a:t>Trivselsmodel</a:t>
            </a:r>
          </a:p>
          <a:p>
            <a:endParaRPr lang="da-DK" kern="0" dirty="0"/>
          </a:p>
        </p:txBody>
      </p:sp>
    </p:spTree>
    <p:extLst>
      <p:ext uri="{BB962C8B-B14F-4D97-AF65-F5344CB8AC3E}">
        <p14:creationId xmlns:p14="http://schemas.microsoft.com/office/powerpoint/2010/main" val="102096987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1992257" y="620726"/>
            <a:ext cx="849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11"/>
            <a:r>
              <a:rPr lang="da-DK" sz="36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maj, du søde, milde!</a:t>
            </a:r>
            <a:endParaRPr lang="da-DK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011"/>
            <a:endParaRPr lang="da-DK" sz="3600" dirty="0">
              <a:solidFill>
                <a:srgbClr val="000000"/>
              </a:solidFill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836149" y="1615862"/>
            <a:ext cx="74161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11"/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 når så lærken svinger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sig op med muntert slag,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 vi på engen springer,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 det en anden sag!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 nu min kæphest rolig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krogen hist må stå;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 uden for vor bolig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 kan for søl ej gå. </a:t>
            </a:r>
            <a:r>
              <a:rPr lang="da-DK" sz="3200" dirty="0">
                <a:solidFill>
                  <a:srgbClr val="000000"/>
                </a:solidFill>
              </a:rPr>
              <a:t>		</a:t>
            </a:r>
          </a:p>
          <a:p>
            <a:pPr defTabSz="457011"/>
            <a:endParaRPr lang="da-DK" sz="3200" dirty="0">
              <a:solidFill>
                <a:srgbClr val="000000"/>
              </a:solidFill>
            </a:endParaRPr>
          </a:p>
          <a:p>
            <a:pPr defTabSz="457011"/>
            <a:r>
              <a:rPr lang="da-DK" sz="3200" dirty="0">
                <a:solidFill>
                  <a:srgbClr val="000000"/>
                </a:solidFill>
              </a:rPr>
              <a:t>											3/4</a:t>
            </a:r>
          </a:p>
        </p:txBody>
      </p:sp>
    </p:spTree>
    <p:extLst>
      <p:ext uri="{BB962C8B-B14F-4D97-AF65-F5344CB8AC3E}">
        <p14:creationId xmlns:p14="http://schemas.microsoft.com/office/powerpoint/2010/main" val="1945158452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felt 10">
            <a:extLst>
              <a:ext uri="{FF2B5EF4-FFF2-40B4-BE49-F238E27FC236}">
                <a16:creationId xmlns:a16="http://schemas.microsoft.com/office/drawing/2014/main" id="{97B5F0D9-03FA-C077-5082-823B7EB9316F}"/>
              </a:ext>
            </a:extLst>
          </p:cNvPr>
          <p:cNvSpPr txBox="1"/>
          <p:nvPr/>
        </p:nvSpPr>
        <p:spPr>
          <a:xfrm>
            <a:off x="916063" y="1466784"/>
            <a:ext cx="32300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 err="1"/>
              <a:t>Hvad</a:t>
            </a:r>
            <a:r>
              <a:rPr lang="en-GB" sz="2000" dirty="0"/>
              <a:t> </a:t>
            </a:r>
            <a:r>
              <a:rPr lang="en-GB" sz="2000" dirty="0" err="1"/>
              <a:t>gør</a:t>
            </a:r>
            <a:r>
              <a:rPr lang="en-GB" sz="2000" dirty="0"/>
              <a:t> I </a:t>
            </a:r>
            <a:r>
              <a:rPr lang="en-GB" sz="2000" dirty="0" err="1"/>
              <a:t>allerede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/>
              <a:t>der </a:t>
            </a:r>
            <a:r>
              <a:rPr lang="en-GB" sz="2000" dirty="0" err="1"/>
              <a:t>virker</a:t>
            </a:r>
            <a:r>
              <a:rPr lang="en-GB" sz="2000" dirty="0"/>
              <a:t>?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0E3E1D8-91D9-2C77-0654-703639D626E3}"/>
              </a:ext>
            </a:extLst>
          </p:cNvPr>
          <p:cNvSpPr txBox="1"/>
          <p:nvPr/>
        </p:nvSpPr>
        <p:spPr>
          <a:xfrm>
            <a:off x="5168941" y="1466784"/>
            <a:ext cx="22888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 err="1"/>
              <a:t>Hvad</a:t>
            </a:r>
            <a:r>
              <a:rPr lang="en-GB" sz="2000" dirty="0"/>
              <a:t> </a:t>
            </a:r>
            <a:r>
              <a:rPr lang="en-GB" sz="2000" dirty="0" err="1"/>
              <a:t>vil</a:t>
            </a:r>
            <a:r>
              <a:rPr lang="en-GB" sz="2000" dirty="0"/>
              <a:t> I gerne </a:t>
            </a:r>
            <a:r>
              <a:rPr lang="en-GB" sz="2000" dirty="0" err="1"/>
              <a:t>gøre</a:t>
            </a:r>
            <a:r>
              <a:rPr lang="en-GB" sz="2000" dirty="0"/>
              <a:t> mere </a:t>
            </a:r>
            <a:r>
              <a:rPr lang="en-GB" sz="2000" dirty="0" err="1"/>
              <a:t>af</a:t>
            </a:r>
            <a:r>
              <a:rPr lang="en-GB" sz="2000" dirty="0"/>
              <a:t>?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288E799B-7143-DD32-5A6B-E9CAEB80861D}"/>
              </a:ext>
            </a:extLst>
          </p:cNvPr>
          <p:cNvSpPr txBox="1"/>
          <p:nvPr/>
        </p:nvSpPr>
        <p:spPr>
          <a:xfrm>
            <a:off x="7201541" y="1466784"/>
            <a:ext cx="60979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 err="1"/>
              <a:t>Hvad</a:t>
            </a:r>
            <a:r>
              <a:rPr lang="en-GB" sz="2000" dirty="0"/>
              <a:t> </a:t>
            </a:r>
            <a:r>
              <a:rPr lang="en-GB" sz="2000" dirty="0" err="1"/>
              <a:t>ønsker</a:t>
            </a:r>
            <a:r>
              <a:rPr lang="en-GB" sz="2000" dirty="0"/>
              <a:t> I </a:t>
            </a:r>
            <a:r>
              <a:rPr lang="en-GB" sz="2000" dirty="0" err="1"/>
              <a:t>jer</a:t>
            </a:r>
            <a:r>
              <a:rPr lang="en-GB" sz="2000" dirty="0"/>
              <a:t> </a:t>
            </a:r>
            <a:r>
              <a:rPr lang="en-GB" sz="2000" dirty="0" err="1"/>
              <a:t>fra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sz="2000" dirty="0" err="1"/>
              <a:t>Ældre</a:t>
            </a:r>
            <a:r>
              <a:rPr lang="en-GB" sz="2000" dirty="0"/>
              <a:t> </a:t>
            </a:r>
            <a:r>
              <a:rPr lang="en-GB" sz="2000" dirty="0" err="1"/>
              <a:t>Sagens</a:t>
            </a:r>
            <a:r>
              <a:rPr lang="en-GB" sz="2000" dirty="0"/>
              <a:t> side?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5B016DC8-1547-D431-2A5F-C7CC1F86DB0D}"/>
              </a:ext>
            </a:extLst>
          </p:cNvPr>
          <p:cNvSpPr txBox="1"/>
          <p:nvPr/>
        </p:nvSpPr>
        <p:spPr>
          <a:xfrm>
            <a:off x="349100" y="309312"/>
            <a:ext cx="96496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Det </a:t>
            </a:r>
            <a:r>
              <a:rPr lang="en-GB" sz="4000" dirty="0" err="1"/>
              <a:t>gode</a:t>
            </a:r>
            <a:r>
              <a:rPr lang="en-GB" sz="4000" dirty="0"/>
              <a:t> </a:t>
            </a:r>
            <a:r>
              <a:rPr lang="en-GB" sz="4000" dirty="0" err="1"/>
              <a:t>samarbejde</a:t>
            </a:r>
            <a:r>
              <a:rPr lang="en-GB" sz="4000" dirty="0"/>
              <a:t> </a:t>
            </a:r>
            <a:r>
              <a:rPr lang="en-GB" sz="4000" dirty="0" err="1"/>
              <a:t>i</a:t>
            </a:r>
            <a:r>
              <a:rPr lang="en-GB" sz="4000" dirty="0"/>
              <a:t> </a:t>
            </a:r>
            <a:r>
              <a:rPr lang="en-GB" sz="4000" dirty="0" err="1"/>
              <a:t>lokalafdelingerne</a:t>
            </a:r>
            <a:endParaRPr lang="en-GB" sz="40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4B213DE-8D78-E63A-B487-D55275D3B961}"/>
              </a:ext>
            </a:extLst>
          </p:cNvPr>
          <p:cNvSpPr/>
          <p:nvPr/>
        </p:nvSpPr>
        <p:spPr>
          <a:xfrm>
            <a:off x="349101" y="2257219"/>
            <a:ext cx="3760258" cy="3951240"/>
          </a:xfrm>
          <a:prstGeom prst="rect">
            <a:avLst/>
          </a:prstGeom>
          <a:solidFill>
            <a:srgbClr val="D9FBE5">
              <a:alpha val="35532"/>
            </a:srgb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3CCD5828-40D6-2554-B803-3263E81F31F9}"/>
              </a:ext>
            </a:extLst>
          </p:cNvPr>
          <p:cNvSpPr/>
          <p:nvPr/>
        </p:nvSpPr>
        <p:spPr>
          <a:xfrm>
            <a:off x="4214187" y="2257219"/>
            <a:ext cx="3760258" cy="3951240"/>
          </a:xfrm>
          <a:prstGeom prst="rect">
            <a:avLst/>
          </a:prstGeom>
          <a:solidFill>
            <a:srgbClr val="D9FBE5">
              <a:alpha val="35532"/>
            </a:srgb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73D6B17-7320-2944-C955-90951BAA69DA}"/>
              </a:ext>
            </a:extLst>
          </p:cNvPr>
          <p:cNvSpPr/>
          <p:nvPr/>
        </p:nvSpPr>
        <p:spPr>
          <a:xfrm>
            <a:off x="8079273" y="2257219"/>
            <a:ext cx="3760258" cy="3951240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  <a:ln w="12700" cap="flat">
            <a:solidFill>
              <a:schemeClr val="accent1">
                <a:lumMod val="50000"/>
              </a:schemeClr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pic>
        <p:nvPicPr>
          <p:cNvPr id="1026" name="Picture 2" descr="Work Started icon PNG and SVG Vector Free Download">
            <a:extLst>
              <a:ext uri="{FF2B5EF4-FFF2-40B4-BE49-F238E27FC236}">
                <a16:creationId xmlns:a16="http://schemas.microsoft.com/office/drawing/2014/main" id="{8C7307FF-91E4-4E1E-5905-5D5724F31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0" y="1407178"/>
            <a:ext cx="760950" cy="7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Ældre Sagen - Ældre Sagen added a new photo.">
            <a:extLst>
              <a:ext uri="{FF2B5EF4-FFF2-40B4-BE49-F238E27FC236}">
                <a16:creationId xmlns:a16="http://schemas.microsoft.com/office/drawing/2014/main" id="{6E181B2C-C615-324D-D318-612BF71E6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273" y="1429350"/>
            <a:ext cx="699077" cy="69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al Icon">
            <a:extLst>
              <a:ext uri="{FF2B5EF4-FFF2-40B4-BE49-F238E27FC236}">
                <a16:creationId xmlns:a16="http://schemas.microsoft.com/office/drawing/2014/main" id="{97BC850F-BCC9-FD66-1D09-ED9875E11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217" y="1293186"/>
            <a:ext cx="902029" cy="96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rude 9">
            <a:extLst>
              <a:ext uri="{FF2B5EF4-FFF2-40B4-BE49-F238E27FC236}">
                <a16:creationId xmlns:a16="http://schemas.microsoft.com/office/drawing/2014/main" id="{8CD7871B-91FE-33E9-6AEA-0D0B0C8C368C}"/>
              </a:ext>
            </a:extLst>
          </p:cNvPr>
          <p:cNvSpPr/>
          <p:nvPr/>
        </p:nvSpPr>
        <p:spPr>
          <a:xfrm>
            <a:off x="4266912" y="1866921"/>
            <a:ext cx="237860" cy="246799"/>
          </a:xfrm>
          <a:prstGeom prst="frame">
            <a:avLst/>
          </a:prstGeom>
          <a:solidFill>
            <a:schemeClr val="accent1"/>
          </a:solidFill>
          <a:ln w="12700" cap="flat">
            <a:solidFill>
              <a:srgbClr val="FF0000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700" b="0" i="0" u="none" strike="noStrike" cap="none" spc="0" normalizeH="0" baseline="0" dirty="0" err="1">
              <a:solidFill>
                <a:srgbClr val="FFFFFF"/>
              </a:solidFill>
              <a:uFillTx/>
              <a:ea typeface="Palatino"/>
              <a:cs typeface="Palatino"/>
              <a:sym typeface="Palatino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68E94DF-1B02-E94B-D4F7-6E2D0CBA62D8}"/>
              </a:ext>
            </a:extLst>
          </p:cNvPr>
          <p:cNvSpPr txBox="1"/>
          <p:nvPr/>
        </p:nvSpPr>
        <p:spPr>
          <a:xfrm>
            <a:off x="10983217" y="369253"/>
            <a:ext cx="856314" cy="748923"/>
          </a:xfrm>
          <a:prstGeom prst="rect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400" b="0" i="0" u="sng" strike="noStrike" cap="none" spc="0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Bord nr.: </a:t>
            </a: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1400" u="sng" dirty="0">
              <a:solidFill>
                <a:schemeClr val="bg1">
                  <a:lumMod val="50000"/>
                </a:schemeClr>
              </a:solidFill>
              <a:ea typeface="Palatino"/>
              <a:cs typeface="Palatino"/>
              <a:sym typeface="Palatino"/>
            </a:endParaRPr>
          </a:p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400" b="0" i="0" u="sng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+mn-lt"/>
              <a:ea typeface="Palatino"/>
              <a:cs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64321778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1992257" y="620726"/>
            <a:ext cx="8495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11">
              <a:defRPr/>
            </a:pPr>
            <a:r>
              <a:rPr lang="da-DK" sz="3600" b="1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maj, du søde, milde!</a:t>
            </a:r>
            <a:endParaRPr lang="da-DK" sz="20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57011">
              <a:defRPr/>
            </a:pPr>
            <a:endParaRPr lang="da-DK" sz="36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kstboks 5"/>
          <p:cNvSpPr txBox="1"/>
          <p:nvPr/>
        </p:nvSpPr>
        <p:spPr>
          <a:xfrm>
            <a:off x="691454" y="1496454"/>
            <a:ext cx="741618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011"/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 derfor smukt dig skynde,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kom, kære maj, o kom!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snart vi kan begynde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på marken vor </a:t>
            </a:r>
            <a:r>
              <a:rPr lang="da-DK" sz="3200" dirty="0" err="1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springom</a:t>
            </a: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 frem for alt du mange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violer tage med,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 nattergalesange</a:t>
            </a:r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og kukkeren tag med</a:t>
            </a:r>
          </a:p>
          <a:p>
            <a:pPr defTabSz="457011"/>
            <a:br>
              <a:rPr lang="da-DK" sz="3200" dirty="0">
                <a:solidFill>
                  <a:srgbClr val="000000"/>
                </a:solidFill>
                <a:latin typeface="Helvetica" panose="020B0604020202020204" pitchFamily="34" charset="0"/>
                <a:cs typeface="Times New Roman" panose="02020603050405020304" pitchFamily="18" charset="0"/>
              </a:rPr>
            </a:br>
            <a:r>
              <a:rPr lang="da-DK" sz="1600" dirty="0">
                <a:latin typeface="proxima-nova-alt"/>
              </a:rPr>
              <a:t>Tekst: Christian A. Overbeck, 1776</a:t>
            </a:r>
            <a:br>
              <a:rPr lang="da-DK" sz="1600" dirty="0">
                <a:latin typeface="proxima-nova-alt"/>
              </a:rPr>
            </a:br>
            <a:r>
              <a:rPr lang="da-DK" sz="1600" dirty="0">
                <a:latin typeface="proxima-nova-alt"/>
              </a:rPr>
              <a:t>Melodi: W.A. Mozart, 1791    	                                                              </a:t>
            </a:r>
            <a:r>
              <a:rPr lang="da-DK" sz="3200" dirty="0">
                <a:solidFill>
                  <a:srgbClr val="000000"/>
                </a:solidFill>
                <a:latin typeface="Arial"/>
              </a:rPr>
              <a:t>4/4</a:t>
            </a:r>
          </a:p>
        </p:txBody>
      </p:sp>
    </p:spTree>
    <p:extLst>
      <p:ext uri="{BB962C8B-B14F-4D97-AF65-F5344CB8AC3E}">
        <p14:creationId xmlns:p14="http://schemas.microsoft.com/office/powerpoint/2010/main" val="357815640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95F48-3496-C4E5-D6AD-981680CBC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 err="1"/>
              <a:t>Afstemning</a:t>
            </a:r>
            <a:endParaRPr lang="en-GB" sz="4400" dirty="0"/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824CFDE6-3C1E-065B-C4CB-94B8BC8D6A92}"/>
              </a:ext>
            </a:extLst>
          </p:cNvPr>
          <p:cNvGrpSpPr/>
          <p:nvPr/>
        </p:nvGrpSpPr>
        <p:grpSpPr>
          <a:xfrm>
            <a:off x="1300163" y="1843131"/>
            <a:ext cx="9872662" cy="3456692"/>
            <a:chOff x="2813577" y="2152713"/>
            <a:chExt cx="6564847" cy="1931090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1033CFCE-5C4F-BA59-36A6-2D29AA3D0DA4}"/>
                </a:ext>
              </a:extLst>
            </p:cNvPr>
            <p:cNvSpPr/>
            <p:nvPr/>
          </p:nvSpPr>
          <p:spPr>
            <a:xfrm>
              <a:off x="8154057" y="2549471"/>
              <a:ext cx="1224367" cy="1534332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700" b="0" i="0" u="none" strike="noStrike" cap="none" spc="0" normalizeH="0" baseline="0" dirty="0" err="1">
                <a:solidFill>
                  <a:srgbClr val="FFFFFF"/>
                </a:solidFill>
                <a:uFillTx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5" name="Rektangel 4">
              <a:extLst>
                <a:ext uri="{FF2B5EF4-FFF2-40B4-BE49-F238E27FC236}">
                  <a16:creationId xmlns:a16="http://schemas.microsoft.com/office/drawing/2014/main" id="{FED6DFDB-1FDE-817D-B384-442FD8BD36B6}"/>
                </a:ext>
              </a:extLst>
            </p:cNvPr>
            <p:cNvSpPr/>
            <p:nvPr/>
          </p:nvSpPr>
          <p:spPr>
            <a:xfrm>
              <a:off x="2813577" y="2549471"/>
              <a:ext cx="1224367" cy="1534332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2700" b="0" i="0" u="none" strike="noStrike" cap="none" spc="0" normalizeH="0" baseline="0" dirty="0" err="1">
                <a:solidFill>
                  <a:srgbClr val="FFFFFF"/>
                </a:solidFill>
                <a:uFillTx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E47BA5EE-65A2-956D-8E0C-4E573DB2466A}"/>
                </a:ext>
              </a:extLst>
            </p:cNvPr>
            <p:cNvSpPr txBox="1"/>
            <p:nvPr/>
          </p:nvSpPr>
          <p:spPr>
            <a:xfrm>
              <a:off x="3194927" y="2152713"/>
              <a:ext cx="366677" cy="3152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000" b="0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+mn-lt"/>
                  <a:ea typeface="Palatino"/>
                  <a:cs typeface="Palatino"/>
                  <a:sym typeface="Palatino"/>
                </a:rPr>
                <a:t>JA</a:t>
              </a:r>
            </a:p>
          </p:txBody>
        </p:sp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5EEC3059-402C-0E2B-6A1D-0C02F2EAA4DA}"/>
                </a:ext>
              </a:extLst>
            </p:cNvPr>
            <p:cNvSpPr txBox="1"/>
            <p:nvPr/>
          </p:nvSpPr>
          <p:spPr>
            <a:xfrm>
              <a:off x="8423998" y="2152713"/>
              <a:ext cx="551081" cy="3152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3000" b="0" i="0" u="none" strike="noStrike" cap="none" spc="0" normalizeH="0" baseline="0" dirty="0">
                  <a:ln>
                    <a:noFill/>
                  </a:ln>
                  <a:solidFill>
                    <a:srgbClr val="414141"/>
                  </a:solidFill>
                  <a:effectLst/>
                  <a:uFillTx/>
                  <a:latin typeface="+mn-lt"/>
                  <a:ea typeface="Palatino"/>
                  <a:cs typeface="Palatino"/>
                  <a:sym typeface="Palatino"/>
                </a:rPr>
                <a:t>NEJ</a:t>
              </a:r>
            </a:p>
          </p:txBody>
        </p:sp>
      </p:grpSp>
      <p:sp>
        <p:nvSpPr>
          <p:cNvPr id="3" name="Tekstfelt 2">
            <a:extLst>
              <a:ext uri="{FF2B5EF4-FFF2-40B4-BE49-F238E27FC236}">
                <a16:creationId xmlns:a16="http://schemas.microsoft.com/office/drawing/2014/main" id="{792AE403-4ECA-6084-7847-21B3E0CA72EF}"/>
              </a:ext>
            </a:extLst>
          </p:cNvPr>
          <p:cNvSpPr txBox="1"/>
          <p:nvPr/>
        </p:nvSpPr>
        <p:spPr>
          <a:xfrm>
            <a:off x="3885669" y="3413618"/>
            <a:ext cx="4701649" cy="1025922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“Var du med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til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seneste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Dialogmøde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i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 </a:t>
            </a:r>
            <a:r>
              <a:rPr lang="en-GB" sz="3000" i="1" dirty="0" err="1">
                <a:solidFill>
                  <a:srgbClr val="414141"/>
                </a:solidFill>
                <a:ea typeface="Palatino"/>
                <a:cs typeface="Palatino"/>
                <a:sym typeface="Palatino"/>
              </a:rPr>
              <a:t>efter</a:t>
            </a:r>
            <a:r>
              <a:rPr kumimoji="0" lang="en-GB" sz="3000" b="0" i="1" u="none" strike="noStrike" cap="none" spc="0" normalizeH="0" baseline="0" dirty="0" err="1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året</a:t>
            </a:r>
            <a:r>
              <a:rPr kumimoji="0" lang="en-GB" sz="3000" b="0" i="1" u="none" strike="noStrike" cap="none" spc="0" normalizeH="0" baseline="0" dirty="0">
                <a:ln>
                  <a:noFill/>
                </a:ln>
                <a:solidFill>
                  <a:srgbClr val="414141"/>
                </a:solidFill>
                <a:effectLst/>
                <a:uFillTx/>
                <a:latin typeface="+mn-lt"/>
                <a:ea typeface="Palatino"/>
                <a:cs typeface="Palatino"/>
                <a:sym typeface="Palatino"/>
              </a:rPr>
              <a:t>?”</a:t>
            </a:r>
          </a:p>
        </p:txBody>
      </p:sp>
    </p:spTree>
    <p:extLst>
      <p:ext uri="{BB962C8B-B14F-4D97-AF65-F5344CB8AC3E}">
        <p14:creationId xmlns:p14="http://schemas.microsoft.com/office/powerpoint/2010/main" val="269752360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da-DK" sz="3200" dirty="0"/>
            </a:br>
            <a:r>
              <a:rPr lang="da-DK" sz="3200" dirty="0"/>
              <a:t>Dialogmøder 2024</a:t>
            </a:r>
            <a:br>
              <a:rPr lang="da-DK" sz="3200" dirty="0"/>
            </a:br>
            <a:r>
              <a:rPr lang="da-DK" sz="3200" dirty="0"/>
              <a:t>Aktuel ældre- og sundhedspolitik</a:t>
            </a:r>
            <a:br>
              <a:rPr lang="da-DK" sz="3200" dirty="0"/>
            </a:br>
            <a:endParaRPr lang="da-DK" sz="3200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r>
              <a:rPr lang="da-DK" dirty="0"/>
              <a:t>Hvad sker der på det ældre- og sundhedspolitiske område?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Adm. direktør </a:t>
            </a:r>
            <a:r>
              <a:rPr lang="da-DK" dirty="0" err="1"/>
              <a:t>bjarne</a:t>
            </a:r>
            <a:r>
              <a:rPr lang="da-DK" dirty="0"/>
              <a:t> </a:t>
            </a:r>
            <a:r>
              <a:rPr lang="da-DK" dirty="0" err="1"/>
              <a:t>hastrup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11053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tekst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/>
              <a:t>Ældre sagens </a:t>
            </a:r>
            <a:r>
              <a:rPr lang="da-DK" dirty="0"/>
              <a:t>hovedindsatser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/>
              <a:t>2024: Et politisk ”Fantom-år”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692DE07-894C-C8E2-DE78-B03D8DF54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927" y="3035864"/>
            <a:ext cx="2063597" cy="290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ælles høringssvar til Sundhedsstrukturkommissionen – Dansk Præhospital  Selskab">
            <a:extLst>
              <a:ext uri="{FF2B5EF4-FFF2-40B4-BE49-F238E27FC236}">
                <a16:creationId xmlns:a16="http://schemas.microsoft.com/office/drawing/2014/main" id="{F4B2D7F6-6E80-0EF8-3E89-34CC2D65A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11" y="3600170"/>
            <a:ext cx="3572871" cy="20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ode råd til din organisations næste kampagne i 2022">
            <a:extLst>
              <a:ext uri="{FF2B5EF4-FFF2-40B4-BE49-F238E27FC236}">
                <a16:creationId xmlns:a16="http://schemas.microsoft.com/office/drawing/2014/main" id="{8110BC9D-DF35-128F-3BF9-9DEC7132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90" y="1961590"/>
            <a:ext cx="3086322" cy="176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13B4210-E6B0-0906-4D67-4EF9F5B47386}"/>
              </a:ext>
            </a:extLst>
          </p:cNvPr>
          <p:cNvSpPr txBox="1"/>
          <p:nvPr/>
        </p:nvSpPr>
        <p:spPr>
          <a:xfrm>
            <a:off x="5094880" y="5556823"/>
            <a:ext cx="308632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a-DK" sz="2400" b="0" i="0" u="none" strike="noStrike" cap="none" spc="0" normalizeH="0" baseline="0" dirty="0">
              <a:ln>
                <a:noFill/>
              </a:ln>
              <a:solidFill>
                <a:srgbClr val="414141"/>
              </a:solidFill>
              <a:effectLst/>
              <a:uFillTx/>
              <a:latin typeface="+mn-lt"/>
              <a:ea typeface="Palatino"/>
              <a:cs typeface="Palatino"/>
              <a:sym typeface="Palatino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A47F404-5910-FD40-5AB0-9222F6DB0F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4618" y="5174158"/>
            <a:ext cx="31623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125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_Ældre Sagen Powerpoint 20-03_2019">
  <a:themeElements>
    <a:clrScheme name="Ældresagen2016">
      <a:dk1>
        <a:srgbClr val="000000"/>
      </a:dk1>
      <a:lt1>
        <a:srgbClr val="FFFFFF"/>
      </a:lt1>
      <a:dk2>
        <a:srgbClr val="A91D1E"/>
      </a:dk2>
      <a:lt2>
        <a:srgbClr val="908979"/>
      </a:lt2>
      <a:accent1>
        <a:srgbClr val="C15F9C"/>
      </a:accent1>
      <a:accent2>
        <a:srgbClr val="9D1E65"/>
      </a:accent2>
      <a:accent3>
        <a:srgbClr val="6EA7AF"/>
      </a:accent3>
      <a:accent4>
        <a:srgbClr val="15494F"/>
      </a:accent4>
      <a:accent5>
        <a:srgbClr val="7281A4"/>
      </a:accent5>
      <a:accent6>
        <a:srgbClr val="111535"/>
      </a:accent6>
      <a:hlink>
        <a:srgbClr val="314C83"/>
      </a:hlink>
      <a:folHlink>
        <a:srgbClr val="5E22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solidFill>
            <a:schemeClr val="accent1">
              <a:lumMod val="50000"/>
            </a:schemeClr>
          </a:solidFill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<a:prstTxWarp prst="textNoShape">
          <a:avLst/>
        </a:prstTxWarp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700" b="0" i="0" u="none" strike="noStrike" cap="none" spc="0" normalizeH="0" baseline="0" dirty="0" err="1" smtClean="0">
            <a:solidFill>
              <a:srgbClr val="FFFFFF"/>
            </a:solidFill>
            <a:uFillTx/>
            <a:ea typeface="Palatino"/>
            <a:cs typeface="Palatino"/>
            <a:sym typeface="Palatino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 dirty="0" err="1" smtClean="0">
            <a:ln>
              <a:noFill/>
            </a:ln>
            <a:solidFill>
              <a:srgbClr val="414141"/>
            </a:solidFill>
            <a:effectLst/>
            <a:uFillTx/>
            <a:latin typeface="+mn-lt"/>
            <a:ea typeface="Palatino"/>
            <a:cs typeface="Palatino"/>
            <a:sym typeface="Palatino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Ældre Sagen 2016-16_9.potx" id="{FA62C7F8-41E3-4CF3-B1AF-0560228E0AF8}" vid="{84D6CD33-1C15-46A3-8315-F2B29DD7BD60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F055342CC713E46B8DE09DC0AEF5073" ma:contentTypeVersion="0" ma:contentTypeDescription="Opret et nyt dokument." ma:contentTypeScope="" ma:versionID="d88d993f9309037e669d5158b9e57541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ffb0c6b81155c29132853602cea6b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618FCF2-5D59-4697-B408-3C65EFE602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ED6F2B3-A7A8-4253-8D52-A37CFA29FC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7D83D71-C525-4968-A17A-F89C69A1C5E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AES_PowerPointskabelon_2019</Template>
  <TotalTime>7992</TotalTime>
  <Words>2463</Words>
  <Application>Microsoft Office PowerPoint</Application>
  <PresentationFormat>Widescreen</PresentationFormat>
  <Paragraphs>365</Paragraphs>
  <Slides>50</Slides>
  <Notes>50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50</vt:i4>
      </vt:variant>
    </vt:vector>
  </HeadingPairs>
  <TitlesOfParts>
    <vt:vector size="59" baseType="lpstr">
      <vt:lpstr>Arial</vt:lpstr>
      <vt:lpstr>Calibri</vt:lpstr>
      <vt:lpstr>Georgia</vt:lpstr>
      <vt:lpstr>Helvetica</vt:lpstr>
      <vt:lpstr>Palatino</vt:lpstr>
      <vt:lpstr>proxima-nova-alt</vt:lpstr>
      <vt:lpstr>Segoe UI</vt:lpstr>
      <vt:lpstr>Symbol</vt:lpstr>
      <vt:lpstr>a_Ældre Sagen Powerpoint 20-03_2019</vt:lpstr>
      <vt:lpstr>Dialogmøde Forår 2024</vt:lpstr>
      <vt:lpstr>Program</vt:lpstr>
      <vt:lpstr>PowerPoint-præsentation</vt:lpstr>
      <vt:lpstr>PowerPoint-præsentation</vt:lpstr>
      <vt:lpstr>PowerPoint-præsentation</vt:lpstr>
      <vt:lpstr>PowerPoint-præsentation</vt:lpstr>
      <vt:lpstr>Afstemning</vt:lpstr>
      <vt:lpstr> Dialogmøder 2024 Aktuel ældre- og sundhedspolitik </vt:lpstr>
      <vt:lpstr>2024: Et politisk ”Fantom-år”</vt:lpstr>
      <vt:lpstr>Endelig kom den… Ældrereformen</vt:lpstr>
      <vt:lpstr>Ældre Sagen har kæmpet for en ”New Deal” i flere år </vt:lpstr>
      <vt:lpstr>Ældrereform – tidslinje 2024</vt:lpstr>
      <vt:lpstr>En ældrelov med få bærende værdier</vt:lpstr>
      <vt:lpstr>Selvbestemmelse: Styrket frit valg, gennemsigtighed og kvalitet</vt:lpstr>
      <vt:lpstr>Udbredelsen af faste teams</vt:lpstr>
      <vt:lpstr>Velfærdsteknologi</vt:lpstr>
      <vt:lpstr>Tættere samspil med pårørende</vt:lpstr>
      <vt:lpstr>Realisering af aftalen</vt:lpstr>
      <vt:lpstr>Sundhed i ældrereformen</vt:lpstr>
      <vt:lpstr>Sundhedsområdet</vt:lpstr>
      <vt:lpstr>Forventede bud på ny struktur</vt:lpstr>
      <vt:lpstr>Taskforce: Anbefalinger til fremtidens sundhedsvæsen</vt:lpstr>
      <vt:lpstr>Midlertidige pladser – stop øget brugerbetaling</vt:lpstr>
      <vt:lpstr>Magtanvendelse</vt:lpstr>
      <vt:lpstr>Magtanvendelse</vt:lpstr>
      <vt:lpstr>Afstemning</vt:lpstr>
      <vt:lpstr>Kampagne: Pensionisternes økonomi</vt:lpstr>
      <vt:lpstr>Hovedbudskab</vt:lpstr>
      <vt:lpstr>Konceptet</vt:lpstr>
      <vt:lpstr>Elementer i kampagnen</vt:lpstr>
      <vt:lpstr>PowerPoint-præsentation</vt:lpstr>
      <vt:lpstr>Kampagnen i politisk lys</vt:lpstr>
      <vt:lpstr>Måling pensionskampagne</vt:lpstr>
      <vt:lpstr>Afstemning</vt:lpstr>
      <vt:lpstr>PowerPoint-præsentation</vt:lpstr>
      <vt:lpstr>Tænk – Tal – Skriv – Del</vt:lpstr>
      <vt:lpstr>Eksempel</vt:lpstr>
      <vt:lpstr>Ældretelefonen som samtalelinje</vt:lpstr>
      <vt:lpstr>Ældretelefonen - version 1.0</vt:lpstr>
      <vt:lpstr>Ældretelefonen – version 2.0</vt:lpstr>
      <vt:lpstr>Vi går i luften 3. juni</vt:lpstr>
      <vt:lpstr>Markedsføring</vt:lpstr>
      <vt:lpstr>Ældretelefonens visuelle design</vt:lpstr>
      <vt:lpstr>Frivillige</vt:lpstr>
      <vt:lpstr>Lokalafdelingerne er vigtige</vt:lpstr>
      <vt:lpstr>Tænk – Tal – Del</vt:lpstr>
      <vt:lpstr>Det gode samarbejde i lokalafdelingerne 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Akutplan for sundhedsvæsenet</dc:title>
  <dc:creator>Anna Wilroth</dc:creator>
  <cp:lastModifiedBy>Kirsten Thustrup</cp:lastModifiedBy>
  <cp:revision>129</cp:revision>
  <cp:lastPrinted>2024-04-12T15:51:39Z</cp:lastPrinted>
  <dcterms:created xsi:type="dcterms:W3CDTF">2023-04-17T10:34:53Z</dcterms:created>
  <dcterms:modified xsi:type="dcterms:W3CDTF">2024-05-21T07:29:05Z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0x0101005F055342CC713E46B8DE09DC0AEF5073</vt:lpwstr>
  </property>
</Properties>
</file>