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notesMasterIdLst>
    <p:notesMasterId r:id="rId18"/>
  </p:notesMasterIdLst>
  <p:handoutMasterIdLst>
    <p:handoutMasterId r:id="rId19"/>
  </p:handoutMasterIdLst>
  <p:sldIdLst>
    <p:sldId id="351" r:id="rId2"/>
    <p:sldId id="355" r:id="rId3"/>
    <p:sldId id="420" r:id="rId4"/>
    <p:sldId id="418" r:id="rId5"/>
    <p:sldId id="428" r:id="rId6"/>
    <p:sldId id="429" r:id="rId7"/>
    <p:sldId id="421" r:id="rId8"/>
    <p:sldId id="422" r:id="rId9"/>
    <p:sldId id="423" r:id="rId10"/>
    <p:sldId id="424" r:id="rId11"/>
    <p:sldId id="426" r:id="rId12"/>
    <p:sldId id="425" r:id="rId13"/>
    <p:sldId id="427" r:id="rId14"/>
    <p:sldId id="430" r:id="rId15"/>
    <p:sldId id="431" r:id="rId16"/>
    <p:sldId id="432" r:id="rId17"/>
  </p:sldIdLst>
  <p:sldSz cx="9144000" cy="6858000" type="screen4x3"/>
  <p:notesSz cx="6797675" cy="9926638"/>
  <p:defaultTextStyle>
    <a:defPPr>
      <a:defRPr lang="da-DK"/>
    </a:defPPr>
    <a:lvl1pPr marL="0" algn="l" defTabSz="457011" rtl="0" eaLnBrk="1" latinLnBrk="0" hangingPunct="1">
      <a:defRPr sz="1800" kern="1200">
        <a:solidFill>
          <a:schemeClr val="tx1"/>
        </a:solidFill>
        <a:latin typeface="+mn-lt"/>
        <a:ea typeface="+mn-ea"/>
        <a:cs typeface="+mn-cs"/>
      </a:defRPr>
    </a:lvl1pPr>
    <a:lvl2pPr marL="457011" algn="l" defTabSz="457011" rtl="0" eaLnBrk="1" latinLnBrk="0" hangingPunct="1">
      <a:defRPr sz="1800" kern="1200">
        <a:solidFill>
          <a:schemeClr val="tx1"/>
        </a:solidFill>
        <a:latin typeface="+mn-lt"/>
        <a:ea typeface="+mn-ea"/>
        <a:cs typeface="+mn-cs"/>
      </a:defRPr>
    </a:lvl2pPr>
    <a:lvl3pPr marL="914024" algn="l" defTabSz="457011" rtl="0" eaLnBrk="1" latinLnBrk="0" hangingPunct="1">
      <a:defRPr sz="1800" kern="1200">
        <a:solidFill>
          <a:schemeClr val="tx1"/>
        </a:solidFill>
        <a:latin typeface="+mn-lt"/>
        <a:ea typeface="+mn-ea"/>
        <a:cs typeface="+mn-cs"/>
      </a:defRPr>
    </a:lvl3pPr>
    <a:lvl4pPr marL="1371040" algn="l" defTabSz="457011" rtl="0" eaLnBrk="1" latinLnBrk="0" hangingPunct="1">
      <a:defRPr sz="1800" kern="1200">
        <a:solidFill>
          <a:schemeClr val="tx1"/>
        </a:solidFill>
        <a:latin typeface="+mn-lt"/>
        <a:ea typeface="+mn-ea"/>
        <a:cs typeface="+mn-cs"/>
      </a:defRPr>
    </a:lvl4pPr>
    <a:lvl5pPr marL="1828052" algn="l" defTabSz="457011" rtl="0" eaLnBrk="1" latinLnBrk="0" hangingPunct="1">
      <a:defRPr sz="1800" kern="1200">
        <a:solidFill>
          <a:schemeClr val="tx1"/>
        </a:solidFill>
        <a:latin typeface="+mn-lt"/>
        <a:ea typeface="+mn-ea"/>
        <a:cs typeface="+mn-cs"/>
      </a:defRPr>
    </a:lvl5pPr>
    <a:lvl6pPr marL="2285064" algn="l" defTabSz="457011" rtl="0" eaLnBrk="1" latinLnBrk="0" hangingPunct="1">
      <a:defRPr sz="1800" kern="1200">
        <a:solidFill>
          <a:schemeClr val="tx1"/>
        </a:solidFill>
        <a:latin typeface="+mn-lt"/>
        <a:ea typeface="+mn-ea"/>
        <a:cs typeface="+mn-cs"/>
      </a:defRPr>
    </a:lvl6pPr>
    <a:lvl7pPr marL="2742079" algn="l" defTabSz="457011" rtl="0" eaLnBrk="1" latinLnBrk="0" hangingPunct="1">
      <a:defRPr sz="1800" kern="1200">
        <a:solidFill>
          <a:schemeClr val="tx1"/>
        </a:solidFill>
        <a:latin typeface="+mn-lt"/>
        <a:ea typeface="+mn-ea"/>
        <a:cs typeface="+mn-cs"/>
      </a:defRPr>
    </a:lvl7pPr>
    <a:lvl8pPr marL="3199088" algn="l" defTabSz="457011" rtl="0" eaLnBrk="1" latinLnBrk="0" hangingPunct="1">
      <a:defRPr sz="1800" kern="1200">
        <a:solidFill>
          <a:schemeClr val="tx1"/>
        </a:solidFill>
        <a:latin typeface="+mn-lt"/>
        <a:ea typeface="+mn-ea"/>
        <a:cs typeface="+mn-cs"/>
      </a:defRPr>
    </a:lvl8pPr>
    <a:lvl9pPr marL="3656104" algn="l" defTabSz="45701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20">
          <p15:clr>
            <a:srgbClr val="A4A3A4"/>
          </p15:clr>
        </p15:guide>
        <p15:guide id="3" orient="horz" pos="3918">
          <p15:clr>
            <a:srgbClr val="A4A3A4"/>
          </p15:clr>
        </p15:guide>
        <p15:guide id="4" pos="2880">
          <p15:clr>
            <a:srgbClr val="A4A3A4"/>
          </p15:clr>
        </p15:guide>
        <p15:guide id="5" pos="238">
          <p15:clr>
            <a:srgbClr val="A4A3A4"/>
          </p15:clr>
        </p15:guide>
        <p15:guide id="6" pos="554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a Krause Schütz" initials="CS" lastIdx="2" clrIdx="0"/>
  <p:cmAuthor id="1" name="Ida Magdalene Hotvedt" initials="IMH"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8979"/>
    <a:srgbClr val="CAC8BC"/>
    <a:srgbClr val="5E2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llemlayout 2 - markeringsfarv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emlayout 2 - markeringsfarv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llemlayout 1 - markeringsfarv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yst layout 2 - markeringsfarv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yst layout 2 - markeringsfarv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emlayout 2 - markeringsfarv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emlayout 2 - markeringsfarv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llemlayout 2 - markeringsfarv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4C1A8A3-306A-4EB7-A6B1-4F7E0EB9C5D6}" styleName="Mellemlayout 3 - Markering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875" autoAdjust="0"/>
  </p:normalViewPr>
  <p:slideViewPr>
    <p:cSldViewPr snapToGrid="0">
      <p:cViewPr varScale="1">
        <p:scale>
          <a:sx n="67" d="100"/>
          <a:sy n="67" d="100"/>
        </p:scale>
        <p:origin x="1284" y="44"/>
      </p:cViewPr>
      <p:guideLst>
        <p:guide orient="horz" pos="2160"/>
        <p:guide orient="horz" pos="220"/>
        <p:guide orient="horz" pos="3918"/>
        <p:guide pos="2880"/>
        <p:guide pos="238"/>
        <p:guide pos="554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135" cy="497600"/>
          </a:xfrm>
          <a:prstGeom prst="rect">
            <a:avLst/>
          </a:prstGeom>
        </p:spPr>
        <p:txBody>
          <a:bodyPr vert="horz" lIns="91294" tIns="45647" rIns="91294" bIns="45647" rtlCol="0"/>
          <a:lstStyle>
            <a:lvl1pPr algn="l">
              <a:defRPr sz="1200"/>
            </a:lvl1pPr>
          </a:lstStyle>
          <a:p>
            <a:endParaRPr lang="da-DK"/>
          </a:p>
        </p:txBody>
      </p:sp>
      <p:sp>
        <p:nvSpPr>
          <p:cNvPr id="3" name="Pladsholder til dato 2"/>
          <p:cNvSpPr>
            <a:spLocks noGrp="1"/>
          </p:cNvSpPr>
          <p:nvPr>
            <p:ph type="dt" sz="quarter" idx="1"/>
          </p:nvPr>
        </p:nvSpPr>
        <p:spPr>
          <a:xfrm>
            <a:off x="3849955" y="0"/>
            <a:ext cx="2946135" cy="497600"/>
          </a:xfrm>
          <a:prstGeom prst="rect">
            <a:avLst/>
          </a:prstGeom>
        </p:spPr>
        <p:txBody>
          <a:bodyPr vert="horz" lIns="91294" tIns="45647" rIns="91294" bIns="45647" rtlCol="0"/>
          <a:lstStyle>
            <a:lvl1pPr algn="r">
              <a:defRPr sz="1200"/>
            </a:lvl1pPr>
          </a:lstStyle>
          <a:p>
            <a:fld id="{12D51702-A538-4026-B10C-D71B35C6AF90}" type="datetimeFigureOut">
              <a:rPr lang="da-DK" smtClean="0"/>
              <a:t>27-09-2023</a:t>
            </a:fld>
            <a:endParaRPr lang="da-DK"/>
          </a:p>
        </p:txBody>
      </p:sp>
      <p:sp>
        <p:nvSpPr>
          <p:cNvPr id="4" name="Pladsholder til sidefod 3"/>
          <p:cNvSpPr>
            <a:spLocks noGrp="1"/>
          </p:cNvSpPr>
          <p:nvPr>
            <p:ph type="ftr" sz="quarter" idx="2"/>
          </p:nvPr>
        </p:nvSpPr>
        <p:spPr>
          <a:xfrm>
            <a:off x="0" y="9429039"/>
            <a:ext cx="2946135" cy="497600"/>
          </a:xfrm>
          <a:prstGeom prst="rect">
            <a:avLst/>
          </a:prstGeom>
        </p:spPr>
        <p:txBody>
          <a:bodyPr vert="horz" lIns="91294" tIns="45647" rIns="91294" bIns="45647" rtlCol="0" anchor="b"/>
          <a:lstStyle>
            <a:lvl1pPr algn="l">
              <a:defRPr sz="1200"/>
            </a:lvl1pPr>
          </a:lstStyle>
          <a:p>
            <a:endParaRPr lang="da-DK"/>
          </a:p>
        </p:txBody>
      </p:sp>
      <p:sp>
        <p:nvSpPr>
          <p:cNvPr id="5" name="Pladsholder til slidenummer 4"/>
          <p:cNvSpPr>
            <a:spLocks noGrp="1"/>
          </p:cNvSpPr>
          <p:nvPr>
            <p:ph type="sldNum" sz="quarter" idx="3"/>
          </p:nvPr>
        </p:nvSpPr>
        <p:spPr>
          <a:xfrm>
            <a:off x="3849955" y="9429039"/>
            <a:ext cx="2946135" cy="497600"/>
          </a:xfrm>
          <a:prstGeom prst="rect">
            <a:avLst/>
          </a:prstGeom>
        </p:spPr>
        <p:txBody>
          <a:bodyPr vert="horz" lIns="91294" tIns="45647" rIns="91294" bIns="45647" rtlCol="0" anchor="b"/>
          <a:lstStyle>
            <a:lvl1pPr algn="r">
              <a:defRPr sz="1200"/>
            </a:lvl1pPr>
          </a:lstStyle>
          <a:p>
            <a:fld id="{2C64FEA3-8829-425C-A562-5C3FA8EBBA45}" type="slidenum">
              <a:rPr lang="da-DK" smtClean="0"/>
              <a:t>‹nr.›</a:t>
            </a:fld>
            <a:endParaRPr lang="da-DK"/>
          </a:p>
        </p:txBody>
      </p:sp>
    </p:spTree>
    <p:extLst>
      <p:ext uri="{BB962C8B-B14F-4D97-AF65-F5344CB8AC3E}">
        <p14:creationId xmlns:p14="http://schemas.microsoft.com/office/powerpoint/2010/main" val="2826551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8056"/>
          </a:xfrm>
          <a:prstGeom prst="rect">
            <a:avLst/>
          </a:prstGeom>
        </p:spPr>
        <p:txBody>
          <a:bodyPr vert="horz" lIns="91714" tIns="45857" rIns="91714" bIns="45857" rtlCol="0"/>
          <a:lstStyle>
            <a:lvl1pPr algn="l">
              <a:defRPr sz="1200"/>
            </a:lvl1pPr>
          </a:lstStyle>
          <a:p>
            <a:endParaRPr lang="da-DK"/>
          </a:p>
        </p:txBody>
      </p:sp>
      <p:sp>
        <p:nvSpPr>
          <p:cNvPr id="3" name="Pladsholder til dato 2"/>
          <p:cNvSpPr>
            <a:spLocks noGrp="1"/>
          </p:cNvSpPr>
          <p:nvPr>
            <p:ph type="dt" idx="1"/>
          </p:nvPr>
        </p:nvSpPr>
        <p:spPr>
          <a:xfrm>
            <a:off x="3850444" y="0"/>
            <a:ext cx="2945659" cy="498056"/>
          </a:xfrm>
          <a:prstGeom prst="rect">
            <a:avLst/>
          </a:prstGeom>
        </p:spPr>
        <p:txBody>
          <a:bodyPr vert="horz" lIns="91714" tIns="45857" rIns="91714" bIns="45857" rtlCol="0"/>
          <a:lstStyle>
            <a:lvl1pPr algn="r">
              <a:defRPr sz="1200"/>
            </a:lvl1pPr>
          </a:lstStyle>
          <a:p>
            <a:fld id="{D4521614-06D8-4BA4-8980-CEEAA72D722D}" type="datetimeFigureOut">
              <a:rPr lang="da-DK" smtClean="0"/>
              <a:t>27-09-2023</a:t>
            </a:fld>
            <a:endParaRPr lang="da-DK"/>
          </a:p>
        </p:txBody>
      </p:sp>
      <p:sp>
        <p:nvSpPr>
          <p:cNvPr id="4" name="Pladsholder til slidebillede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1714" tIns="45857" rIns="91714" bIns="45857" rtlCol="0" anchor="ctr"/>
          <a:lstStyle/>
          <a:p>
            <a:endParaRPr lang="da-DK"/>
          </a:p>
        </p:txBody>
      </p:sp>
      <p:sp>
        <p:nvSpPr>
          <p:cNvPr id="5" name="Pladsholder til noter 4"/>
          <p:cNvSpPr>
            <a:spLocks noGrp="1"/>
          </p:cNvSpPr>
          <p:nvPr>
            <p:ph type="body" sz="quarter" idx="3"/>
          </p:nvPr>
        </p:nvSpPr>
        <p:spPr>
          <a:xfrm>
            <a:off x="679768" y="4777196"/>
            <a:ext cx="5438140" cy="3908613"/>
          </a:xfrm>
          <a:prstGeom prst="rect">
            <a:avLst/>
          </a:prstGeom>
        </p:spPr>
        <p:txBody>
          <a:bodyPr vert="horz" lIns="91714" tIns="45857" rIns="91714" bIns="45857"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9428584"/>
            <a:ext cx="2945659" cy="498055"/>
          </a:xfrm>
          <a:prstGeom prst="rect">
            <a:avLst/>
          </a:prstGeom>
        </p:spPr>
        <p:txBody>
          <a:bodyPr vert="horz" lIns="91714" tIns="45857" rIns="91714" bIns="45857"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4" y="9428584"/>
            <a:ext cx="2945659" cy="498055"/>
          </a:xfrm>
          <a:prstGeom prst="rect">
            <a:avLst/>
          </a:prstGeom>
        </p:spPr>
        <p:txBody>
          <a:bodyPr vert="horz" lIns="91714" tIns="45857" rIns="91714" bIns="45857" rtlCol="0" anchor="b"/>
          <a:lstStyle>
            <a:lvl1pPr algn="r">
              <a:defRPr sz="1200"/>
            </a:lvl1pPr>
          </a:lstStyle>
          <a:p>
            <a:fld id="{354C4475-3E94-479C-AEFB-C09AA5491272}" type="slidenum">
              <a:rPr lang="da-DK" smtClean="0"/>
              <a:t>‹nr.›</a:t>
            </a:fld>
            <a:endParaRPr lang="da-DK"/>
          </a:p>
        </p:txBody>
      </p:sp>
    </p:spTree>
    <p:extLst>
      <p:ext uri="{BB962C8B-B14F-4D97-AF65-F5344CB8AC3E}">
        <p14:creationId xmlns:p14="http://schemas.microsoft.com/office/powerpoint/2010/main" val="1577558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2</a:t>
            </a:fld>
            <a:endParaRPr lang="da-DK"/>
          </a:p>
        </p:txBody>
      </p:sp>
    </p:spTree>
    <p:extLst>
      <p:ext uri="{BB962C8B-B14F-4D97-AF65-F5344CB8AC3E}">
        <p14:creationId xmlns:p14="http://schemas.microsoft.com/office/powerpoint/2010/main" val="2955577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11</a:t>
            </a:fld>
            <a:endParaRPr lang="da-DK"/>
          </a:p>
        </p:txBody>
      </p:sp>
    </p:spTree>
    <p:extLst>
      <p:ext uri="{BB962C8B-B14F-4D97-AF65-F5344CB8AC3E}">
        <p14:creationId xmlns:p14="http://schemas.microsoft.com/office/powerpoint/2010/main" val="3845446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12</a:t>
            </a:fld>
            <a:endParaRPr lang="da-DK"/>
          </a:p>
        </p:txBody>
      </p:sp>
    </p:spTree>
    <p:extLst>
      <p:ext uri="{BB962C8B-B14F-4D97-AF65-F5344CB8AC3E}">
        <p14:creationId xmlns:p14="http://schemas.microsoft.com/office/powerpoint/2010/main" val="888754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13</a:t>
            </a:fld>
            <a:endParaRPr lang="da-DK"/>
          </a:p>
        </p:txBody>
      </p:sp>
    </p:spTree>
    <p:extLst>
      <p:ext uri="{BB962C8B-B14F-4D97-AF65-F5344CB8AC3E}">
        <p14:creationId xmlns:p14="http://schemas.microsoft.com/office/powerpoint/2010/main" val="1327822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14</a:t>
            </a:fld>
            <a:endParaRPr lang="da-DK"/>
          </a:p>
        </p:txBody>
      </p:sp>
    </p:spTree>
    <p:extLst>
      <p:ext uri="{BB962C8B-B14F-4D97-AF65-F5344CB8AC3E}">
        <p14:creationId xmlns:p14="http://schemas.microsoft.com/office/powerpoint/2010/main" val="3540434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15</a:t>
            </a:fld>
            <a:endParaRPr lang="da-DK"/>
          </a:p>
        </p:txBody>
      </p:sp>
    </p:spTree>
    <p:extLst>
      <p:ext uri="{BB962C8B-B14F-4D97-AF65-F5344CB8AC3E}">
        <p14:creationId xmlns:p14="http://schemas.microsoft.com/office/powerpoint/2010/main" val="1718105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16</a:t>
            </a:fld>
            <a:endParaRPr lang="da-DK"/>
          </a:p>
        </p:txBody>
      </p:sp>
    </p:spTree>
    <p:extLst>
      <p:ext uri="{BB962C8B-B14F-4D97-AF65-F5344CB8AC3E}">
        <p14:creationId xmlns:p14="http://schemas.microsoft.com/office/powerpoint/2010/main" val="1511813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3</a:t>
            </a:fld>
            <a:endParaRPr lang="da-DK"/>
          </a:p>
        </p:txBody>
      </p:sp>
    </p:spTree>
    <p:extLst>
      <p:ext uri="{BB962C8B-B14F-4D97-AF65-F5344CB8AC3E}">
        <p14:creationId xmlns:p14="http://schemas.microsoft.com/office/powerpoint/2010/main" val="98854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4</a:t>
            </a:fld>
            <a:endParaRPr lang="da-DK"/>
          </a:p>
        </p:txBody>
      </p:sp>
    </p:spTree>
    <p:extLst>
      <p:ext uri="{BB962C8B-B14F-4D97-AF65-F5344CB8AC3E}">
        <p14:creationId xmlns:p14="http://schemas.microsoft.com/office/powerpoint/2010/main" val="129254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5</a:t>
            </a:fld>
            <a:endParaRPr lang="da-DK"/>
          </a:p>
        </p:txBody>
      </p:sp>
    </p:spTree>
    <p:extLst>
      <p:ext uri="{BB962C8B-B14F-4D97-AF65-F5344CB8AC3E}">
        <p14:creationId xmlns:p14="http://schemas.microsoft.com/office/powerpoint/2010/main" val="133349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6</a:t>
            </a:fld>
            <a:endParaRPr lang="da-DK"/>
          </a:p>
        </p:txBody>
      </p:sp>
    </p:spTree>
    <p:extLst>
      <p:ext uri="{BB962C8B-B14F-4D97-AF65-F5344CB8AC3E}">
        <p14:creationId xmlns:p14="http://schemas.microsoft.com/office/powerpoint/2010/main" val="378385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7</a:t>
            </a:fld>
            <a:endParaRPr lang="da-DK"/>
          </a:p>
        </p:txBody>
      </p:sp>
    </p:spTree>
    <p:extLst>
      <p:ext uri="{BB962C8B-B14F-4D97-AF65-F5344CB8AC3E}">
        <p14:creationId xmlns:p14="http://schemas.microsoft.com/office/powerpoint/2010/main" val="324956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8</a:t>
            </a:fld>
            <a:endParaRPr lang="da-DK"/>
          </a:p>
        </p:txBody>
      </p:sp>
    </p:spTree>
    <p:extLst>
      <p:ext uri="{BB962C8B-B14F-4D97-AF65-F5344CB8AC3E}">
        <p14:creationId xmlns:p14="http://schemas.microsoft.com/office/powerpoint/2010/main" val="1218344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9</a:t>
            </a:fld>
            <a:endParaRPr lang="da-DK"/>
          </a:p>
        </p:txBody>
      </p:sp>
    </p:spTree>
    <p:extLst>
      <p:ext uri="{BB962C8B-B14F-4D97-AF65-F5344CB8AC3E}">
        <p14:creationId xmlns:p14="http://schemas.microsoft.com/office/powerpoint/2010/main" val="1852841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54C4475-3E94-479C-AEFB-C09AA5491272}" type="slidenum">
              <a:rPr lang="da-DK" smtClean="0"/>
              <a:t>10</a:t>
            </a:fld>
            <a:endParaRPr lang="da-DK"/>
          </a:p>
        </p:txBody>
      </p:sp>
    </p:spTree>
    <p:extLst>
      <p:ext uri="{BB962C8B-B14F-4D97-AF65-F5344CB8AC3E}">
        <p14:creationId xmlns:p14="http://schemas.microsoft.com/office/powerpoint/2010/main" val="3738689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Åbningsdias - centreret">
    <p:bg>
      <p:bgRef idx="1001">
        <a:schemeClr val="bg1"/>
      </p:bgRef>
    </p:bg>
    <p:spTree>
      <p:nvGrpSpPr>
        <p:cNvPr id="1" name=""/>
        <p:cNvGrpSpPr/>
        <p:nvPr/>
      </p:nvGrpSpPr>
      <p:grpSpPr>
        <a:xfrm>
          <a:off x="0" y="0"/>
          <a:ext cx="0" cy="0"/>
          <a:chOff x="0" y="0"/>
          <a:chExt cx="0" cy="0"/>
        </a:xfrm>
      </p:grpSpPr>
      <p:sp>
        <p:nvSpPr>
          <p:cNvPr id="22" name="Rektangel 21"/>
          <p:cNvSpPr/>
          <p:nvPr userDrawn="1"/>
        </p:nvSpPr>
        <p:spPr>
          <a:xfrm>
            <a:off x="-408" y="-1"/>
            <a:ext cx="9144001" cy="2451101"/>
          </a:xfrm>
          <a:prstGeom prst="rect">
            <a:avLst/>
          </a:prstGeom>
          <a:solidFill>
            <a:schemeClr val="bg2"/>
          </a:solidFill>
          <a:ln w="12700" cap="flat">
            <a:noFill/>
            <a:miter lim="400000"/>
          </a:ln>
          <a:effectLst/>
        </p:spPr>
        <p:txBody>
          <a:bodyPr rot="0" spcFirstLastPara="1" vertOverflow="overflow" horzOverflow="overflow" vert="horz" wrap="square" lIns="50800" tIns="50800" rIns="50800" bIns="50800" numCol="1" spcCol="38100" rtlCol="0" anchor="ctr">
            <a:spAutoFit/>
          </a:bodyPr>
          <a:lstStyle/>
          <a:p>
            <a:pPr marL="0" marR="0" lvl="0" indent="0" algn="ctr" defTabSz="584200" eaLnBrk="1" fontAlgn="auto" latinLnBrk="1" hangingPunct="0">
              <a:lnSpc>
                <a:spcPct val="100000"/>
              </a:lnSpc>
              <a:spcBef>
                <a:spcPts val="0"/>
              </a:spcBef>
              <a:spcAft>
                <a:spcPts val="0"/>
              </a:spcAft>
              <a:buClrTx/>
              <a:buSzTx/>
              <a:buFontTx/>
              <a:buNone/>
              <a:tabLst/>
              <a:defRPr/>
            </a:pPr>
            <a:endParaRPr kumimoji="0" lang="da-DK" sz="3200" b="0" i="0" u="none" strike="noStrike" kern="0" cap="none" spc="0" normalizeH="0" baseline="0" noProof="0" dirty="0">
              <a:ln>
                <a:noFill/>
              </a:ln>
              <a:solidFill>
                <a:srgbClr val="FFFFFF"/>
              </a:solidFill>
              <a:effectLst>
                <a:outerShdw blurRad="25400" dist="33948" dir="2700000" rotWithShape="0">
                  <a:srgbClr val="3B3936"/>
                </a:outerShdw>
              </a:effectLst>
              <a:uLnTx/>
              <a:uFillTx/>
              <a:ea typeface="Arial"/>
              <a:cs typeface="Arial"/>
              <a:sym typeface="Palatino"/>
            </a:endParaRPr>
          </a:p>
        </p:txBody>
      </p:sp>
      <p:sp>
        <p:nvSpPr>
          <p:cNvPr id="27" name="Rektangel 26"/>
          <p:cNvSpPr/>
          <p:nvPr userDrawn="1"/>
        </p:nvSpPr>
        <p:spPr>
          <a:xfrm>
            <a:off x="0" y="4410944"/>
            <a:ext cx="9144001" cy="2451600"/>
          </a:xfrm>
          <a:prstGeom prst="rect">
            <a:avLst/>
          </a:prstGeom>
          <a:solidFill>
            <a:schemeClr val="bg2"/>
          </a:solidFill>
          <a:ln w="12700" cap="flat">
            <a:noFill/>
            <a:miter lim="400000"/>
          </a:ln>
          <a:effectLst/>
        </p:spPr>
        <p:txBody>
          <a:bodyPr rot="0" spcFirstLastPara="1" vertOverflow="overflow" horzOverflow="overflow" vert="horz" wrap="square" lIns="50800" tIns="50800" rIns="50800" bIns="50800" numCol="1" spcCol="38100" rtlCol="0" anchor="ctr">
            <a:spAutoFit/>
          </a:bodyPr>
          <a:lstStyle/>
          <a:p>
            <a:pPr marL="0" marR="0" lvl="0" indent="0" algn="ctr" defTabSz="584200" eaLnBrk="1" fontAlgn="auto" latinLnBrk="1" hangingPunct="0">
              <a:lnSpc>
                <a:spcPct val="100000"/>
              </a:lnSpc>
              <a:spcBef>
                <a:spcPts val="0"/>
              </a:spcBef>
              <a:spcAft>
                <a:spcPts val="0"/>
              </a:spcAft>
              <a:buClrTx/>
              <a:buSzTx/>
              <a:buFontTx/>
              <a:buNone/>
              <a:tabLst/>
              <a:defRPr/>
            </a:pPr>
            <a:endParaRPr kumimoji="0" lang="da-DK" sz="3200" b="0" i="0" u="none" strike="noStrike" kern="0" cap="none" spc="0" normalizeH="0" baseline="0" noProof="0" dirty="0">
              <a:ln>
                <a:noFill/>
              </a:ln>
              <a:solidFill>
                <a:srgbClr val="FFFFFF"/>
              </a:solidFill>
              <a:effectLst>
                <a:outerShdw blurRad="25400" dist="33948" dir="2700000" rotWithShape="0">
                  <a:srgbClr val="3B3936"/>
                </a:outerShdw>
              </a:effectLst>
              <a:uLnTx/>
              <a:uFillTx/>
              <a:ea typeface="Arial"/>
              <a:cs typeface="Arial"/>
              <a:sym typeface="Palatino"/>
            </a:endParaRPr>
          </a:p>
        </p:txBody>
      </p:sp>
      <p:pic>
        <p:nvPicPr>
          <p:cNvPr id="30"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2075634" y="3005188"/>
            <a:ext cx="4991916" cy="851668"/>
          </a:xfrm>
          <a:prstGeom prst="rect">
            <a:avLst/>
          </a:prstGeom>
          <a:ln w="12700">
            <a:miter lim="400000"/>
          </a:ln>
        </p:spPr>
      </p:pic>
      <p:sp>
        <p:nvSpPr>
          <p:cNvPr id="24" name="Shape 7"/>
          <p:cNvSpPr/>
          <p:nvPr userDrawn="1"/>
        </p:nvSpPr>
        <p:spPr>
          <a:xfrm>
            <a:off x="0" y="4410944"/>
            <a:ext cx="9144000"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
        <p:nvSpPr>
          <p:cNvPr id="29" name="Shape 8"/>
          <p:cNvSpPr/>
          <p:nvPr userDrawn="1"/>
        </p:nvSpPr>
        <p:spPr>
          <a:xfrm flipV="1">
            <a:off x="-431" y="2396852"/>
            <a:ext cx="9144431"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Tree>
    <p:extLst>
      <p:ext uri="{BB962C8B-B14F-4D97-AF65-F5344CB8AC3E}">
        <p14:creationId xmlns:p14="http://schemas.microsoft.com/office/powerpoint/2010/main" val="20563284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3157" y="219070"/>
            <a:ext cx="8422255" cy="972000"/>
          </a:xfrm>
        </p:spPr>
        <p:txBody>
          <a:bodyPr>
            <a:normAutofit/>
          </a:bodyPr>
          <a:lstStyle>
            <a:lvl1pPr>
              <a:spcBef>
                <a:spcPts val="0"/>
              </a:spcBef>
              <a:defRPr sz="4900"/>
            </a:lvl1pPr>
          </a:lstStyle>
          <a:p>
            <a:pPr lvl="0"/>
            <a:r>
              <a:rPr lang="da-DK" dirty="0"/>
              <a:t>Klik for at tilføje tekst</a:t>
            </a:r>
          </a:p>
        </p:txBody>
      </p:sp>
    </p:spTree>
    <p:extLst>
      <p:ext uri="{BB962C8B-B14F-4D97-AF65-F5344CB8AC3E}">
        <p14:creationId xmlns:p14="http://schemas.microsoft.com/office/powerpoint/2010/main" val="282960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pic>
        <p:nvPicPr>
          <p:cNvPr id="8"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Tree>
    <p:extLst>
      <p:ext uri="{BB962C8B-B14F-4D97-AF65-F5344CB8AC3E}">
        <p14:creationId xmlns:p14="http://schemas.microsoft.com/office/powerpoint/2010/main" val="3787925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1_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31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itel &amp; undertitel i bånd centreret">
    <p:spTree>
      <p:nvGrpSpPr>
        <p:cNvPr id="1" name=""/>
        <p:cNvGrpSpPr/>
        <p:nvPr/>
      </p:nvGrpSpPr>
      <p:grpSpPr>
        <a:xfrm>
          <a:off x="0" y="0"/>
          <a:ext cx="0" cy="0"/>
          <a:chOff x="0" y="0"/>
          <a:chExt cx="0" cy="0"/>
        </a:xfrm>
      </p:grpSpPr>
      <p:sp>
        <p:nvSpPr>
          <p:cNvPr id="3" name="Pladsholder til tekst 2"/>
          <p:cNvSpPr>
            <a:spLocks noGrp="1"/>
          </p:cNvSpPr>
          <p:nvPr>
            <p:ph type="body" sz="quarter" idx="10" hasCustomPrompt="1"/>
          </p:nvPr>
        </p:nvSpPr>
        <p:spPr>
          <a:xfrm>
            <a:off x="397939" y="2212910"/>
            <a:ext cx="8387769" cy="261610"/>
          </a:xfrm>
        </p:spPr>
        <p:txBody>
          <a:bodyPr vert="horz" anchor="b" anchorCtr="0">
            <a:spAutoFit/>
          </a:bodyPr>
          <a:lstStyle>
            <a:lvl1pPr marL="0" indent="0" algn="l">
              <a:lnSpc>
                <a:spcPct val="100000"/>
              </a:lnSpc>
              <a:spcBef>
                <a:spcPts val="0"/>
              </a:spcBef>
              <a:buFontTx/>
              <a:buNone/>
              <a:defRPr sz="1700" b="1" i="0" cap="all" baseline="0">
                <a:solidFill>
                  <a:schemeClr val="bg2"/>
                </a:solidFill>
                <a:latin typeface="Arial"/>
                <a:cs typeface="Arial"/>
              </a:defRPr>
            </a:lvl1pPr>
          </a:lstStyle>
          <a:p>
            <a:pPr lvl="0"/>
            <a:r>
              <a:rPr lang="da-DK" dirty="0"/>
              <a:t>Klik for at tilføje tekst</a:t>
            </a:r>
          </a:p>
        </p:txBody>
      </p:sp>
      <p:sp>
        <p:nvSpPr>
          <p:cNvPr id="9" name="Shape 9"/>
          <p:cNvSpPr/>
          <p:nvPr/>
        </p:nvSpPr>
        <p:spPr>
          <a:xfrm rot="16200000">
            <a:off x="5043462" y="3441525"/>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10" name="Shape 10"/>
          <p:cNvSpPr>
            <a:spLocks noGrp="1"/>
          </p:cNvSpPr>
          <p:nvPr>
            <p:ph type="title" hasCustomPrompt="1"/>
          </p:nvPr>
        </p:nvSpPr>
        <p:spPr>
          <a:xfrm>
            <a:off x="357187" y="2560595"/>
            <a:ext cx="5063133" cy="1711223"/>
          </a:xfrm>
          <a:prstGeom prst="rect">
            <a:avLst/>
          </a:prstGeom>
        </p:spPr>
        <p:txBody>
          <a:bodyPr>
            <a:noAutofit/>
          </a:bodyPr>
          <a:lstStyle>
            <a:lvl1pPr algn="l">
              <a:spcBef>
                <a:spcPts val="0"/>
              </a:spcBef>
              <a:defRPr sz="5400"/>
            </a:lvl1pPr>
          </a:lstStyle>
          <a:p>
            <a:pPr lvl="0">
              <a:defRPr sz="1800">
                <a:solidFill>
                  <a:srgbClr val="000000"/>
                </a:solidFill>
              </a:defRPr>
            </a:pPr>
            <a:r>
              <a:rPr lang="da-DK" sz="4900" dirty="0">
                <a:solidFill>
                  <a:srgbClr val="B3242A"/>
                </a:solidFill>
              </a:rPr>
              <a:t>Klik for at tilføje tekst</a:t>
            </a:r>
            <a:endParaRPr sz="4900" dirty="0">
              <a:solidFill>
                <a:srgbClr val="B3242A"/>
              </a:solidFill>
            </a:endParaRPr>
          </a:p>
        </p:txBody>
      </p:sp>
      <p:sp>
        <p:nvSpPr>
          <p:cNvPr id="11" name="Shape 11"/>
          <p:cNvSpPr>
            <a:spLocks noGrp="1"/>
          </p:cNvSpPr>
          <p:nvPr>
            <p:ph type="body" idx="1" hasCustomPrompt="1"/>
          </p:nvPr>
        </p:nvSpPr>
        <p:spPr>
          <a:xfrm>
            <a:off x="5822156" y="2592548"/>
            <a:ext cx="2982516" cy="1696641"/>
          </a:xfrm>
          <a:prstGeom prst="rect">
            <a:avLst/>
          </a:prstGeom>
        </p:spPr>
        <p:txBody>
          <a:bodyPr/>
          <a:lstStyle>
            <a:lvl1pPr marL="0" indent="0" algn="l">
              <a:lnSpc>
                <a:spcPts val="2039"/>
              </a:lnSpc>
              <a:spcBef>
                <a:spcPts val="0"/>
              </a:spcBef>
              <a:buSzTx/>
              <a:buNone/>
              <a:defRPr sz="1700">
                <a:solidFill>
                  <a:schemeClr val="tx1">
                    <a:lumMod val="85000"/>
                    <a:lumOff val="15000"/>
                  </a:schemeClr>
                </a:solidFill>
              </a:defRPr>
            </a:lvl1pPr>
            <a:lvl2pPr marL="0" indent="160729">
              <a:lnSpc>
                <a:spcPct val="120000"/>
              </a:lnSpc>
              <a:spcBef>
                <a:spcPts val="0"/>
              </a:spcBef>
              <a:buSzTx/>
              <a:buNone/>
              <a:defRPr sz="1700">
                <a:solidFill>
                  <a:schemeClr val="tx2">
                    <a:lumMod val="50000"/>
                  </a:schemeClr>
                </a:solidFill>
              </a:defRPr>
            </a:lvl2pPr>
            <a:lvl3pPr marL="0" indent="321457">
              <a:lnSpc>
                <a:spcPct val="120000"/>
              </a:lnSpc>
              <a:spcBef>
                <a:spcPts val="0"/>
              </a:spcBef>
              <a:buSzTx/>
              <a:buNone/>
              <a:defRPr sz="1700">
                <a:solidFill>
                  <a:schemeClr val="tx2">
                    <a:lumMod val="50000"/>
                  </a:schemeClr>
                </a:solidFill>
              </a:defRPr>
            </a:lvl3pPr>
            <a:lvl4pPr marL="0" indent="482186">
              <a:lnSpc>
                <a:spcPct val="120000"/>
              </a:lnSpc>
              <a:spcBef>
                <a:spcPts val="0"/>
              </a:spcBef>
              <a:buSzTx/>
              <a:buNone/>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defRPr sz="1800">
                <a:solidFill>
                  <a:srgbClr val="000000"/>
                </a:solidFill>
              </a:defRPr>
            </a:pPr>
            <a:r>
              <a:rPr lang="da-DK" sz="1700" dirty="0">
                <a:solidFill>
                  <a:srgbClr val="414141"/>
                </a:solidFill>
              </a:rPr>
              <a:t>Klik for at tilføje tekst</a:t>
            </a:r>
          </a:p>
        </p:txBody>
      </p:sp>
      <p:pic>
        <p:nvPicPr>
          <p:cNvPr id="13" name="ÆS_logo_POS_CMYK.pdf"/>
          <p:cNvPicPr/>
          <p:nvPr/>
        </p:nvPicPr>
        <p:blipFill>
          <a:blip r:embed="rId2"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
        <p:nvSpPr>
          <p:cNvPr id="12" name="Shape 7"/>
          <p:cNvSpPr/>
          <p:nvPr/>
        </p:nvSpPr>
        <p:spPr>
          <a:xfrm>
            <a:off x="357188" y="4315973"/>
            <a:ext cx="8437115"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17" name="Shape 8"/>
          <p:cNvSpPr/>
          <p:nvPr/>
        </p:nvSpPr>
        <p:spPr>
          <a:xfrm>
            <a:off x="357188" y="2556825"/>
            <a:ext cx="8437513"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Tree>
    <p:extLst>
      <p:ext uri="{BB962C8B-B14F-4D97-AF65-F5344CB8AC3E}">
        <p14:creationId xmlns:p14="http://schemas.microsoft.com/office/powerpoint/2010/main" val="4044087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3157" y="225933"/>
            <a:ext cx="8422255" cy="972000"/>
          </a:xfrm>
        </p:spPr>
        <p:txBody>
          <a:bodyPr>
            <a:normAutofit/>
          </a:bodyPr>
          <a:lstStyle>
            <a:lvl1pPr>
              <a:defRPr sz="4900"/>
            </a:lvl1pPr>
          </a:lstStyle>
          <a:p>
            <a:r>
              <a:rPr lang="da-DK" dirty="0"/>
              <a:t>Klik for at tilføje tekst</a:t>
            </a:r>
          </a:p>
        </p:txBody>
      </p:sp>
      <p:sp>
        <p:nvSpPr>
          <p:cNvPr id="4" name="Pladsholder til indhold 3"/>
          <p:cNvSpPr>
            <a:spLocks noGrp="1"/>
          </p:cNvSpPr>
          <p:nvPr>
            <p:ph sz="quarter" idx="10" hasCustomPrompt="1"/>
          </p:nvPr>
        </p:nvSpPr>
        <p:spPr>
          <a:xfrm>
            <a:off x="762000" y="1516529"/>
            <a:ext cx="8030882" cy="4706471"/>
          </a:xfrm>
        </p:spPr>
        <p:txBody>
          <a:bodyPr vert="horz"/>
          <a:lstStyle>
            <a:lvl1pPr>
              <a:defRPr baseline="0"/>
            </a:lvl1pPr>
          </a:lstStyle>
          <a:p>
            <a:pPr lvl="0"/>
            <a:r>
              <a:rPr lang="da-DK" dirty="0"/>
              <a:t>Klik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98548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4579574" y="1919883"/>
            <a:ext cx="4207238" cy="4286250"/>
          </a:xfrm>
        </p:spPr>
        <p:txBody>
          <a:bodyPr vert="horz">
            <a:normAutofit/>
          </a:bodyPr>
          <a:lstStyle>
            <a:lvl1pPr marL="0" marR="0" indent="0" algn="l" defTabSz="410751" eaLnBrk="1" fontAlgn="auto" latinLnBrk="0" hangingPunct="1">
              <a:lnSpc>
                <a:spcPct val="100000"/>
              </a:lnSpc>
              <a:spcBef>
                <a:spcPts val="1000"/>
              </a:spcBef>
              <a:spcAft>
                <a:spcPts val="0"/>
              </a:spcAft>
              <a:buClrTx/>
              <a:buSzPct val="75000"/>
              <a:buFont typeface="Arial"/>
              <a:buNone/>
              <a:tabLst/>
              <a:defRPr lang="da-DK" sz="1800" b="0" i="0">
                <a:solidFill>
                  <a:srgbClr val="000000"/>
                </a:solidFill>
                <a:latin typeface="+mn-lt"/>
                <a:ea typeface="Georgia"/>
                <a:cs typeface="Arial"/>
                <a:sym typeface="Georgia"/>
              </a:defRPr>
            </a:lvl1pPr>
            <a:lvl2pPr marL="482400" indent="-241200">
              <a:spcBef>
                <a:spcPts val="1000"/>
              </a:spcBef>
              <a:defRPr lang="da-DK" sz="2100" b="0" i="0" dirty="0" smtClean="0">
                <a:solidFill>
                  <a:schemeClr val="tx1">
                    <a:lumMod val="75000"/>
                    <a:lumOff val="25000"/>
                  </a:schemeClr>
                </a:solidFill>
                <a:latin typeface="+mn-lt"/>
                <a:ea typeface="Georgia"/>
                <a:cs typeface="Arial"/>
                <a:sym typeface="Georgia"/>
              </a:defRPr>
            </a:lvl2pPr>
            <a:lvl3pPr marL="321457" indent="-321457">
              <a:spcBef>
                <a:spcPts val="1266"/>
              </a:spcBef>
              <a:defRPr lang="da-DK" sz="2100" b="0" i="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marL="241200" marR="0" lvl="0" indent="-241200" algn="l" defTabSz="410751" eaLnBrk="1" fontAlgn="auto" latinLnBrk="0" hangingPunct="1">
              <a:lnSpc>
                <a:spcPct val="100000"/>
              </a:lnSpc>
              <a:spcBef>
                <a:spcPts val="1000"/>
              </a:spcBef>
              <a:spcAft>
                <a:spcPts val="0"/>
              </a:spcAft>
              <a:buClrTx/>
              <a:buSzPct val="75000"/>
              <a:buFont typeface="Arial"/>
              <a:buChar char="•"/>
              <a:tabLst/>
              <a:defRPr sz="1800">
                <a:solidFill>
                  <a:srgbClr val="000000"/>
                </a:solidFill>
              </a:defRPr>
            </a:pPr>
            <a:r>
              <a:rPr lang="da-DK" sz="2400" dirty="0"/>
              <a:t>Klik for at tilføje tekst</a:t>
            </a:r>
            <a:endParaRPr lang="da-DK" sz="2200" dirty="0">
              <a:solidFill>
                <a:srgbClr val="414141"/>
              </a:solidFill>
            </a:endParaRP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9" name="Pladsholder til indhold 5"/>
          <p:cNvSpPr>
            <a:spLocks noGrp="1"/>
          </p:cNvSpPr>
          <p:nvPr>
            <p:ph sz="quarter" idx="14" hasCustomPrompt="1"/>
          </p:nvPr>
        </p:nvSpPr>
        <p:spPr>
          <a:xfrm>
            <a:off x="357188" y="1919883"/>
            <a:ext cx="4094822" cy="4286250"/>
          </a:xfrm>
        </p:spPr>
        <p:txBody>
          <a:bodyPr vert="horz">
            <a:normAutofit/>
          </a:bodyPr>
          <a:lstStyle>
            <a:lvl1pPr marL="24120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2400" indent="-241200">
              <a:lnSpc>
                <a:spcPct val="100000"/>
              </a:lnSpc>
              <a:spcBef>
                <a:spcPts val="1000"/>
              </a:spcBef>
              <a:buFont typeface="Arial"/>
              <a:buChar char="•"/>
              <a:defRPr sz="2200">
                <a:solidFill>
                  <a:schemeClr val="tx1">
                    <a:lumMod val="75000"/>
                    <a:lumOff val="25000"/>
                  </a:schemeClr>
                </a:solidFill>
              </a:defRPr>
            </a:lvl2pPr>
            <a:lvl3pPr marL="241200" indent="-241200">
              <a:lnSpc>
                <a:spcPct val="100000"/>
              </a:lnSpc>
              <a:spcBef>
                <a:spcPts val="1000"/>
              </a:spcBef>
              <a:defRPr sz="2200">
                <a:solidFill>
                  <a:schemeClr val="tx1">
                    <a:lumMod val="75000"/>
                    <a:lumOff val="25000"/>
                  </a:schemeClr>
                </a:solidFill>
              </a:defRPr>
            </a:lvl3pPr>
            <a:lvl4pPr marL="723600" indent="-24046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0460">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2" name="Titel 1"/>
          <p:cNvSpPr>
            <a:spLocks noGrp="1"/>
          </p:cNvSpPr>
          <p:nvPr>
            <p:ph type="title" hasCustomPrompt="1"/>
          </p:nvPr>
        </p:nvSpPr>
        <p:spPr>
          <a:xfrm>
            <a:off x="363157" y="234619"/>
            <a:ext cx="8422255" cy="972000"/>
          </a:xfrm>
        </p:spPr>
        <p:txBody>
          <a:bodyPr>
            <a:normAutofit/>
          </a:bodyPr>
          <a:lstStyle>
            <a:lvl1pPr>
              <a:defRPr sz="4900"/>
            </a:lvl1pPr>
          </a:lstStyle>
          <a:p>
            <a:pPr lvl="0"/>
            <a:r>
              <a:rPr lang="da-DK" dirty="0"/>
              <a:t>Klik for at tilføje tekst</a:t>
            </a:r>
          </a:p>
        </p:txBody>
      </p:sp>
    </p:spTree>
    <p:extLst>
      <p:ext uri="{BB962C8B-B14F-4D97-AF65-F5344CB8AC3E}">
        <p14:creationId xmlns:p14="http://schemas.microsoft.com/office/powerpoint/2010/main" val="149683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ertitel og 2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4579574" y="1919883"/>
            <a:ext cx="4207238" cy="4286250"/>
          </a:xfrm>
        </p:spPr>
        <p:txBody>
          <a:bodyPr vert="horz">
            <a:normAutofit/>
          </a:bodyPr>
          <a:lstStyle>
            <a:lvl1pPr marL="241200" indent="-241200">
              <a:lnSpc>
                <a:spcPct val="100000"/>
              </a:lnSpc>
              <a:spcBef>
                <a:spcPts val="1000"/>
              </a:spcBef>
              <a:buFont typeface="Arial"/>
              <a:buChar char="•"/>
              <a:defRPr lang="da-DK" sz="2200" b="0" i="0" baseline="0" dirty="0" smtClean="0">
                <a:solidFill>
                  <a:schemeClr val="tx1">
                    <a:lumMod val="75000"/>
                    <a:lumOff val="25000"/>
                  </a:schemeClr>
                </a:solidFill>
                <a:latin typeface="+mn-lt"/>
                <a:ea typeface="Georgia"/>
                <a:cs typeface="Arial"/>
                <a:sym typeface="Georgia"/>
              </a:defRPr>
            </a:lvl1pPr>
            <a:lvl2pPr marL="482400" indent="-241200">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2pPr>
            <a:lvl3pPr marL="321457" indent="-321457">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8" name="Pladsholder til indhold 5"/>
          <p:cNvSpPr>
            <a:spLocks noGrp="1"/>
          </p:cNvSpPr>
          <p:nvPr>
            <p:ph sz="quarter" idx="14" hasCustomPrompt="1"/>
          </p:nvPr>
        </p:nvSpPr>
        <p:spPr>
          <a:xfrm>
            <a:off x="357188" y="1919883"/>
            <a:ext cx="4094822" cy="4286250"/>
          </a:xfrm>
        </p:spPr>
        <p:txBody>
          <a:bodyPr vert="horz" anchor="ctr">
            <a:normAutofit/>
          </a:bodyPr>
          <a:lstStyle>
            <a:lvl1pPr marL="24046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0920" indent="-241200" algn="l">
              <a:lnSpc>
                <a:spcPct val="100000"/>
              </a:lnSpc>
              <a:spcBef>
                <a:spcPts val="1000"/>
              </a:spcBef>
              <a:buFont typeface="Arial"/>
              <a:buChar char="•"/>
              <a:defRPr sz="2200">
                <a:solidFill>
                  <a:schemeClr val="tx1">
                    <a:lumMod val="75000"/>
                    <a:lumOff val="25000"/>
                  </a:schemeClr>
                </a:solidFill>
              </a:defRPr>
            </a:lvl2pPr>
            <a:lvl3pPr marL="80257" indent="0" algn="l">
              <a:lnSpc>
                <a:spcPct val="100000"/>
              </a:lnSpc>
              <a:spcBef>
                <a:spcPts val="1000"/>
              </a:spcBef>
              <a:buNone/>
              <a:defRPr sz="2200">
                <a:solidFill>
                  <a:schemeClr val="tx1">
                    <a:lumMod val="75000"/>
                    <a:lumOff val="25000"/>
                  </a:schemeClr>
                </a:solidFill>
              </a:defRPr>
            </a:lvl3pPr>
            <a:lvl4pPr marL="721381" indent="-24120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1200" algn="l">
              <a:spcBef>
                <a:spcPts val="1000"/>
              </a:spcBef>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5" name="Pladsholder til tekst 2"/>
          <p:cNvSpPr>
            <a:spLocks noGrp="1"/>
          </p:cNvSpPr>
          <p:nvPr>
            <p:ph type="body" sz="quarter" idx="10" hasCustomPrompt="1"/>
          </p:nvPr>
        </p:nvSpPr>
        <p:spPr>
          <a:xfrm>
            <a:off x="363159" y="1418667"/>
            <a:ext cx="8417334"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7" name="Pladsholder til tekst 2"/>
          <p:cNvSpPr>
            <a:spLocks noGrp="1"/>
          </p:cNvSpPr>
          <p:nvPr>
            <p:ph type="body" sz="quarter" idx="11" hasCustomPrompt="1"/>
          </p:nvPr>
        </p:nvSpPr>
        <p:spPr>
          <a:xfrm>
            <a:off x="358775" y="233405"/>
            <a:ext cx="8426450" cy="972000"/>
          </a:xfrm>
        </p:spPr>
        <p:txBody>
          <a:bodyPr>
            <a:normAutofit/>
          </a:bodyPr>
          <a:lstStyle>
            <a:lvl1pPr marL="0" indent="0" algn="ctr">
              <a:lnSpc>
                <a:spcPct val="100000"/>
              </a:lnSpc>
              <a:spcBef>
                <a:spcPts val="0"/>
              </a:spcBef>
              <a:buFontTx/>
              <a:buNone/>
              <a:defRPr lang="da-DK" sz="4900" dirty="0" smtClean="0">
                <a:solidFill>
                  <a:schemeClr val="tx2"/>
                </a:solidFill>
                <a:latin typeface="Arial"/>
                <a:ea typeface="Arial"/>
                <a:cs typeface="Arial"/>
                <a:sym typeface="Arial"/>
              </a:defRPr>
            </a:lvl1pPr>
            <a:lvl2pPr marL="240460" indent="0">
              <a:buNone/>
              <a:defRPr/>
            </a:lvl2pPr>
            <a:lvl5pPr marL="961841" indent="0">
              <a:buNone/>
              <a:defRPr/>
            </a:lvl5pPr>
          </a:lstStyle>
          <a:p>
            <a:pPr lvl="0"/>
            <a:r>
              <a:rPr lang="da-DK" dirty="0"/>
              <a:t>Klik for at tilføje tekst</a:t>
            </a:r>
          </a:p>
        </p:txBody>
      </p:sp>
    </p:spTree>
    <p:extLst>
      <p:ext uri="{BB962C8B-B14F-4D97-AF65-F5344CB8AC3E}">
        <p14:creationId xmlns:p14="http://schemas.microsoft.com/office/powerpoint/2010/main" val="3549907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kst og indholdselement - lodret">
    <p:spTree>
      <p:nvGrpSpPr>
        <p:cNvPr id="1" name=""/>
        <p:cNvGrpSpPr/>
        <p:nvPr/>
      </p:nvGrpSpPr>
      <p:grpSpPr>
        <a:xfrm>
          <a:off x="0" y="0"/>
          <a:ext cx="0" cy="0"/>
          <a:chOff x="0" y="0"/>
          <a:chExt cx="0" cy="0"/>
        </a:xfrm>
      </p:grpSpPr>
      <p:sp>
        <p:nvSpPr>
          <p:cNvPr id="23" name="Shape 23"/>
          <p:cNvSpPr/>
          <p:nvPr/>
        </p:nvSpPr>
        <p:spPr>
          <a:xfrm>
            <a:off x="357188" y="3429000"/>
            <a:ext cx="39912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24" name="Shape 24"/>
          <p:cNvSpPr/>
          <p:nvPr/>
        </p:nvSpPr>
        <p:spPr>
          <a:xfrm>
            <a:off x="357187" y="1946672"/>
            <a:ext cx="399116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25" name="Shape 25"/>
          <p:cNvSpPr>
            <a:spLocks noGrp="1"/>
          </p:cNvSpPr>
          <p:nvPr>
            <p:ph type="title" hasCustomPrompt="1"/>
          </p:nvPr>
        </p:nvSpPr>
        <p:spPr>
          <a:xfrm>
            <a:off x="357188" y="1949623"/>
            <a:ext cx="3991570" cy="1427892"/>
          </a:xfrm>
          <a:prstGeom prst="rect">
            <a:avLst/>
          </a:prstGeom>
        </p:spPr>
        <p:txBody>
          <a:bodyPr>
            <a:noAutofit/>
          </a:bodyPr>
          <a:lstStyle>
            <a:lvl1pPr algn="l">
              <a:spcBef>
                <a:spcPts val="0"/>
              </a:spcBef>
              <a:defRPr sz="4200"/>
            </a:lvl1pPr>
          </a:lstStyle>
          <a:p>
            <a:pPr lvl="0"/>
            <a:r>
              <a:rPr lang="da-DK" sz="4000" dirty="0"/>
              <a:t>Klik for at tilføje tekst</a:t>
            </a:r>
          </a:p>
        </p:txBody>
      </p:sp>
      <p:sp>
        <p:nvSpPr>
          <p:cNvPr id="26" name="Shape 26"/>
          <p:cNvSpPr>
            <a:spLocks noGrp="1"/>
          </p:cNvSpPr>
          <p:nvPr>
            <p:ph type="body" idx="1" hasCustomPrompt="1"/>
          </p:nvPr>
        </p:nvSpPr>
        <p:spPr>
          <a:xfrm>
            <a:off x="357188" y="3536156"/>
            <a:ext cx="3991570" cy="2669688"/>
          </a:xfrm>
          <a:prstGeom prst="rect">
            <a:avLst/>
          </a:prstGeom>
        </p:spPr>
        <p:txBody>
          <a:bodyPr anchor="t"/>
          <a:lstStyle>
            <a:lvl1pPr marL="241200" indent="-241200">
              <a:lnSpc>
                <a:spcPct val="100000"/>
              </a:lnSpc>
              <a:spcBef>
                <a:spcPts val="1000"/>
              </a:spcBef>
              <a:buSzTx/>
              <a:buFont typeface="Arial"/>
              <a:buChar char="•"/>
              <a:defRPr sz="1700">
                <a:solidFill>
                  <a:schemeClr val="tx1"/>
                </a:solidFill>
              </a:defRPr>
            </a:lvl1pPr>
            <a:lvl2pPr marL="480920" indent="-241093">
              <a:lnSpc>
                <a:spcPct val="100000"/>
              </a:lnSpc>
              <a:spcBef>
                <a:spcPts val="1000"/>
              </a:spcBef>
              <a:buSzTx/>
              <a:buFont typeface="Arial"/>
              <a:buChar char="•"/>
              <a:defRPr sz="1700">
                <a:solidFill>
                  <a:schemeClr val="tx2">
                    <a:lumMod val="50000"/>
                  </a:schemeClr>
                </a:solidFill>
              </a:defRPr>
            </a:lvl2pPr>
            <a:lvl3pPr marL="721381" indent="-241093">
              <a:lnSpc>
                <a:spcPct val="100000"/>
              </a:lnSpc>
              <a:spcBef>
                <a:spcPts val="1000"/>
              </a:spcBef>
              <a:buSzTx/>
              <a:buFont typeface="Arial"/>
              <a:buChar char="•"/>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a:p>
            <a:pPr lvl="1">
              <a:defRPr sz="1800">
                <a:solidFill>
                  <a:srgbClr val="000000"/>
                </a:solidFill>
              </a:defRPr>
            </a:pPr>
            <a:r>
              <a:rPr lang="da-DK" sz="1700" dirty="0">
                <a:solidFill>
                  <a:srgbClr val="414141"/>
                </a:solidFill>
              </a:rPr>
              <a:t>Andet niveau</a:t>
            </a:r>
          </a:p>
          <a:p>
            <a:pPr lvl="2">
              <a:defRPr sz="1800">
                <a:solidFill>
                  <a:srgbClr val="000000"/>
                </a:solidFill>
              </a:defRPr>
            </a:pPr>
            <a:r>
              <a:rPr lang="da-DK" sz="1700" dirty="0">
                <a:solidFill>
                  <a:srgbClr val="414141"/>
                </a:solidFill>
              </a:rPr>
              <a:t>Tredje niveau</a:t>
            </a:r>
          </a:p>
        </p:txBody>
      </p:sp>
      <p:pic>
        <p:nvPicPr>
          <p:cNvPr id="6" name="ÆS_logo_POS_CMYK.pdf"/>
          <p:cNvPicPr/>
          <p:nvPr/>
        </p:nvPicPr>
        <p:blipFill>
          <a:blip r:embed="rId2"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
        <p:nvSpPr>
          <p:cNvPr id="9" name="Pladsholder til tekst 2"/>
          <p:cNvSpPr>
            <a:spLocks noGrp="1"/>
          </p:cNvSpPr>
          <p:nvPr>
            <p:ph type="body" sz="quarter" idx="12" hasCustomPrompt="1"/>
          </p:nvPr>
        </p:nvSpPr>
        <p:spPr>
          <a:xfrm>
            <a:off x="380896" y="1646701"/>
            <a:ext cx="3967452" cy="200055"/>
          </a:xfrm>
        </p:spPr>
        <p:txBody>
          <a:bodyPr vert="horz" wrap="square" anchor="b">
            <a:spAutoFit/>
          </a:bodyPr>
          <a:lstStyle>
            <a:lvl1pPr marL="0" indent="0" algn="l">
              <a:lnSpc>
                <a:spcPct val="100000"/>
              </a:lnSpc>
              <a:spcBef>
                <a:spcPts val="0"/>
              </a:spcBef>
              <a:buFontTx/>
              <a:buNone/>
              <a:defRPr sz="1300" b="1" i="0" cap="all">
                <a:solidFill>
                  <a:srgbClr val="908979"/>
                </a:solidFill>
                <a:latin typeface="Arial"/>
                <a:cs typeface="Arial"/>
              </a:defRPr>
            </a:lvl1pPr>
          </a:lstStyle>
          <a:p>
            <a:pPr lvl="0"/>
            <a:r>
              <a:rPr lang="da-DK" dirty="0"/>
              <a:t>Klik for at tilføje tekst</a:t>
            </a:r>
          </a:p>
        </p:txBody>
      </p:sp>
      <p:sp>
        <p:nvSpPr>
          <p:cNvPr id="3" name="Pladsholder til indhold 2"/>
          <p:cNvSpPr>
            <a:spLocks noGrp="1"/>
          </p:cNvSpPr>
          <p:nvPr>
            <p:ph sz="quarter" idx="13" hasCustomPrompt="1"/>
          </p:nvPr>
        </p:nvSpPr>
        <p:spPr>
          <a:xfrm>
            <a:off x="4572000" y="333375"/>
            <a:ext cx="4213225" cy="5881688"/>
          </a:xfrm>
        </p:spPr>
        <p:txBody>
          <a:bodyPr/>
          <a:lstStyle>
            <a:lvl1pPr algn="l">
              <a:defRPr/>
            </a:lvl1pPr>
            <a:lvl2pPr algn="l">
              <a:defRPr/>
            </a:lvl2pPr>
            <a:lvl3pPr algn="l">
              <a:defRPr/>
            </a:lvl3pPr>
            <a:lvl4pPr algn="l">
              <a:defRPr/>
            </a:lvl4pPr>
            <a:lvl5pPr algn="l">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301184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3158" y="226541"/>
            <a:ext cx="8429625"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357187" y="1919883"/>
            <a:ext cx="8435595" cy="4286250"/>
          </a:xfrm>
        </p:spPr>
        <p:txBody>
          <a:bodyPr/>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Tree>
    <p:extLst>
      <p:ext uri="{BB962C8B-B14F-4D97-AF65-F5344CB8AC3E}">
        <p14:creationId xmlns:p14="http://schemas.microsoft.com/office/powerpoint/2010/main" val="1033775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3158" y="226541"/>
            <a:ext cx="8429625"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357187" y="1919883"/>
            <a:ext cx="8435595" cy="4286250"/>
          </a:xfrm>
        </p:spPr>
        <p:txBody>
          <a:bodyPr/>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tekst 2"/>
          <p:cNvSpPr>
            <a:spLocks noGrp="1"/>
          </p:cNvSpPr>
          <p:nvPr>
            <p:ph type="body" sz="quarter" idx="10" hasCustomPrompt="1"/>
          </p:nvPr>
        </p:nvSpPr>
        <p:spPr>
          <a:xfrm>
            <a:off x="363159" y="1418667"/>
            <a:ext cx="8417334"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Tree>
    <p:extLst>
      <p:ext uri="{BB962C8B-B14F-4D97-AF65-F5344CB8AC3E}">
        <p14:creationId xmlns:p14="http://schemas.microsoft.com/office/powerpoint/2010/main" val="128609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24" name="Shape 24"/>
          <p:cNvSpPr/>
          <p:nvPr/>
        </p:nvSpPr>
        <p:spPr>
          <a:xfrm>
            <a:off x="357187" y="1946672"/>
            <a:ext cx="399116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26" name="Shape 26"/>
          <p:cNvSpPr>
            <a:spLocks noGrp="1"/>
          </p:cNvSpPr>
          <p:nvPr>
            <p:ph type="body" idx="1" hasCustomPrompt="1"/>
          </p:nvPr>
        </p:nvSpPr>
        <p:spPr>
          <a:xfrm>
            <a:off x="357188" y="1988840"/>
            <a:ext cx="3991570" cy="4217004"/>
          </a:xfrm>
          <a:prstGeom prst="rect">
            <a:avLst/>
          </a:prstGeom>
        </p:spPr>
        <p:txBody>
          <a:bodyPr anchor="t">
            <a:normAutofit/>
          </a:bodyPr>
          <a:lstStyle>
            <a:lvl1pPr marL="0" indent="0">
              <a:lnSpc>
                <a:spcPct val="100000"/>
              </a:lnSpc>
              <a:spcBef>
                <a:spcPts val="1000"/>
              </a:spcBef>
              <a:buSzTx/>
              <a:buNone/>
              <a:defRPr sz="2200" b="0" baseline="0">
                <a:solidFill>
                  <a:schemeClr val="tx1">
                    <a:lumMod val="75000"/>
                    <a:lumOff val="25000"/>
                  </a:schemeClr>
                </a:solidFill>
              </a:defRPr>
            </a:lvl1pPr>
            <a:lvl2pPr marL="239827" indent="0">
              <a:lnSpc>
                <a:spcPct val="120000"/>
              </a:lnSpc>
              <a:spcBef>
                <a:spcPts val="0"/>
              </a:spcBef>
              <a:buSzTx/>
              <a:buFontTx/>
              <a:buNone/>
              <a:defRPr sz="1700">
                <a:solidFill>
                  <a:schemeClr val="tx2">
                    <a:lumMod val="50000"/>
                  </a:schemeClr>
                </a:solidFill>
              </a:defRPr>
            </a:lvl2pPr>
            <a:lvl3pPr marL="480288" indent="0">
              <a:lnSpc>
                <a:spcPct val="120000"/>
              </a:lnSpc>
              <a:spcBef>
                <a:spcPts val="0"/>
              </a:spcBef>
              <a:buSzTx/>
              <a:buFontTx/>
              <a:buNone/>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p:txBody>
      </p:sp>
      <p:pic>
        <p:nvPicPr>
          <p:cNvPr id="6" name="ÆS_logo_POS_CMYK.pdf"/>
          <p:cNvPicPr/>
          <p:nvPr/>
        </p:nvPicPr>
        <p:blipFill>
          <a:blip r:embed="rId2"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
        <p:nvSpPr>
          <p:cNvPr id="7" name="Pladsholder til indhold 6"/>
          <p:cNvSpPr>
            <a:spLocks noGrp="1"/>
          </p:cNvSpPr>
          <p:nvPr>
            <p:ph sz="quarter" idx="15" hasCustomPrompt="1"/>
          </p:nvPr>
        </p:nvSpPr>
        <p:spPr>
          <a:xfrm>
            <a:off x="4530725" y="327025"/>
            <a:ext cx="4289425" cy="5910263"/>
          </a:xfrm>
        </p:spPr>
        <p:txBody>
          <a:body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a:xfrm>
            <a:off x="363159" y="329514"/>
            <a:ext cx="4081842" cy="1321486"/>
          </a:xfrm>
        </p:spPr>
        <p:txBody>
          <a:bodyPr/>
          <a:lstStyle>
            <a:lvl1pPr algn="l">
              <a:spcBef>
                <a:spcPts val="0"/>
              </a:spcBef>
              <a:defRPr/>
            </a:lvl1pPr>
          </a:lstStyle>
          <a:p>
            <a:pPr lvl="0"/>
            <a:r>
              <a:rPr lang="da-DK" dirty="0"/>
              <a:t>Klik for at tilføje tekst</a:t>
            </a:r>
          </a:p>
        </p:txBody>
      </p:sp>
    </p:spTree>
    <p:extLst>
      <p:ext uri="{BB962C8B-B14F-4D97-AF65-F5344CB8AC3E}">
        <p14:creationId xmlns:p14="http://schemas.microsoft.com/office/powerpoint/2010/main" val="2958494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lede med billedteks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382210" y="5784273"/>
            <a:ext cx="8417334" cy="407870"/>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billede 2"/>
          <p:cNvSpPr>
            <a:spLocks noGrp="1"/>
          </p:cNvSpPr>
          <p:nvPr>
            <p:ph type="pic" sz="quarter" idx="11"/>
          </p:nvPr>
        </p:nvSpPr>
        <p:spPr>
          <a:xfrm>
            <a:off x="377825" y="349250"/>
            <a:ext cx="8421688" cy="4211205"/>
          </a:xfrm>
        </p:spPr>
        <p:txBody>
          <a:bodyPr/>
          <a:lstStyle/>
          <a:p>
            <a:r>
              <a:rPr lang="da-DK"/>
              <a:t>Klik på ikonet for at tilføje et billede</a:t>
            </a:r>
            <a:endParaRPr lang="da-DK" dirty="0"/>
          </a:p>
        </p:txBody>
      </p:sp>
      <p:pic>
        <p:nvPicPr>
          <p:cNvPr id="7"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
        <p:nvSpPr>
          <p:cNvPr id="2" name="Titel 1"/>
          <p:cNvSpPr>
            <a:spLocks noGrp="1"/>
          </p:cNvSpPr>
          <p:nvPr>
            <p:ph type="title" hasCustomPrompt="1"/>
          </p:nvPr>
        </p:nvSpPr>
        <p:spPr>
          <a:xfrm>
            <a:off x="381000" y="4647515"/>
            <a:ext cx="8411783" cy="972000"/>
          </a:xfrm>
        </p:spPr>
        <p:txBody>
          <a:bodyPr>
            <a:normAutofit/>
          </a:bodyPr>
          <a:lstStyle>
            <a:lvl1pPr>
              <a:defRPr sz="4900"/>
            </a:lvl1pPr>
          </a:lstStyle>
          <a:p>
            <a:pPr lvl="0"/>
            <a:r>
              <a:rPr lang="da-DK" dirty="0"/>
              <a:t>Klik for at tilføje tekst</a:t>
            </a:r>
          </a:p>
        </p:txBody>
      </p:sp>
      <p:sp>
        <p:nvSpPr>
          <p:cNvPr id="6" name="Shape 2"/>
          <p:cNvSpPr/>
          <p:nvPr userDrawn="1"/>
        </p:nvSpPr>
        <p:spPr>
          <a:xfrm>
            <a:off x="357187" y="5692993"/>
            <a:ext cx="8435596"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8" name="Shape 3"/>
          <p:cNvSpPr/>
          <p:nvPr userDrawn="1"/>
        </p:nvSpPr>
        <p:spPr>
          <a:xfrm>
            <a:off x="357187" y="4647135"/>
            <a:ext cx="8435596"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Tree>
    <p:extLst>
      <p:ext uri="{BB962C8B-B14F-4D97-AF65-F5344CB8AC3E}">
        <p14:creationId xmlns:p14="http://schemas.microsoft.com/office/powerpoint/2010/main" val="3475280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hape 2"/>
          <p:cNvSpPr/>
          <p:nvPr/>
        </p:nvSpPr>
        <p:spPr>
          <a:xfrm>
            <a:off x="357187" y="1305719"/>
            <a:ext cx="8435596"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3" name="Shape 3"/>
          <p:cNvSpPr/>
          <p:nvPr/>
        </p:nvSpPr>
        <p:spPr>
          <a:xfrm>
            <a:off x="357187" y="225226"/>
            <a:ext cx="8435596"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a:p>
        </p:txBody>
      </p:sp>
      <p:sp>
        <p:nvSpPr>
          <p:cNvPr id="4" name="Shape 4"/>
          <p:cNvSpPr>
            <a:spLocks noGrp="1"/>
          </p:cNvSpPr>
          <p:nvPr>
            <p:ph type="title"/>
          </p:nvPr>
        </p:nvSpPr>
        <p:spPr>
          <a:xfrm>
            <a:off x="363158" y="233406"/>
            <a:ext cx="8429625" cy="96515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a:solidFill>
                  <a:srgbClr val="000000"/>
                </a:solidFill>
              </a:defRPr>
            </a:pPr>
            <a:r>
              <a:rPr lang="da-DK" sz="4900" dirty="0">
                <a:solidFill>
                  <a:srgbClr val="B3242A"/>
                </a:solidFill>
              </a:rPr>
              <a:t>Titeltekst</a:t>
            </a:r>
            <a:endParaRPr sz="4900" dirty="0">
              <a:solidFill>
                <a:srgbClr val="B3242A"/>
              </a:solidFill>
            </a:endParaRPr>
          </a:p>
        </p:txBody>
      </p:sp>
      <p:sp>
        <p:nvSpPr>
          <p:cNvPr id="5" name="Shape 5"/>
          <p:cNvSpPr>
            <a:spLocks noGrp="1"/>
          </p:cNvSpPr>
          <p:nvPr>
            <p:ph type="body" idx="1"/>
          </p:nvPr>
        </p:nvSpPr>
        <p:spPr>
          <a:xfrm>
            <a:off x="774429" y="1493490"/>
            <a:ext cx="8012383" cy="471235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a:solidFill>
                  <a:srgbClr val="000000"/>
                </a:solidFill>
              </a:defRPr>
            </a:pPr>
            <a:r>
              <a:rPr sz="2200" dirty="0">
                <a:solidFill>
                  <a:srgbClr val="414141"/>
                </a:solidFill>
              </a:rPr>
              <a:t>Brødtekst, niveau et</a:t>
            </a:r>
          </a:p>
          <a:p>
            <a:pPr lvl="1">
              <a:defRPr sz="1800">
                <a:solidFill>
                  <a:srgbClr val="000000"/>
                </a:solidFill>
              </a:defRPr>
            </a:pPr>
            <a:r>
              <a:rPr sz="2200" dirty="0">
                <a:solidFill>
                  <a:srgbClr val="414141"/>
                </a:solidFill>
              </a:rPr>
              <a:t>Brødtekst, niveau to</a:t>
            </a:r>
          </a:p>
          <a:p>
            <a:pPr lvl="2">
              <a:defRPr sz="1800">
                <a:solidFill>
                  <a:srgbClr val="000000"/>
                </a:solidFill>
              </a:defRPr>
            </a:pPr>
            <a:r>
              <a:rPr sz="2200" dirty="0">
                <a:solidFill>
                  <a:srgbClr val="414141"/>
                </a:solidFill>
              </a:rPr>
              <a:t>Brødtekst, niveau tre</a:t>
            </a:r>
          </a:p>
          <a:p>
            <a:pPr lvl="3">
              <a:defRPr sz="1800">
                <a:solidFill>
                  <a:srgbClr val="000000"/>
                </a:solidFill>
              </a:defRPr>
            </a:pPr>
            <a:r>
              <a:rPr sz="2200" dirty="0">
                <a:solidFill>
                  <a:srgbClr val="414141"/>
                </a:solidFill>
              </a:rPr>
              <a:t>Brødtekst, niveau fire</a:t>
            </a:r>
          </a:p>
          <a:p>
            <a:pPr lvl="4">
              <a:defRPr sz="1800">
                <a:solidFill>
                  <a:srgbClr val="000000"/>
                </a:solidFill>
              </a:defRPr>
            </a:pPr>
            <a:r>
              <a:rPr sz="2200" dirty="0">
                <a:solidFill>
                  <a:srgbClr val="414141"/>
                </a:solidFill>
              </a:rPr>
              <a:t>Brødtekst, niveau fem</a:t>
            </a:r>
          </a:p>
        </p:txBody>
      </p:sp>
      <p:pic>
        <p:nvPicPr>
          <p:cNvPr id="6" name="ÆS_logo_POS_CMYK.pdf"/>
          <p:cNvPicPr/>
          <p:nvPr/>
        </p:nvPicPr>
        <p:blipFill>
          <a:blip r:embed="rId15" cstate="email">
            <a:extLst>
              <a:ext uri="{28A0092B-C50C-407E-A947-70E740481C1C}">
                <a14:useLocalDpi xmlns:a14="http://schemas.microsoft.com/office/drawing/2010/main" val="0"/>
              </a:ext>
            </a:extLst>
          </a:blip>
          <a:stretch>
            <a:fillRect/>
          </a:stretch>
        </p:blipFill>
        <p:spPr>
          <a:xfrm>
            <a:off x="7428864" y="6426141"/>
            <a:ext cx="1356844" cy="233263"/>
          </a:xfrm>
          <a:prstGeom prst="rect">
            <a:avLst/>
          </a:prstGeom>
          <a:ln w="12700">
            <a:miter lim="400000"/>
          </a:ln>
        </p:spPr>
      </p:pic>
      <p:sp>
        <p:nvSpPr>
          <p:cNvPr id="7" name="Pladsholder til diasnumm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6C89A-7AD5-47AB-97B4-9FA1313AE15A}" type="slidenum">
              <a:rPr lang="da-DK" smtClean="0"/>
              <a:t>‹nr.›</a:t>
            </a:fld>
            <a:endParaRPr lang="da-DK"/>
          </a:p>
        </p:txBody>
      </p:sp>
    </p:spTree>
    <p:extLst>
      <p:ext uri="{BB962C8B-B14F-4D97-AF65-F5344CB8AC3E}">
        <p14:creationId xmlns:p14="http://schemas.microsoft.com/office/powerpoint/2010/main" val="2379244053"/>
      </p:ext>
    </p:extLst>
  </p:cSld>
  <p:clrMap bg1="lt1" tx1="dk1" bg2="lt2" tx2="dk2" accent1="accent1" accent2="accent2" accent3="accent3" accent4="accent4" accent5="accent5" accent6="accent6" hlink="hlink" folHlink="folHlink"/>
  <p:sldLayoutIdLst>
    <p:sldLayoutId id="2147483744" r:id="rId1"/>
    <p:sldLayoutId id="2147483746" r:id="rId2"/>
    <p:sldLayoutId id="2147483749" r:id="rId3"/>
    <p:sldLayoutId id="2147483755" r:id="rId4"/>
    <p:sldLayoutId id="2147483722" r:id="rId5"/>
    <p:sldLayoutId id="2147483727" r:id="rId6"/>
    <p:sldLayoutId id="2147483757" r:id="rId7"/>
    <p:sldLayoutId id="2147483724" r:id="rId8"/>
    <p:sldLayoutId id="2147483754" r:id="rId9"/>
    <p:sldLayoutId id="2147483751" r:id="rId10"/>
    <p:sldLayoutId id="2147483752" r:id="rId11"/>
    <p:sldLayoutId id="2147483756" r:id="rId12"/>
    <p:sldLayoutId id="214748375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410751" eaLnBrk="1" hangingPunct="1">
        <a:lnSpc>
          <a:spcPct val="100000"/>
        </a:lnSpc>
        <a:spcBef>
          <a:spcPts val="1125"/>
        </a:spcBef>
        <a:defRPr sz="4000" baseline="0">
          <a:solidFill>
            <a:schemeClr val="tx2"/>
          </a:solidFill>
          <a:latin typeface="Arial"/>
          <a:ea typeface="Arial"/>
          <a:cs typeface="Arial"/>
          <a:sym typeface="Arial"/>
        </a:defRPr>
      </a:lvl1pPr>
      <a:lvl2pPr indent="160729" algn="ctr" defTabSz="410751" eaLnBrk="1" hangingPunct="1">
        <a:lnSpc>
          <a:spcPct val="90000"/>
        </a:lnSpc>
        <a:spcBef>
          <a:spcPts val="1125"/>
        </a:spcBef>
        <a:defRPr sz="4900">
          <a:solidFill>
            <a:srgbClr val="B3242A"/>
          </a:solidFill>
          <a:latin typeface="Arial"/>
          <a:ea typeface="Arial"/>
          <a:cs typeface="Arial"/>
          <a:sym typeface="Arial"/>
        </a:defRPr>
      </a:lvl2pPr>
      <a:lvl3pPr indent="321457" algn="ctr" defTabSz="410751" eaLnBrk="1" hangingPunct="1">
        <a:lnSpc>
          <a:spcPct val="90000"/>
        </a:lnSpc>
        <a:spcBef>
          <a:spcPts val="1125"/>
        </a:spcBef>
        <a:defRPr sz="4900">
          <a:solidFill>
            <a:srgbClr val="B3242A"/>
          </a:solidFill>
          <a:latin typeface="Arial"/>
          <a:ea typeface="Arial"/>
          <a:cs typeface="Arial"/>
          <a:sym typeface="Arial"/>
        </a:defRPr>
      </a:lvl3pPr>
      <a:lvl4pPr indent="482186" algn="ctr" defTabSz="410751" eaLnBrk="1" hangingPunct="1">
        <a:lnSpc>
          <a:spcPct val="90000"/>
        </a:lnSpc>
        <a:spcBef>
          <a:spcPts val="1125"/>
        </a:spcBef>
        <a:defRPr sz="4900">
          <a:solidFill>
            <a:srgbClr val="B3242A"/>
          </a:solidFill>
          <a:latin typeface="Arial"/>
          <a:ea typeface="Arial"/>
          <a:cs typeface="Arial"/>
          <a:sym typeface="Arial"/>
        </a:defRPr>
      </a:lvl4pPr>
      <a:lvl5pPr indent="642915" algn="ctr" defTabSz="410751" eaLnBrk="1" hangingPunct="1">
        <a:lnSpc>
          <a:spcPct val="90000"/>
        </a:lnSpc>
        <a:spcBef>
          <a:spcPts val="1125"/>
        </a:spcBef>
        <a:defRPr sz="4900">
          <a:solidFill>
            <a:srgbClr val="B3242A"/>
          </a:solidFill>
          <a:latin typeface="Arial"/>
          <a:ea typeface="Arial"/>
          <a:cs typeface="Arial"/>
          <a:sym typeface="Arial"/>
        </a:defRPr>
      </a:lvl5pPr>
      <a:lvl6pPr indent="803643" algn="ctr" defTabSz="410751" eaLnBrk="1" hangingPunct="1">
        <a:lnSpc>
          <a:spcPct val="90000"/>
        </a:lnSpc>
        <a:spcBef>
          <a:spcPts val="1125"/>
        </a:spcBef>
        <a:defRPr sz="4900">
          <a:solidFill>
            <a:srgbClr val="B3242A"/>
          </a:solidFill>
          <a:latin typeface="Arial"/>
          <a:ea typeface="Arial"/>
          <a:cs typeface="Arial"/>
          <a:sym typeface="Arial"/>
        </a:defRPr>
      </a:lvl6pPr>
      <a:lvl7pPr indent="964372" algn="ctr" defTabSz="410751" eaLnBrk="1" hangingPunct="1">
        <a:lnSpc>
          <a:spcPct val="90000"/>
        </a:lnSpc>
        <a:spcBef>
          <a:spcPts val="1125"/>
        </a:spcBef>
        <a:defRPr sz="4900">
          <a:solidFill>
            <a:srgbClr val="B3242A"/>
          </a:solidFill>
          <a:latin typeface="Arial"/>
          <a:ea typeface="Arial"/>
          <a:cs typeface="Arial"/>
          <a:sym typeface="Arial"/>
        </a:defRPr>
      </a:lvl7pPr>
      <a:lvl8pPr indent="1125101" algn="ctr" defTabSz="410751" eaLnBrk="1" hangingPunct="1">
        <a:lnSpc>
          <a:spcPct val="90000"/>
        </a:lnSpc>
        <a:spcBef>
          <a:spcPts val="1125"/>
        </a:spcBef>
        <a:defRPr sz="4900">
          <a:solidFill>
            <a:srgbClr val="B3242A"/>
          </a:solidFill>
          <a:latin typeface="Arial"/>
          <a:ea typeface="Arial"/>
          <a:cs typeface="Arial"/>
          <a:sym typeface="Arial"/>
        </a:defRPr>
      </a:lvl8pPr>
      <a:lvl9pPr indent="1285829" algn="ctr" defTabSz="410751" eaLnBrk="1" hangingPunct="1">
        <a:lnSpc>
          <a:spcPct val="90000"/>
        </a:lnSpc>
        <a:spcBef>
          <a:spcPts val="1125"/>
        </a:spcBef>
        <a:defRPr sz="4900">
          <a:solidFill>
            <a:srgbClr val="B3242A"/>
          </a:solidFill>
          <a:latin typeface="Arial"/>
          <a:ea typeface="Arial"/>
          <a:cs typeface="Arial"/>
          <a:sym typeface="Arial"/>
        </a:defRPr>
      </a:lvl9pPr>
    </p:titleStyle>
    <p:bodyStyle>
      <a:lvl1pPr marL="240460" indent="-240460" algn="l" defTabSz="410751" eaLnBrk="1" hangingPunct="1">
        <a:lnSpc>
          <a:spcPct val="100000"/>
        </a:lnSpc>
        <a:spcBef>
          <a:spcPts val="1000"/>
        </a:spcBef>
        <a:buSzPct val="75000"/>
        <a:buFont typeface="Arial"/>
        <a:buChar char="•"/>
        <a:defRPr sz="2200" b="0" i="0">
          <a:solidFill>
            <a:schemeClr val="tx1">
              <a:lumMod val="75000"/>
              <a:lumOff val="25000"/>
            </a:schemeClr>
          </a:solidFill>
          <a:latin typeface="+mn-lt"/>
          <a:ea typeface="Georgia"/>
          <a:cs typeface="Arial"/>
          <a:sym typeface="Georgia"/>
        </a:defRPr>
      </a:lvl1pPr>
      <a:lvl2pPr marL="480920"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2pPr>
      <a:lvl3pPr marL="721381"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3pPr>
      <a:lvl4pPr marL="96184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4pPr>
      <a:lvl5pPr marL="120230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5pPr>
      <a:lvl6pPr marL="1945610" indent="-293676" defTabSz="410751" eaLnBrk="1" hangingPunct="1">
        <a:spcBef>
          <a:spcPts val="1687"/>
        </a:spcBef>
        <a:buSzPct val="75000"/>
        <a:buChar char="•"/>
        <a:defRPr sz="2200">
          <a:solidFill>
            <a:srgbClr val="414141"/>
          </a:solidFill>
          <a:latin typeface="Georgia"/>
          <a:ea typeface="Georgia"/>
          <a:cs typeface="Georgia"/>
          <a:sym typeface="Georgia"/>
        </a:defRPr>
      </a:lvl6pPr>
      <a:lvl7pPr marL="2275997" indent="-293676" defTabSz="410751" eaLnBrk="1" hangingPunct="1">
        <a:spcBef>
          <a:spcPts val="1687"/>
        </a:spcBef>
        <a:buSzPct val="75000"/>
        <a:buChar char="•"/>
        <a:defRPr sz="2200">
          <a:solidFill>
            <a:srgbClr val="414141"/>
          </a:solidFill>
          <a:latin typeface="Georgia"/>
          <a:ea typeface="Georgia"/>
          <a:cs typeface="Georgia"/>
          <a:sym typeface="Georgia"/>
        </a:defRPr>
      </a:lvl7pPr>
      <a:lvl8pPr marL="2606383" indent="-293676" defTabSz="410751" eaLnBrk="1" hangingPunct="1">
        <a:spcBef>
          <a:spcPts val="1687"/>
        </a:spcBef>
        <a:buSzPct val="75000"/>
        <a:buChar char="•"/>
        <a:defRPr sz="2200">
          <a:solidFill>
            <a:srgbClr val="414141"/>
          </a:solidFill>
          <a:latin typeface="Georgia"/>
          <a:ea typeface="Georgia"/>
          <a:cs typeface="Georgia"/>
          <a:sym typeface="Georgia"/>
        </a:defRPr>
      </a:lvl8pPr>
      <a:lvl9pPr marL="2936770" indent="-293676" defTabSz="410751" eaLnBrk="1" hangingPunct="1">
        <a:spcBef>
          <a:spcPts val="1687"/>
        </a:spcBef>
        <a:buSzPct val="75000"/>
        <a:buChar char="•"/>
        <a:defRPr sz="2200">
          <a:solidFill>
            <a:srgbClr val="414141"/>
          </a:solidFill>
          <a:latin typeface="Georgia"/>
          <a:ea typeface="Georgia"/>
          <a:cs typeface="Georgia"/>
          <a:sym typeface="Georgia"/>
        </a:defRPr>
      </a:lvl9pPr>
    </p:bodyStyle>
    <p:otherStyle>
      <a:lvl1pPr algn="ctr" defTabSz="410751" eaLnBrk="1" hangingPunct="1">
        <a:defRPr>
          <a:solidFill>
            <a:schemeClr val="tx1"/>
          </a:solidFill>
          <a:latin typeface="+mn-lt"/>
          <a:ea typeface="+mn-ea"/>
          <a:cs typeface="+mn-cs"/>
          <a:sym typeface="Palatino"/>
        </a:defRPr>
      </a:lvl1pPr>
      <a:lvl2pPr indent="160729" algn="ctr" defTabSz="410751" eaLnBrk="1" hangingPunct="1">
        <a:defRPr>
          <a:solidFill>
            <a:schemeClr val="tx1"/>
          </a:solidFill>
          <a:latin typeface="+mn-lt"/>
          <a:ea typeface="+mn-ea"/>
          <a:cs typeface="+mn-cs"/>
          <a:sym typeface="Palatino"/>
        </a:defRPr>
      </a:lvl2pPr>
      <a:lvl3pPr indent="321457" algn="ctr" defTabSz="410751" eaLnBrk="1" hangingPunct="1">
        <a:defRPr>
          <a:solidFill>
            <a:schemeClr val="tx1"/>
          </a:solidFill>
          <a:latin typeface="+mn-lt"/>
          <a:ea typeface="+mn-ea"/>
          <a:cs typeface="+mn-cs"/>
          <a:sym typeface="Palatino"/>
        </a:defRPr>
      </a:lvl3pPr>
      <a:lvl4pPr indent="482186" algn="ctr" defTabSz="410751" eaLnBrk="1" hangingPunct="1">
        <a:defRPr>
          <a:solidFill>
            <a:schemeClr val="tx1"/>
          </a:solidFill>
          <a:latin typeface="+mn-lt"/>
          <a:ea typeface="+mn-ea"/>
          <a:cs typeface="+mn-cs"/>
          <a:sym typeface="Palatino"/>
        </a:defRPr>
      </a:lvl4pPr>
      <a:lvl5pPr indent="642915" algn="ctr" defTabSz="410751" eaLnBrk="1" hangingPunct="1">
        <a:defRPr>
          <a:solidFill>
            <a:schemeClr val="tx1"/>
          </a:solidFill>
          <a:latin typeface="+mn-lt"/>
          <a:ea typeface="+mn-ea"/>
          <a:cs typeface="+mn-cs"/>
          <a:sym typeface="Palatino"/>
        </a:defRPr>
      </a:lvl5pPr>
      <a:lvl6pPr indent="803643" algn="ctr" defTabSz="410751" eaLnBrk="1" hangingPunct="1">
        <a:defRPr>
          <a:solidFill>
            <a:schemeClr val="tx1"/>
          </a:solidFill>
          <a:latin typeface="+mn-lt"/>
          <a:ea typeface="+mn-ea"/>
          <a:cs typeface="+mn-cs"/>
          <a:sym typeface="Palatino"/>
        </a:defRPr>
      </a:lvl6pPr>
      <a:lvl7pPr indent="964372" algn="ctr" defTabSz="410751" eaLnBrk="1" hangingPunct="1">
        <a:defRPr>
          <a:solidFill>
            <a:schemeClr val="tx1"/>
          </a:solidFill>
          <a:latin typeface="+mn-lt"/>
          <a:ea typeface="+mn-ea"/>
          <a:cs typeface="+mn-cs"/>
          <a:sym typeface="Palatino"/>
        </a:defRPr>
      </a:lvl7pPr>
      <a:lvl8pPr indent="1125101" algn="ctr" defTabSz="410751" eaLnBrk="1" hangingPunct="1">
        <a:defRPr>
          <a:solidFill>
            <a:schemeClr val="tx1"/>
          </a:solidFill>
          <a:latin typeface="+mn-lt"/>
          <a:ea typeface="+mn-ea"/>
          <a:cs typeface="+mn-cs"/>
          <a:sym typeface="Palatino"/>
        </a:defRPr>
      </a:lvl8pPr>
      <a:lvl9pPr indent="1285829" algn="ctr" defTabSz="410751" eaLnBrk="1" hangingPunct="1">
        <a:defRPr>
          <a:solidFill>
            <a:schemeClr val="tx1"/>
          </a:solidFill>
          <a:latin typeface="+mn-lt"/>
          <a:ea typeface="+mn-ea"/>
          <a:cs typeface="+mn-cs"/>
          <a:sym typeface="Palatino"/>
        </a:defRPr>
      </a:lvl9pPr>
    </p:otherStyle>
  </p:txStyles>
  <p:extLst>
    <p:ext uri="{27BBF7A9-308A-43DC-89C8-2F10F3537804}">
      <p15:sldGuideLst xmlns:p15="http://schemas.microsoft.com/office/powerpoint/2012/main">
        <p15:guide id="1" orient="horz" pos="763" userDrawn="1">
          <p15:clr>
            <a:srgbClr val="F26B43"/>
          </p15:clr>
        </p15:guide>
        <p15:guide id="2" pos="2880" userDrawn="1">
          <p15:clr>
            <a:srgbClr val="F26B43"/>
          </p15:clr>
        </p15:guide>
        <p15:guide id="3" orient="horz" pos="890" userDrawn="1">
          <p15:clr>
            <a:srgbClr val="F26B43"/>
          </p15:clr>
        </p15:guide>
        <p15:guide id="4" pos="480" userDrawn="1">
          <p15:clr>
            <a:srgbClr val="F26B43"/>
          </p15:clr>
        </p15:guide>
        <p15:guide id="5" pos="5534" userDrawn="1">
          <p15:clr>
            <a:srgbClr val="F26B43"/>
          </p15:clr>
        </p15:guide>
        <p15:guide id="6" orient="horz" pos="3915" userDrawn="1">
          <p15:clr>
            <a:srgbClr val="F26B43"/>
          </p15:clr>
        </p15:guide>
        <p15:guide id="7" orient="horz" pos="210" userDrawn="1">
          <p15:clr>
            <a:srgbClr val="F26B43"/>
          </p15:clr>
        </p15:guide>
        <p15:guide id="8" orient="horz" pos="1185" userDrawn="1">
          <p15:clr>
            <a:srgbClr val="F26B43"/>
          </p15:clr>
        </p15:guide>
        <p15:guide id="9" orient="horz" pos="1040" userDrawn="1">
          <p15:clr>
            <a:srgbClr val="F26B43"/>
          </p15:clr>
        </p15:guide>
        <p15:guide id="10" pos="226" userDrawn="1">
          <p15:clr>
            <a:srgbClr val="F26B43"/>
          </p15:clr>
        </p15:guide>
        <p15:guide id="11" orient="horz" pos="935" userDrawn="1">
          <p15:clr>
            <a:srgbClr val="F26B43"/>
          </p15:clr>
        </p15:guide>
        <p15:guide id="1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65A9426-5988-496D-A379-72E8855F7788}"/>
              </a:ext>
            </a:extLst>
          </p:cNvPr>
          <p:cNvSpPr>
            <a:spLocks noGrp="1"/>
          </p:cNvSpPr>
          <p:nvPr>
            <p:ph type="title"/>
          </p:nvPr>
        </p:nvSpPr>
        <p:spPr>
          <a:xfrm>
            <a:off x="391477" y="2573388"/>
            <a:ext cx="5063133" cy="1711223"/>
          </a:xfrm>
        </p:spPr>
        <p:txBody>
          <a:bodyPr/>
          <a:lstStyle/>
          <a:p>
            <a:r>
              <a:rPr lang="da-DK" sz="4400" dirty="0"/>
              <a:t>Anvendelse af bookingløsningen i Frederikssund</a:t>
            </a:r>
          </a:p>
        </p:txBody>
      </p:sp>
      <p:pic>
        <p:nvPicPr>
          <p:cNvPr id="6" name="Billede 5">
            <a:extLst>
              <a:ext uri="{FF2B5EF4-FFF2-40B4-BE49-F238E27FC236}">
                <a16:creationId xmlns:a16="http://schemas.microsoft.com/office/drawing/2014/main" id="{D3059F1C-D465-447C-B3ED-02433790C4BE}"/>
              </a:ext>
            </a:extLst>
          </p:cNvPr>
          <p:cNvPicPr>
            <a:picLocks noChangeAspect="1"/>
          </p:cNvPicPr>
          <p:nvPr/>
        </p:nvPicPr>
        <p:blipFill>
          <a:blip r:embed="rId2"/>
          <a:stretch>
            <a:fillRect/>
          </a:stretch>
        </p:blipFill>
        <p:spPr>
          <a:xfrm>
            <a:off x="5934925" y="2677901"/>
            <a:ext cx="2378651" cy="1516453"/>
          </a:xfrm>
          <a:prstGeom prst="rect">
            <a:avLst/>
          </a:prstGeom>
        </p:spPr>
      </p:pic>
    </p:spTree>
    <p:extLst>
      <p:ext uri="{BB962C8B-B14F-4D97-AF65-F5344CB8AC3E}">
        <p14:creationId xmlns:p14="http://schemas.microsoft.com/office/powerpoint/2010/main" val="2731486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chemeClr val="tx2"/>
                </a:solidFill>
                <a:effectLst/>
                <a:uFillTx/>
                <a:latin typeface="+mj-lt"/>
                <a:ea typeface="Palatino"/>
                <a:cs typeface="Palatino"/>
                <a:sym typeface="Palatino"/>
              </a:rPr>
              <a:t>Næste sæson –alle de tidligere deltagere</a:t>
            </a: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10</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583343" y="1974755"/>
            <a:ext cx="7619598" cy="2462213"/>
          </a:xfrm>
          <a:prstGeom prst="rect">
            <a:avLst/>
          </a:prstGeom>
        </p:spPr>
        <p:txBody>
          <a:bodyPr wrap="square">
            <a:spAutoFit/>
          </a:bodyPr>
          <a:lstStyle/>
          <a:p>
            <a:pPr marL="457200" lvl="0" indent="-457200">
              <a:spcAft>
                <a:spcPts val="600"/>
              </a:spcAft>
              <a:buAutoNum type="arabicPeriod"/>
            </a:pPr>
            <a:r>
              <a:rPr lang="da-DK" sz="2400" dirty="0"/>
              <a:t>Holdet oprettes som skjult, og man får et link som kan bruges til bestilling og betaling</a:t>
            </a:r>
          </a:p>
          <a:p>
            <a:pPr marL="457200" lvl="0" indent="-457200">
              <a:spcAft>
                <a:spcPts val="600"/>
              </a:spcAft>
              <a:buAutoNum type="arabicPeriod"/>
            </a:pPr>
            <a:r>
              <a:rPr lang="da-DK" sz="2400" dirty="0"/>
              <a:t>Linket sendes ud til de ‘gamle’ på holdet’, og de får 14 dage til at tilmelde sig og betale</a:t>
            </a:r>
          </a:p>
          <a:p>
            <a:pPr marL="457200" lvl="0" indent="-457200">
              <a:spcAft>
                <a:spcPts val="600"/>
              </a:spcAft>
              <a:buAutoNum type="arabicPeriod"/>
            </a:pPr>
            <a:r>
              <a:rPr lang="da-DK" sz="2400" dirty="0"/>
              <a:t>Efter de to uger frigives holdet –og nye kan melde sig.</a:t>
            </a:r>
          </a:p>
        </p:txBody>
      </p:sp>
    </p:spTree>
    <p:extLst>
      <p:ext uri="{BB962C8B-B14F-4D97-AF65-F5344CB8AC3E}">
        <p14:creationId xmlns:p14="http://schemas.microsoft.com/office/powerpoint/2010/main" val="1484296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Vores gevinst</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11</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541010" y="840221"/>
            <a:ext cx="7619598" cy="5216813"/>
          </a:xfrm>
          <a:prstGeom prst="rect">
            <a:avLst/>
          </a:prstGeom>
        </p:spPr>
        <p:txBody>
          <a:bodyPr wrap="square">
            <a:spAutoFit/>
          </a:bodyPr>
          <a:lstStyle/>
          <a:p>
            <a:pPr marL="457200" lvl="0" indent="-457200">
              <a:spcAft>
                <a:spcPts val="600"/>
              </a:spcAft>
              <a:buAutoNum type="arabicPeriod"/>
            </a:pPr>
            <a:r>
              <a:rPr lang="da-DK" sz="2400" dirty="0"/>
              <a:t>Det giver nemmere tilmelding for medlemmerne</a:t>
            </a:r>
          </a:p>
          <a:p>
            <a:pPr marL="457200" lvl="0" indent="-457200">
              <a:spcAft>
                <a:spcPts val="600"/>
              </a:spcAft>
              <a:buAutoNum type="arabicPeriod"/>
            </a:pPr>
            <a:r>
              <a:rPr lang="da-DK" sz="2400" dirty="0"/>
              <a:t>Medlemmerne har bekræftelse og billet</a:t>
            </a:r>
          </a:p>
          <a:p>
            <a:pPr marL="457200" lvl="0" indent="-457200">
              <a:spcAft>
                <a:spcPts val="600"/>
              </a:spcAft>
              <a:buAutoNum type="arabicPeriod"/>
            </a:pPr>
            <a:r>
              <a:rPr lang="da-DK" sz="2400" dirty="0"/>
              <a:t>Mulighed for at sikre at eksisterede deltagere er med i næste sæson</a:t>
            </a:r>
          </a:p>
          <a:p>
            <a:pPr marL="457200" lvl="0" indent="-457200">
              <a:spcAft>
                <a:spcPts val="600"/>
              </a:spcAft>
              <a:buAutoNum type="arabicPeriod"/>
            </a:pPr>
            <a:r>
              <a:rPr lang="da-DK" sz="2400" dirty="0"/>
              <a:t>God styring af ventelister</a:t>
            </a:r>
          </a:p>
          <a:p>
            <a:pPr marL="457200" lvl="0" indent="-457200">
              <a:spcAft>
                <a:spcPts val="600"/>
              </a:spcAft>
              <a:buAutoNum type="arabicPeriod"/>
            </a:pPr>
            <a:r>
              <a:rPr lang="da-DK" sz="2400" dirty="0"/>
              <a:t>Let kontakt til holdet</a:t>
            </a:r>
          </a:p>
          <a:p>
            <a:pPr marL="457200" lvl="0" indent="-457200">
              <a:spcAft>
                <a:spcPts val="600"/>
              </a:spcAft>
              <a:buAutoNum type="arabicPeriod"/>
            </a:pPr>
            <a:r>
              <a:rPr lang="da-DK" sz="2400" dirty="0"/>
              <a:t>Vi har styr på statistik vedr. hold og deltagere</a:t>
            </a:r>
          </a:p>
          <a:p>
            <a:pPr marL="457200" lvl="0" indent="-457200">
              <a:spcAft>
                <a:spcPts val="600"/>
              </a:spcAft>
              <a:buAutoNum type="arabicPeriod"/>
            </a:pPr>
            <a:r>
              <a:rPr lang="da-DK" sz="2400" dirty="0"/>
              <a:t>Meget færre bogføringer for kassereren</a:t>
            </a:r>
          </a:p>
          <a:p>
            <a:pPr marL="457200" lvl="0" indent="-457200">
              <a:spcAft>
                <a:spcPts val="600"/>
              </a:spcAft>
              <a:buAutoNum type="arabicPeriod"/>
            </a:pPr>
            <a:r>
              <a:rPr lang="da-DK" sz="2400" dirty="0"/>
              <a:t>Lettelse af vores kontorfrivillige og bestyrelsen</a:t>
            </a:r>
          </a:p>
          <a:p>
            <a:pPr marL="457200" lvl="0" indent="-457200">
              <a:spcAft>
                <a:spcPts val="600"/>
              </a:spcAft>
              <a:buAutoNum type="arabicPeriod"/>
            </a:pPr>
            <a:r>
              <a:rPr lang="da-DK" sz="2400" dirty="0"/>
              <a:t>Ingen private lister der kan kompromittere GDPR</a:t>
            </a:r>
          </a:p>
          <a:p>
            <a:pPr marL="457200" lvl="0" indent="-457200">
              <a:spcAft>
                <a:spcPts val="600"/>
              </a:spcAft>
              <a:buAutoNum type="arabicPeriod"/>
            </a:pPr>
            <a:r>
              <a:rPr lang="da-DK" sz="2400" dirty="0"/>
              <a:t>Vi tør lettere etablere nye aktiviteter, da vi har føling med hvordan det går.</a:t>
            </a:r>
          </a:p>
        </p:txBody>
      </p:sp>
    </p:spTree>
    <p:extLst>
      <p:ext uri="{BB962C8B-B14F-4D97-AF65-F5344CB8AC3E}">
        <p14:creationId xmlns:p14="http://schemas.microsoft.com/office/powerpoint/2010/main" val="2474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Når man skal </a:t>
            </a:r>
            <a:r>
              <a:rPr lang="da-DK" sz="2400" dirty="0" err="1">
                <a:solidFill>
                  <a:schemeClr val="tx2"/>
                </a:solidFill>
                <a:latin typeface="+mj-lt"/>
                <a:ea typeface="Palatino"/>
                <a:cs typeface="Palatino"/>
                <a:sym typeface="Palatino"/>
              </a:rPr>
              <a:t>igang</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12</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541010" y="840221"/>
            <a:ext cx="7619598" cy="4324261"/>
          </a:xfrm>
          <a:prstGeom prst="rect">
            <a:avLst/>
          </a:prstGeom>
        </p:spPr>
        <p:txBody>
          <a:bodyPr wrap="square">
            <a:spAutoFit/>
          </a:bodyPr>
          <a:lstStyle/>
          <a:p>
            <a:pPr marL="457200" lvl="0" indent="-457200">
              <a:spcAft>
                <a:spcPts val="600"/>
              </a:spcAft>
              <a:buAutoNum type="arabicPeriod"/>
            </a:pPr>
            <a:r>
              <a:rPr lang="da-DK" sz="2400" dirty="0"/>
              <a:t>Find web-master</a:t>
            </a:r>
          </a:p>
          <a:p>
            <a:pPr marL="457200" lvl="0" indent="-457200">
              <a:spcAft>
                <a:spcPts val="600"/>
              </a:spcAft>
              <a:buAutoNum type="arabicPeriod"/>
            </a:pPr>
            <a:r>
              <a:rPr lang="da-DK" sz="2400" dirty="0"/>
              <a:t>Få etableret en booking-konto</a:t>
            </a:r>
          </a:p>
          <a:p>
            <a:pPr marL="457200" lvl="0" indent="-457200">
              <a:spcAft>
                <a:spcPts val="600"/>
              </a:spcAft>
              <a:buAutoNum type="arabicPeriod"/>
            </a:pPr>
            <a:r>
              <a:rPr lang="da-DK" sz="2400" dirty="0"/>
              <a:t>I skal tilmeldes til nets</a:t>
            </a:r>
          </a:p>
          <a:p>
            <a:pPr marL="457200" lvl="0" indent="-457200">
              <a:spcAft>
                <a:spcPts val="600"/>
              </a:spcAft>
              <a:buAutoNum type="arabicPeriod"/>
            </a:pPr>
            <a:r>
              <a:rPr lang="da-DK" sz="2400" dirty="0"/>
              <a:t>I skal vide hvilke kreditkort I vil acceptere</a:t>
            </a:r>
          </a:p>
          <a:p>
            <a:pPr marL="457200" lvl="0" indent="-457200">
              <a:spcAft>
                <a:spcPts val="600"/>
              </a:spcAft>
              <a:buAutoNum type="arabicPeriod"/>
            </a:pPr>
            <a:r>
              <a:rPr lang="da-DK" sz="2400" dirty="0"/>
              <a:t>Overvej </a:t>
            </a:r>
            <a:r>
              <a:rPr lang="da-DK" sz="2400" dirty="0" err="1"/>
              <a:t>Onpay</a:t>
            </a:r>
            <a:r>
              <a:rPr lang="da-DK" sz="2400" dirty="0"/>
              <a:t> når I skal tilbagebetale</a:t>
            </a:r>
          </a:p>
          <a:p>
            <a:pPr marL="457200" lvl="0" indent="-457200">
              <a:spcAft>
                <a:spcPts val="600"/>
              </a:spcAft>
              <a:buAutoNum type="arabicPeriod"/>
            </a:pPr>
            <a:r>
              <a:rPr lang="da-DK" sz="2400" dirty="0"/>
              <a:t>Aftal en forretningsgang for oprettelse af aktiviteter</a:t>
            </a:r>
          </a:p>
          <a:p>
            <a:pPr marL="457200" lvl="0" indent="-457200">
              <a:spcAft>
                <a:spcPts val="600"/>
              </a:spcAft>
              <a:buAutoNum type="arabicPeriod"/>
            </a:pPr>
            <a:r>
              <a:rPr lang="da-DK" sz="2400" dirty="0"/>
              <a:t>I skal have en politik for tilbagebetaling hvis et medlem melder fra til et arrangement</a:t>
            </a:r>
          </a:p>
          <a:p>
            <a:pPr marL="457200" lvl="0" indent="-457200">
              <a:spcAft>
                <a:spcPts val="600"/>
              </a:spcAft>
              <a:buAutoNum type="arabicPeriod"/>
            </a:pPr>
            <a:r>
              <a:rPr lang="da-DK" sz="2400" dirty="0"/>
              <a:t>Alle der er part i bookingforretningsgangen skal undervises i systemet.</a:t>
            </a:r>
          </a:p>
        </p:txBody>
      </p:sp>
    </p:spTree>
    <p:extLst>
      <p:ext uri="{BB962C8B-B14F-4D97-AF65-F5344CB8AC3E}">
        <p14:creationId xmlns:p14="http://schemas.microsoft.com/office/powerpoint/2010/main" val="158127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a:solidFill>
                  <a:schemeClr val="tx2"/>
                </a:solidFill>
                <a:latin typeface="+mj-lt"/>
                <a:ea typeface="Palatino"/>
                <a:cs typeface="Palatino"/>
                <a:sym typeface="Palatino"/>
              </a:rPr>
              <a:t>Kassererens værktøj</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13</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graphicFrame>
        <p:nvGraphicFramePr>
          <p:cNvPr id="2" name="Tabel 1">
            <a:extLst>
              <a:ext uri="{FF2B5EF4-FFF2-40B4-BE49-F238E27FC236}">
                <a16:creationId xmlns:a16="http://schemas.microsoft.com/office/drawing/2014/main" id="{E76F8295-827D-0754-7CB9-84B442DB1B23}"/>
              </a:ext>
            </a:extLst>
          </p:cNvPr>
          <p:cNvGraphicFramePr>
            <a:graphicFrameLocks noGrp="1"/>
          </p:cNvGraphicFramePr>
          <p:nvPr>
            <p:extLst>
              <p:ext uri="{D42A27DB-BD31-4B8C-83A1-F6EECF244321}">
                <p14:modId xmlns:p14="http://schemas.microsoft.com/office/powerpoint/2010/main" val="3520758410"/>
              </p:ext>
            </p:extLst>
          </p:nvPr>
        </p:nvGraphicFramePr>
        <p:xfrm>
          <a:off x="377824" y="821267"/>
          <a:ext cx="8421686" cy="5071530"/>
        </p:xfrm>
        <a:graphic>
          <a:graphicData uri="http://schemas.openxmlformats.org/drawingml/2006/table">
            <a:tbl>
              <a:tblPr>
                <a:tableStyleId>{5C22544A-7EE6-4342-B048-85BDC9FD1C3A}</a:tableStyleId>
              </a:tblPr>
              <a:tblGrid>
                <a:gridCol w="1875969">
                  <a:extLst>
                    <a:ext uri="{9D8B030D-6E8A-4147-A177-3AD203B41FA5}">
                      <a16:colId xmlns:a16="http://schemas.microsoft.com/office/drawing/2014/main" val="2138920194"/>
                    </a:ext>
                  </a:extLst>
                </a:gridCol>
                <a:gridCol w="1351504">
                  <a:extLst>
                    <a:ext uri="{9D8B030D-6E8A-4147-A177-3AD203B41FA5}">
                      <a16:colId xmlns:a16="http://schemas.microsoft.com/office/drawing/2014/main" val="2878293086"/>
                    </a:ext>
                  </a:extLst>
                </a:gridCol>
                <a:gridCol w="1855797">
                  <a:extLst>
                    <a:ext uri="{9D8B030D-6E8A-4147-A177-3AD203B41FA5}">
                      <a16:colId xmlns:a16="http://schemas.microsoft.com/office/drawing/2014/main" val="2155545759"/>
                    </a:ext>
                  </a:extLst>
                </a:gridCol>
                <a:gridCol w="1633907">
                  <a:extLst>
                    <a:ext uri="{9D8B030D-6E8A-4147-A177-3AD203B41FA5}">
                      <a16:colId xmlns:a16="http://schemas.microsoft.com/office/drawing/2014/main" val="3873615752"/>
                    </a:ext>
                  </a:extLst>
                </a:gridCol>
                <a:gridCol w="1704509">
                  <a:extLst>
                    <a:ext uri="{9D8B030D-6E8A-4147-A177-3AD203B41FA5}">
                      <a16:colId xmlns:a16="http://schemas.microsoft.com/office/drawing/2014/main" val="3471706233"/>
                    </a:ext>
                  </a:extLst>
                </a:gridCol>
              </a:tblGrid>
              <a:tr h="353254">
                <a:tc>
                  <a:txBody>
                    <a:bodyPr/>
                    <a:lstStyle/>
                    <a:p>
                      <a:pPr algn="l" fontAlgn="b"/>
                      <a:r>
                        <a:rPr lang="da-DK" sz="1100" u="none" strike="noStrike">
                          <a:effectLst/>
                        </a:rPr>
                        <a:t>Brug af booking systemet</a:t>
                      </a:r>
                      <a:endParaRPr lang="da-DK" sz="1100" b="1"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3938210756"/>
                  </a:ext>
                </a:extLst>
              </a:tr>
              <a:tr h="131673">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712101607"/>
                  </a:ext>
                </a:extLst>
              </a:tr>
              <a:tr h="127284">
                <a:tc>
                  <a:txBody>
                    <a:bodyPr/>
                    <a:lstStyle/>
                    <a:p>
                      <a:pPr algn="l" fontAlgn="b"/>
                      <a:r>
                        <a:rPr lang="da-DK" sz="700" u="none" strike="noStrike">
                          <a:effectLst/>
                        </a:rPr>
                        <a:t>Situation</a:t>
                      </a:r>
                      <a:endParaRPr lang="da-DK" sz="700" b="1"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Hvem foretager handlingen</a:t>
                      </a:r>
                      <a:endParaRPr lang="da-DK" sz="700" b="1"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Hvad gør de</a:t>
                      </a:r>
                      <a:endParaRPr lang="da-DK" sz="700" b="1"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Automatisk bogføring</a:t>
                      </a:r>
                      <a:endParaRPr lang="da-DK" sz="700" b="1"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Hvad skal kassereren gøre</a:t>
                      </a:r>
                      <a:endParaRPr lang="da-DK" sz="700" b="1"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3847435232"/>
                  </a:ext>
                </a:extLst>
              </a:tr>
              <a:tr h="127284">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1546161498"/>
                  </a:ext>
                </a:extLst>
              </a:tr>
              <a:tr h="254567">
                <a:tc>
                  <a:txBody>
                    <a:bodyPr/>
                    <a:lstStyle/>
                    <a:p>
                      <a:pPr algn="l" fontAlgn="b"/>
                      <a:r>
                        <a:rPr lang="da-DK" sz="700" u="none" strike="noStrike">
                          <a:effectLst/>
                        </a:rPr>
                        <a:t>Medlem booker selv via hjemmesiden</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Medlemmet selv</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på hjemmesiden og vælger Mobilepay eller kort</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På deltagerbetaling og 7349 Bank Booking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Intet</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400258988"/>
                  </a:ext>
                </a:extLst>
              </a:tr>
              <a:tr h="254567">
                <a:tc>
                  <a:txBody>
                    <a:bodyPr/>
                    <a:lstStyle/>
                    <a:p>
                      <a:pPr algn="l" fontAlgn="b"/>
                      <a:r>
                        <a:rPr lang="da-DK" sz="700" u="none" strike="noStrike">
                          <a:effectLst/>
                        </a:rPr>
                        <a:t>Medlem ringer på Turtelefon for at booke plads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Mogens</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i Bookingsystemet og reserverer en plads.</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Ingen</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Intet</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2496825872"/>
                  </a:ext>
                </a:extLst>
              </a:tr>
              <a:tr h="509135">
                <a:tc>
                  <a:txBody>
                    <a:bodyPr/>
                    <a:lstStyle/>
                    <a:p>
                      <a:pPr algn="l" fontAlgn="b"/>
                      <a:r>
                        <a:rPr lang="da-DK" sz="700" u="none" strike="noStrike">
                          <a:effectLst/>
                        </a:rPr>
                        <a:t>Medlemmet overfører penge til vores konto for den bookede tur</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Else</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Checker at pengene er gået ind på kontoen. Ændrer status i Booking system fra Reserveret til Betalt via bankoverførsel</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På deltagerbetaling og på 7341 Betaling via bankoverførsel</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Intet</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2459812732"/>
                  </a:ext>
                </a:extLst>
              </a:tr>
              <a:tr h="509135">
                <a:tc>
                  <a:txBody>
                    <a:bodyPr/>
                    <a:lstStyle/>
                    <a:p>
                      <a:pPr algn="l" fontAlgn="b"/>
                      <a:r>
                        <a:rPr lang="da-DK" sz="700" u="none" strike="noStrike">
                          <a:effectLst/>
                        </a:rPr>
                        <a:t>Et medlem ønsker at blive afmeldt med tilbagebetaling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Else</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i Booking systemet og find og nedskriv deltagerens ordrenummer. Afmeld medlem på holdet. Gå ind i OnPay og returner pengene.</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På deltagerbetaling og på 8110 Tilbagebetaling Booking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Beløbet hæves på Bookingkontoen, så beløbet skal flyttes fra 8110 Tilbagebetaling Booking og til Bookingkontoen.  </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2363701376"/>
                  </a:ext>
                </a:extLst>
              </a:tr>
              <a:tr h="509135">
                <a:tc>
                  <a:txBody>
                    <a:bodyPr/>
                    <a:lstStyle/>
                    <a:p>
                      <a:pPr algn="l" fontAlgn="b"/>
                      <a:r>
                        <a:rPr lang="da-DK" sz="700" u="none" strike="noStrike">
                          <a:effectLst/>
                        </a:rPr>
                        <a:t>Et medlem ønsker at blive afmeldt uden tilbagebetaling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Else</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i Bookingsystem og afmelder medlem på holdet. Giver kassereren besked om at der ikke skal tilbagebetales</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På deltagerbetaling og på 8110 Tilbagebetaling Booking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Skal bogføre (modpostere) på deltagerbetaling og 8110 Tilbagebetaling Booking</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3730539718"/>
                  </a:ext>
                </a:extLst>
              </a:tr>
              <a:tr h="1145554">
                <a:tc>
                  <a:txBody>
                    <a:bodyPr/>
                    <a:lstStyle/>
                    <a:p>
                      <a:pPr algn="l" fontAlgn="b"/>
                      <a:r>
                        <a:rPr lang="da-DK" sz="700" u="none" strike="noStrike">
                          <a:effectLst/>
                        </a:rPr>
                        <a:t>Et medlem ønsker at blive flyttet til andet hold</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Else</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i Bookingsystemet og afmelder medlem på holdet. Laver en tilmelding på nyt hold som dankortbetaling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Der bogføres både som afmelding og tilmelding m. dankort. Dvs. først nedskrives deltagerbetaling og modposteres på 8110 Tilbagebetaling Booking. Dernæst opskrives deltagerbetaling og der modposteres på  7348 Dankort betaling</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Der skal modposteres på 8110 Tilbagebetalt booking og 7348 Dankort betaling. NB! 7348 bruges fordi vi ikke har dankortautomat, og kontoen bruges således til at se det totale beløb der er flyttet, så der kun skal bogføres 1 postering.</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1676236429"/>
                  </a:ext>
                </a:extLst>
              </a:tr>
              <a:tr h="254567">
                <a:tc>
                  <a:txBody>
                    <a:bodyPr/>
                    <a:lstStyle/>
                    <a:p>
                      <a:pPr algn="l" fontAlgn="b"/>
                      <a:r>
                        <a:rPr lang="da-DK" sz="700" u="none" strike="noStrike">
                          <a:effectLst/>
                        </a:rPr>
                        <a:t>Et medlem der har reserveret plads ønsker at blive afmeldt</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Mogens</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Afmelder medlem i Bookingsystemet</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Ingen</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Ingen</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1917418238"/>
                  </a:ext>
                </a:extLst>
              </a:tr>
              <a:tr h="254567">
                <a:tc>
                  <a:txBody>
                    <a:bodyPr/>
                    <a:lstStyle/>
                    <a:p>
                      <a:pPr algn="l" fontAlgn="b"/>
                      <a:r>
                        <a:rPr lang="da-DK" sz="700" u="none" strike="noStrike">
                          <a:effectLst/>
                        </a:rPr>
                        <a:t>Holdlederen skal registreres på holdet, men skal ikke betale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Går ind i booking systemet og opretter holdlederen som 'Reserveret'.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Ingen</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Ingen</a:t>
                      </a:r>
                      <a:endParaRPr lang="da-DK" sz="700" b="0" i="0" u="none" strike="noStrike">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113711439"/>
                  </a:ext>
                </a:extLst>
              </a:tr>
              <a:tr h="640808">
                <a:tc>
                  <a:txBody>
                    <a:bodyPr/>
                    <a:lstStyle/>
                    <a:p>
                      <a:pPr algn="l" fontAlgn="b"/>
                      <a:r>
                        <a:rPr lang="da-DK" sz="700" u="none" strike="noStrike">
                          <a:effectLst/>
                        </a:rPr>
                        <a:t>Et medlem tilmelder sig midt i sæsonen og skal kun betale en del af prisen</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Medlemmet selv</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Der skal være oprettet 2 priser i Booking systemet og medlemmet skal vælge den rigtige. Alternativt betales fuld pris og kassereren tilbagebetaler.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a:effectLst/>
                        </a:rPr>
                        <a:t>På deltagerbetaling og 7224 Kasse Booking </a:t>
                      </a:r>
                      <a:endParaRPr lang="da-DK" sz="700" b="0" i="0" u="none" strike="noStrike">
                        <a:solidFill>
                          <a:srgbClr val="000000"/>
                        </a:solidFill>
                        <a:effectLst/>
                        <a:latin typeface="Calibri" panose="020F0502020204030204" pitchFamily="34" charset="0"/>
                      </a:endParaRPr>
                    </a:p>
                  </a:txBody>
                  <a:tcPr marL="4218" marR="4218" marT="4218" marB="0" anchor="b"/>
                </a:tc>
                <a:tc>
                  <a:txBody>
                    <a:bodyPr/>
                    <a:lstStyle/>
                    <a:p>
                      <a:pPr algn="l" fontAlgn="b"/>
                      <a:r>
                        <a:rPr lang="da-DK" sz="700" u="none" strike="noStrike" dirty="0">
                          <a:effectLst/>
                        </a:rPr>
                        <a:t>Hvis der er betalt fuld pris, skal kassereren refundere det overskydende beløb og bogføre det på deltagerbetaling og 7224 Kasse Booking</a:t>
                      </a:r>
                      <a:endParaRPr lang="da-DK" sz="700" b="0" i="0" u="none" strike="noStrike" dirty="0">
                        <a:solidFill>
                          <a:srgbClr val="000000"/>
                        </a:solidFill>
                        <a:effectLst/>
                        <a:latin typeface="Calibri" panose="020F0502020204030204" pitchFamily="34" charset="0"/>
                      </a:endParaRPr>
                    </a:p>
                  </a:txBody>
                  <a:tcPr marL="4218" marR="4218" marT="4218" marB="0" anchor="b"/>
                </a:tc>
                <a:extLst>
                  <a:ext uri="{0D108BD9-81ED-4DB2-BD59-A6C34878D82A}">
                    <a16:rowId xmlns:a16="http://schemas.microsoft.com/office/drawing/2014/main" val="1859532336"/>
                  </a:ext>
                </a:extLst>
              </a:tr>
            </a:tbl>
          </a:graphicData>
        </a:graphic>
      </p:graphicFrame>
    </p:spTree>
    <p:extLst>
      <p:ext uri="{BB962C8B-B14F-4D97-AF65-F5344CB8AC3E}">
        <p14:creationId xmlns:p14="http://schemas.microsoft.com/office/powerpoint/2010/main" val="3749733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Oprettelser i booking-systemet 1</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14</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pic>
        <p:nvPicPr>
          <p:cNvPr id="14" name="Billede 13">
            <a:extLst>
              <a:ext uri="{FF2B5EF4-FFF2-40B4-BE49-F238E27FC236}">
                <a16:creationId xmlns:a16="http://schemas.microsoft.com/office/drawing/2014/main" id="{46522BF4-E6B9-832A-1410-5B393E06DFD3}"/>
              </a:ext>
            </a:extLst>
          </p:cNvPr>
          <p:cNvPicPr>
            <a:picLocks noChangeAspect="1"/>
          </p:cNvPicPr>
          <p:nvPr/>
        </p:nvPicPr>
        <p:blipFill>
          <a:blip r:embed="rId3"/>
          <a:stretch>
            <a:fillRect/>
          </a:stretch>
        </p:blipFill>
        <p:spPr>
          <a:xfrm>
            <a:off x="558800" y="942466"/>
            <a:ext cx="7448550" cy="4973068"/>
          </a:xfrm>
          <a:prstGeom prst="rect">
            <a:avLst/>
          </a:prstGeom>
        </p:spPr>
      </p:pic>
    </p:spTree>
    <p:extLst>
      <p:ext uri="{BB962C8B-B14F-4D97-AF65-F5344CB8AC3E}">
        <p14:creationId xmlns:p14="http://schemas.microsoft.com/office/powerpoint/2010/main" val="251559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Oprettelser i booking-systemet 2</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15</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pic>
        <p:nvPicPr>
          <p:cNvPr id="4" name="Billede 3">
            <a:extLst>
              <a:ext uri="{FF2B5EF4-FFF2-40B4-BE49-F238E27FC236}">
                <a16:creationId xmlns:a16="http://schemas.microsoft.com/office/drawing/2014/main" id="{2D726359-468A-AE76-F3B4-55009F340C81}"/>
              </a:ext>
            </a:extLst>
          </p:cNvPr>
          <p:cNvPicPr>
            <a:picLocks noChangeAspect="1"/>
          </p:cNvPicPr>
          <p:nvPr/>
        </p:nvPicPr>
        <p:blipFill>
          <a:blip r:embed="rId3"/>
          <a:stretch>
            <a:fillRect/>
          </a:stretch>
        </p:blipFill>
        <p:spPr>
          <a:xfrm>
            <a:off x="0" y="1539299"/>
            <a:ext cx="9144000" cy="3779401"/>
          </a:xfrm>
          <a:prstGeom prst="rect">
            <a:avLst/>
          </a:prstGeom>
        </p:spPr>
      </p:pic>
    </p:spTree>
    <p:extLst>
      <p:ext uri="{BB962C8B-B14F-4D97-AF65-F5344CB8AC3E}">
        <p14:creationId xmlns:p14="http://schemas.microsoft.com/office/powerpoint/2010/main" val="43459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Oprettelser i booking-systemet 3</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16</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pic>
        <p:nvPicPr>
          <p:cNvPr id="5" name="Billede 4">
            <a:extLst>
              <a:ext uri="{FF2B5EF4-FFF2-40B4-BE49-F238E27FC236}">
                <a16:creationId xmlns:a16="http://schemas.microsoft.com/office/drawing/2014/main" id="{9E4DE34B-7301-9E30-C336-46500B341A19}"/>
              </a:ext>
            </a:extLst>
          </p:cNvPr>
          <p:cNvPicPr>
            <a:picLocks noChangeAspect="1"/>
          </p:cNvPicPr>
          <p:nvPr/>
        </p:nvPicPr>
        <p:blipFill>
          <a:blip r:embed="rId3"/>
          <a:stretch>
            <a:fillRect/>
          </a:stretch>
        </p:blipFill>
        <p:spPr>
          <a:xfrm>
            <a:off x="0" y="1715065"/>
            <a:ext cx="9144000" cy="3427869"/>
          </a:xfrm>
          <a:prstGeom prst="rect">
            <a:avLst/>
          </a:prstGeom>
        </p:spPr>
      </p:pic>
    </p:spTree>
    <p:extLst>
      <p:ext uri="{BB962C8B-B14F-4D97-AF65-F5344CB8AC3E}">
        <p14:creationId xmlns:p14="http://schemas.microsoft.com/office/powerpoint/2010/main" val="83474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Bookingløsningen</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2</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666951" y="1156397"/>
            <a:ext cx="7619598" cy="3585597"/>
          </a:xfrm>
          <a:prstGeom prst="rect">
            <a:avLst/>
          </a:prstGeom>
        </p:spPr>
        <p:txBody>
          <a:bodyPr wrap="square">
            <a:spAutoFit/>
          </a:bodyPr>
          <a:lstStyle/>
          <a:p>
            <a:pPr lvl="0">
              <a:spcAft>
                <a:spcPts val="600"/>
              </a:spcAft>
            </a:pPr>
            <a:r>
              <a:rPr lang="da-DK" sz="2400" dirty="0"/>
              <a:t>Vi arbejder med booking til glæde for</a:t>
            </a:r>
          </a:p>
          <a:p>
            <a:pPr marL="457200" lvl="0" indent="-457200">
              <a:spcAft>
                <a:spcPts val="600"/>
              </a:spcAft>
              <a:buFont typeface="+mj-lt"/>
              <a:buAutoNum type="arabicPeriod"/>
            </a:pPr>
            <a:r>
              <a:rPr lang="da-DK" sz="2400" dirty="0"/>
              <a:t>vores medlemmer</a:t>
            </a:r>
          </a:p>
          <a:p>
            <a:pPr marL="457200" lvl="0" indent="-457200">
              <a:spcAft>
                <a:spcPts val="600"/>
              </a:spcAft>
              <a:buFont typeface="+mj-lt"/>
              <a:buAutoNum type="arabicPeriod"/>
            </a:pPr>
            <a:r>
              <a:rPr lang="da-DK" sz="2400" dirty="0"/>
              <a:t>vores aktivitetsledere</a:t>
            </a:r>
          </a:p>
          <a:p>
            <a:pPr marL="457200" lvl="0" indent="-457200">
              <a:spcAft>
                <a:spcPts val="600"/>
              </a:spcAft>
              <a:buFont typeface="+mj-lt"/>
              <a:buAutoNum type="arabicPeriod"/>
            </a:pPr>
            <a:r>
              <a:rPr lang="da-DK" sz="2400" dirty="0"/>
              <a:t>vores kasserer</a:t>
            </a:r>
          </a:p>
          <a:p>
            <a:pPr marL="457200" lvl="0" indent="-457200">
              <a:spcAft>
                <a:spcPts val="600"/>
              </a:spcAft>
              <a:buFont typeface="+mj-lt"/>
              <a:buAutoNum type="arabicPeriod"/>
            </a:pPr>
            <a:r>
              <a:rPr lang="da-DK" sz="2400" dirty="0"/>
              <a:t>resten af bestyrelsen</a:t>
            </a:r>
          </a:p>
          <a:p>
            <a:pPr lvl="0">
              <a:spcAft>
                <a:spcPts val="600"/>
              </a:spcAft>
            </a:pPr>
            <a:endParaRPr lang="da-DK" sz="2400" dirty="0"/>
          </a:p>
          <a:p>
            <a:pPr lvl="0">
              <a:spcAft>
                <a:spcPts val="600"/>
              </a:spcAft>
            </a:pPr>
            <a:r>
              <a:rPr lang="da-DK" sz="2400" dirty="0"/>
              <a:t>Og vi kan slet ikke undvære løsningen.</a:t>
            </a:r>
          </a:p>
          <a:p>
            <a:pPr lvl="0">
              <a:spcAft>
                <a:spcPts val="600"/>
              </a:spcAft>
            </a:pPr>
            <a:endParaRPr lang="da-DK" sz="2400" dirty="0"/>
          </a:p>
        </p:txBody>
      </p:sp>
    </p:spTree>
    <p:extLst>
      <p:ext uri="{BB962C8B-B14F-4D97-AF65-F5344CB8AC3E}">
        <p14:creationId xmlns:p14="http://schemas.microsoft.com/office/powerpoint/2010/main" val="55185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chemeClr val="tx2"/>
                </a:solidFill>
                <a:effectLst/>
                <a:uFillTx/>
                <a:latin typeface="+mj-lt"/>
                <a:ea typeface="Palatino"/>
                <a:cs typeface="Palatino"/>
                <a:sym typeface="Palatino"/>
              </a:rPr>
              <a:t>Tallene i dag</a:t>
            </a: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3</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pic>
        <p:nvPicPr>
          <p:cNvPr id="4" name="Billede 3">
            <a:extLst>
              <a:ext uri="{FF2B5EF4-FFF2-40B4-BE49-F238E27FC236}">
                <a16:creationId xmlns:a16="http://schemas.microsoft.com/office/drawing/2014/main" id="{348E72C1-B5E6-4431-7B8E-261FDCF6B7AC}"/>
              </a:ext>
            </a:extLst>
          </p:cNvPr>
          <p:cNvPicPr>
            <a:picLocks noChangeAspect="1"/>
          </p:cNvPicPr>
          <p:nvPr/>
        </p:nvPicPr>
        <p:blipFill>
          <a:blip r:embed="rId3"/>
          <a:stretch>
            <a:fillRect/>
          </a:stretch>
        </p:blipFill>
        <p:spPr>
          <a:xfrm>
            <a:off x="650929" y="1120398"/>
            <a:ext cx="7915628" cy="4660469"/>
          </a:xfrm>
          <a:prstGeom prst="rect">
            <a:avLst/>
          </a:prstGeom>
        </p:spPr>
      </p:pic>
    </p:spTree>
    <p:extLst>
      <p:ext uri="{BB962C8B-B14F-4D97-AF65-F5344CB8AC3E}">
        <p14:creationId xmlns:p14="http://schemas.microsoft.com/office/powerpoint/2010/main" val="1699546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chemeClr val="tx2"/>
                </a:solidFill>
                <a:effectLst/>
                <a:uFillTx/>
                <a:latin typeface="+mj-lt"/>
                <a:ea typeface="Palatino"/>
                <a:cs typeface="Palatino"/>
                <a:sym typeface="Palatino"/>
              </a:rPr>
              <a:t>Tallene i dag</a:t>
            </a: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4</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pic>
        <p:nvPicPr>
          <p:cNvPr id="4" name="Billede 3">
            <a:extLst>
              <a:ext uri="{FF2B5EF4-FFF2-40B4-BE49-F238E27FC236}">
                <a16:creationId xmlns:a16="http://schemas.microsoft.com/office/drawing/2014/main" id="{B2135710-3819-9B72-03F2-DB1959C07C3B}"/>
              </a:ext>
            </a:extLst>
          </p:cNvPr>
          <p:cNvPicPr>
            <a:picLocks noChangeAspect="1"/>
          </p:cNvPicPr>
          <p:nvPr/>
        </p:nvPicPr>
        <p:blipFill>
          <a:blip r:embed="rId3"/>
          <a:stretch>
            <a:fillRect/>
          </a:stretch>
        </p:blipFill>
        <p:spPr>
          <a:xfrm>
            <a:off x="377825" y="2014814"/>
            <a:ext cx="8469096" cy="2247215"/>
          </a:xfrm>
          <a:prstGeom prst="rect">
            <a:avLst/>
          </a:prstGeom>
        </p:spPr>
      </p:pic>
    </p:spTree>
    <p:extLst>
      <p:ext uri="{BB962C8B-B14F-4D97-AF65-F5344CB8AC3E}">
        <p14:creationId xmlns:p14="http://schemas.microsoft.com/office/powerpoint/2010/main" val="960359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Vores overvejelser da vi startede</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5</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666951" y="1156397"/>
            <a:ext cx="7619598" cy="3585597"/>
          </a:xfrm>
          <a:prstGeom prst="rect">
            <a:avLst/>
          </a:prstGeom>
        </p:spPr>
        <p:txBody>
          <a:bodyPr wrap="square">
            <a:spAutoFit/>
          </a:bodyPr>
          <a:lstStyle/>
          <a:p>
            <a:pPr marL="342900" lvl="0" indent="-342900">
              <a:spcAft>
                <a:spcPts val="600"/>
              </a:spcAft>
              <a:buFont typeface="Arial" panose="020B0604020202020204" pitchFamily="34" charset="0"/>
              <a:buChar char="•"/>
            </a:pPr>
            <a:r>
              <a:rPr lang="da-DK" sz="2400" dirty="0"/>
              <a:t>Kan medlemmerne selv bestille ??</a:t>
            </a:r>
          </a:p>
          <a:p>
            <a:pPr marL="342900" lvl="0" indent="-342900">
              <a:spcAft>
                <a:spcPts val="600"/>
              </a:spcAft>
              <a:buFont typeface="Arial" panose="020B0604020202020204" pitchFamily="34" charset="0"/>
              <a:buChar char="•"/>
            </a:pPr>
            <a:r>
              <a:rPr lang="da-DK" sz="2400" dirty="0"/>
              <a:t>Vi må ikke tabe nogen</a:t>
            </a:r>
          </a:p>
          <a:p>
            <a:pPr marL="342900" lvl="0" indent="-342900">
              <a:spcAft>
                <a:spcPts val="600"/>
              </a:spcAft>
              <a:buFont typeface="Arial" panose="020B0604020202020204" pitchFamily="34" charset="0"/>
              <a:buChar char="•"/>
            </a:pPr>
            <a:r>
              <a:rPr lang="da-DK" sz="2400" dirty="0"/>
              <a:t>Afprøvning på de lidt yngre</a:t>
            </a:r>
          </a:p>
          <a:p>
            <a:pPr marL="342900" lvl="0" indent="-342900">
              <a:spcAft>
                <a:spcPts val="600"/>
              </a:spcAft>
              <a:buFont typeface="Arial" panose="020B0604020202020204" pitchFamily="34" charset="0"/>
              <a:buChar char="•"/>
            </a:pPr>
            <a:r>
              <a:rPr lang="da-DK" sz="2400" dirty="0"/>
              <a:t>Vi skal selv lære systemet at kende</a:t>
            </a:r>
          </a:p>
          <a:p>
            <a:pPr marL="342900" lvl="0" indent="-342900">
              <a:spcAft>
                <a:spcPts val="600"/>
              </a:spcAft>
              <a:buFont typeface="Arial" panose="020B0604020202020204" pitchFamily="34" charset="0"/>
              <a:buChar char="•"/>
            </a:pPr>
            <a:r>
              <a:rPr lang="da-DK" sz="2400" dirty="0"/>
              <a:t>Øge antallet af aktiviteter i den takt vi selv kan</a:t>
            </a:r>
          </a:p>
          <a:p>
            <a:pPr marL="342900" lvl="0" indent="-342900">
              <a:spcAft>
                <a:spcPts val="600"/>
              </a:spcAft>
              <a:buFont typeface="Arial" panose="020B0604020202020204" pitchFamily="34" charset="0"/>
              <a:buChar char="•"/>
            </a:pPr>
            <a:r>
              <a:rPr lang="da-DK" sz="2400" dirty="0"/>
              <a:t>Og nu er vi også i gang med gratis arrangementerne</a:t>
            </a:r>
          </a:p>
          <a:p>
            <a:pPr lvl="0">
              <a:spcAft>
                <a:spcPts val="600"/>
              </a:spcAft>
            </a:pPr>
            <a:endParaRPr lang="da-DK" sz="2400" dirty="0"/>
          </a:p>
          <a:p>
            <a:pPr lvl="0">
              <a:spcAft>
                <a:spcPts val="600"/>
              </a:spcAft>
            </a:pPr>
            <a:endParaRPr lang="da-DK" sz="2400" dirty="0"/>
          </a:p>
        </p:txBody>
      </p:sp>
    </p:spTree>
    <p:extLst>
      <p:ext uri="{BB962C8B-B14F-4D97-AF65-F5344CB8AC3E}">
        <p14:creationId xmlns:p14="http://schemas.microsoft.com/office/powerpoint/2010/main" val="1438211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Steps på vejen</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6</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666951" y="1156397"/>
            <a:ext cx="7619598" cy="4847481"/>
          </a:xfrm>
          <a:prstGeom prst="rect">
            <a:avLst/>
          </a:prstGeom>
        </p:spPr>
        <p:txBody>
          <a:bodyPr wrap="square">
            <a:spAutoFit/>
          </a:bodyPr>
          <a:lstStyle/>
          <a:p>
            <a:pPr lvl="0">
              <a:spcAft>
                <a:spcPts val="600"/>
              </a:spcAft>
            </a:pPr>
            <a:r>
              <a:rPr lang="da-DK" sz="2400" dirty="0"/>
              <a:t>Manuelt</a:t>
            </a:r>
          </a:p>
          <a:p>
            <a:pPr lvl="0">
              <a:spcAft>
                <a:spcPts val="600"/>
              </a:spcAft>
            </a:pPr>
            <a:r>
              <a:rPr lang="da-DK" sz="2400" dirty="0"/>
              <a:t>Salg via kontortid 1 time en gang om måneden</a:t>
            </a:r>
          </a:p>
          <a:p>
            <a:pPr lvl="0">
              <a:spcAft>
                <a:spcPts val="600"/>
              </a:spcAft>
            </a:pPr>
            <a:endParaRPr lang="da-DK" sz="2400" dirty="0"/>
          </a:p>
          <a:p>
            <a:pPr lvl="0">
              <a:spcAft>
                <a:spcPts val="600"/>
              </a:spcAft>
            </a:pPr>
            <a:r>
              <a:rPr lang="da-DK" sz="2400" dirty="0"/>
              <a:t>Med booking</a:t>
            </a:r>
          </a:p>
          <a:p>
            <a:pPr lvl="0">
              <a:spcAft>
                <a:spcPts val="600"/>
              </a:spcAft>
            </a:pPr>
            <a:r>
              <a:rPr lang="da-DK" sz="2400" dirty="0"/>
              <a:t>- kontoret fik pc mv, og tilmeldte deltagerne</a:t>
            </a:r>
          </a:p>
          <a:p>
            <a:pPr lvl="0">
              <a:spcAft>
                <a:spcPts val="600"/>
              </a:spcAft>
            </a:pPr>
            <a:r>
              <a:rPr lang="da-DK" sz="2400" dirty="0"/>
              <a:t>- kontoret viste </a:t>
            </a:r>
            <a:r>
              <a:rPr lang="da-DK" sz="2400" dirty="0" err="1"/>
              <a:t>how</a:t>
            </a:r>
            <a:r>
              <a:rPr lang="da-DK" sz="2400" dirty="0"/>
              <a:t>-to-do</a:t>
            </a:r>
          </a:p>
          <a:p>
            <a:pPr lvl="0">
              <a:spcAft>
                <a:spcPts val="600"/>
              </a:spcAft>
            </a:pPr>
            <a:r>
              <a:rPr lang="da-DK" sz="2400" dirty="0"/>
              <a:t>- hjælp i It-cafeen</a:t>
            </a:r>
          </a:p>
          <a:p>
            <a:pPr lvl="0">
              <a:spcAft>
                <a:spcPts val="600"/>
              </a:spcAft>
            </a:pPr>
            <a:endParaRPr lang="da-DK" sz="2400" dirty="0"/>
          </a:p>
          <a:p>
            <a:pPr lvl="0">
              <a:spcAft>
                <a:spcPts val="600"/>
              </a:spcAft>
            </a:pPr>
            <a:r>
              <a:rPr lang="da-DK" sz="2400" dirty="0"/>
              <a:t>NU: </a:t>
            </a:r>
            <a:br>
              <a:rPr lang="da-DK" sz="2400" dirty="0"/>
            </a:br>
            <a:r>
              <a:rPr lang="da-DK" sz="2400" dirty="0"/>
              <a:t>Kontoret er droppet</a:t>
            </a:r>
          </a:p>
          <a:p>
            <a:pPr lvl="0">
              <a:spcAft>
                <a:spcPts val="600"/>
              </a:spcAft>
            </a:pPr>
            <a:r>
              <a:rPr lang="da-DK" sz="2400" dirty="0"/>
              <a:t>Telefontid 1 gang om ugen – 1 time - hjemmefra</a:t>
            </a:r>
          </a:p>
        </p:txBody>
      </p:sp>
    </p:spTree>
    <p:extLst>
      <p:ext uri="{BB962C8B-B14F-4D97-AF65-F5344CB8AC3E}">
        <p14:creationId xmlns:p14="http://schemas.microsoft.com/office/powerpoint/2010/main" val="3899454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informationer</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7</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676476" y="1156397"/>
            <a:ext cx="7619598" cy="2985433"/>
          </a:xfrm>
          <a:prstGeom prst="rect">
            <a:avLst/>
          </a:prstGeom>
        </p:spPr>
        <p:txBody>
          <a:bodyPr wrap="square">
            <a:spAutoFit/>
          </a:bodyPr>
          <a:lstStyle/>
          <a:p>
            <a:pPr marL="457200" lvl="0" indent="-457200">
              <a:spcAft>
                <a:spcPts val="600"/>
              </a:spcAft>
              <a:buAutoNum type="arabicPeriod"/>
            </a:pPr>
            <a:r>
              <a:rPr lang="da-DK" sz="2400" dirty="0" err="1"/>
              <a:t>how</a:t>
            </a:r>
            <a:r>
              <a:rPr lang="da-DK" sz="2400" dirty="0"/>
              <a:t>-to-do i medlemsbladet</a:t>
            </a:r>
          </a:p>
          <a:p>
            <a:pPr marL="457200" lvl="0" indent="-457200">
              <a:spcAft>
                <a:spcPts val="600"/>
              </a:spcAft>
              <a:buAutoNum type="arabicPeriod"/>
            </a:pPr>
            <a:r>
              <a:rPr lang="da-DK" sz="2400" dirty="0"/>
              <a:t>Information i nyhedsbrevet</a:t>
            </a:r>
          </a:p>
          <a:p>
            <a:pPr marL="457200" lvl="0" indent="-457200">
              <a:spcAft>
                <a:spcPts val="600"/>
              </a:spcAft>
              <a:buAutoNum type="arabicPeriod"/>
            </a:pPr>
            <a:r>
              <a:rPr lang="da-DK" sz="2400" dirty="0"/>
              <a:t>Vores IT-cafe hjælper</a:t>
            </a:r>
          </a:p>
          <a:p>
            <a:pPr marL="457200" lvl="0" indent="-457200">
              <a:spcAft>
                <a:spcPts val="600"/>
              </a:spcAft>
              <a:buAutoNum type="arabicPeriod"/>
            </a:pPr>
            <a:r>
              <a:rPr lang="da-DK" sz="2400" dirty="0"/>
              <a:t>Der er udarbejdet vejledninger </a:t>
            </a:r>
          </a:p>
          <a:p>
            <a:pPr marL="457200" lvl="0" indent="-457200">
              <a:spcAft>
                <a:spcPts val="600"/>
              </a:spcAft>
              <a:buAutoNum type="arabicPeriod"/>
            </a:pPr>
            <a:r>
              <a:rPr lang="da-DK" sz="2400" dirty="0"/>
              <a:t>Vi underviser de aktivitetsansvarlige i brugen af systemet, så de selv kan skrive deltagerlister ud eller kontakte holdet på mail og / eller SMS</a:t>
            </a:r>
          </a:p>
        </p:txBody>
      </p:sp>
    </p:spTree>
    <p:extLst>
      <p:ext uri="{BB962C8B-B14F-4D97-AF65-F5344CB8AC3E}">
        <p14:creationId xmlns:p14="http://schemas.microsoft.com/office/powerpoint/2010/main" val="643974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Arbejdsgang for dem der ikke kan selv</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8</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583343" y="1974755"/>
            <a:ext cx="7619598" cy="2908489"/>
          </a:xfrm>
          <a:prstGeom prst="rect">
            <a:avLst/>
          </a:prstGeom>
        </p:spPr>
        <p:txBody>
          <a:bodyPr wrap="square">
            <a:spAutoFit/>
          </a:bodyPr>
          <a:lstStyle/>
          <a:p>
            <a:pPr marL="457200" lvl="0" indent="-457200">
              <a:spcAft>
                <a:spcPts val="600"/>
              </a:spcAft>
              <a:buAutoNum type="arabicPeriod"/>
            </a:pPr>
            <a:r>
              <a:rPr lang="da-DK" sz="2400" dirty="0"/>
              <a:t>Der bliver reserveret plads – med telefonnummer og / mailadresse</a:t>
            </a:r>
          </a:p>
          <a:p>
            <a:pPr marL="457200" lvl="0" indent="-457200">
              <a:spcAft>
                <a:spcPts val="600"/>
              </a:spcAft>
              <a:buAutoNum type="arabicPeriod"/>
            </a:pPr>
            <a:r>
              <a:rPr lang="da-DK" sz="2400" dirty="0"/>
              <a:t>De får en mail med kontonummer og beløb der skal betales, denne mail sendes også til kassereren</a:t>
            </a:r>
          </a:p>
          <a:p>
            <a:pPr marL="457200" lvl="0" indent="-457200">
              <a:spcAft>
                <a:spcPts val="600"/>
              </a:spcAft>
              <a:buAutoNum type="arabicPeriod"/>
            </a:pPr>
            <a:r>
              <a:rPr lang="da-DK" sz="2400" dirty="0"/>
              <a:t>Kassereren følger op på om pengene kommer ind,</a:t>
            </a:r>
          </a:p>
          <a:p>
            <a:pPr marL="457200" lvl="0" indent="-457200">
              <a:spcAft>
                <a:spcPts val="600"/>
              </a:spcAft>
              <a:buAutoNum type="arabicPeriod"/>
            </a:pPr>
            <a:r>
              <a:rPr lang="da-DK" sz="2400" dirty="0"/>
              <a:t>Når pengene kommer ind: rettes status til betalt, og der bliver automatisk sendt en billet til bestilleren</a:t>
            </a:r>
          </a:p>
        </p:txBody>
      </p:sp>
    </p:spTree>
    <p:extLst>
      <p:ext uri="{BB962C8B-B14F-4D97-AF65-F5344CB8AC3E}">
        <p14:creationId xmlns:p14="http://schemas.microsoft.com/office/powerpoint/2010/main" val="170735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p:nvPr/>
        </p:nvCxnSpPr>
        <p:spPr>
          <a:xfrm>
            <a:off x="377825" y="542925"/>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7" name="Lige forbindelse 6"/>
          <p:cNvCxnSpPr/>
          <p:nvPr/>
        </p:nvCxnSpPr>
        <p:spPr>
          <a:xfrm>
            <a:off x="377825" y="101600"/>
            <a:ext cx="8421688" cy="0"/>
          </a:xfrm>
          <a:prstGeom prst="line">
            <a:avLst/>
          </a:prstGeom>
          <a:ln>
            <a:solidFill>
              <a:schemeClr val="bg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Tekstboks 9"/>
          <p:cNvSpPr txBox="1"/>
          <p:nvPr/>
        </p:nvSpPr>
        <p:spPr>
          <a:xfrm>
            <a:off x="377825" y="86301"/>
            <a:ext cx="8421688"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da-DK" sz="2400" dirty="0">
                <a:solidFill>
                  <a:schemeClr val="tx2"/>
                </a:solidFill>
                <a:latin typeface="+mj-lt"/>
                <a:ea typeface="Palatino"/>
                <a:cs typeface="Palatino"/>
                <a:sym typeface="Palatino"/>
              </a:rPr>
              <a:t>Ventelister</a:t>
            </a:r>
            <a:endParaRPr kumimoji="0" lang="da-DK" sz="2400" b="0" i="0" u="none" strike="noStrike" cap="none" spc="0" normalizeH="0" baseline="0" dirty="0">
              <a:ln>
                <a:noFill/>
              </a:ln>
              <a:solidFill>
                <a:schemeClr val="tx2"/>
              </a:solidFill>
              <a:effectLst/>
              <a:uFillTx/>
              <a:latin typeface="+mj-lt"/>
              <a:ea typeface="Palatino"/>
              <a:cs typeface="Palatino"/>
              <a:sym typeface="Palatino"/>
            </a:endParaRPr>
          </a:p>
        </p:txBody>
      </p:sp>
      <p:sp>
        <p:nvSpPr>
          <p:cNvPr id="3" name="Tekstboks 2"/>
          <p:cNvSpPr txBox="1"/>
          <p:nvPr/>
        </p:nvSpPr>
        <p:spPr>
          <a:xfrm>
            <a:off x="377825" y="6078830"/>
            <a:ext cx="1994183"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fld id="{3D21B92D-CBC9-41C4-9421-6559C0A57524}" type="slidenum">
              <a:rPr kumimoji="0" lang="da-DK" sz="2400" b="0" i="0" u="none" strike="noStrike" cap="none" spc="0" normalizeH="0" baseline="0" smtClean="0">
                <a:ln>
                  <a:noFill/>
                </a:ln>
                <a:solidFill>
                  <a:srgbClr val="414141"/>
                </a:solidFill>
                <a:effectLst/>
                <a:uFillTx/>
                <a:latin typeface="+mn-lt"/>
                <a:ea typeface="Palatino"/>
                <a:cs typeface="Palatino"/>
                <a:sym typeface="Palatino"/>
              </a:rPr>
              <a:t>9</a:t>
            </a:fld>
            <a:endParaRPr kumimoji="0" lang="da-DK" sz="2400" b="0" i="0" u="none" strike="noStrike" cap="none" spc="0" normalizeH="0" baseline="0" dirty="0" err="1">
              <a:ln>
                <a:noFill/>
              </a:ln>
              <a:solidFill>
                <a:srgbClr val="414141"/>
              </a:solidFill>
              <a:effectLst/>
              <a:uFillTx/>
              <a:latin typeface="+mn-lt"/>
              <a:ea typeface="Palatino"/>
              <a:cs typeface="Palatino"/>
              <a:sym typeface="Palatino"/>
            </a:endParaRPr>
          </a:p>
        </p:txBody>
      </p:sp>
      <p:sp>
        <p:nvSpPr>
          <p:cNvPr id="5" name="Rektangel 4">
            <a:extLst>
              <a:ext uri="{FF2B5EF4-FFF2-40B4-BE49-F238E27FC236}">
                <a16:creationId xmlns:a16="http://schemas.microsoft.com/office/drawing/2014/main" id="{4B4C0B89-F23F-4F23-B912-99D5CA8B2A85}"/>
              </a:ext>
            </a:extLst>
          </p:cNvPr>
          <p:cNvSpPr/>
          <p:nvPr/>
        </p:nvSpPr>
        <p:spPr>
          <a:xfrm>
            <a:off x="583343" y="1974755"/>
            <a:ext cx="7619598" cy="2908489"/>
          </a:xfrm>
          <a:prstGeom prst="rect">
            <a:avLst/>
          </a:prstGeom>
        </p:spPr>
        <p:txBody>
          <a:bodyPr wrap="square">
            <a:spAutoFit/>
          </a:bodyPr>
          <a:lstStyle/>
          <a:p>
            <a:pPr marL="457200" lvl="0" indent="-457200">
              <a:spcAft>
                <a:spcPts val="600"/>
              </a:spcAft>
              <a:buAutoNum type="arabicPeriod"/>
            </a:pPr>
            <a:r>
              <a:rPr lang="da-DK" sz="2400" dirty="0"/>
              <a:t>Den første relevante – på ventelisten - bliver rettet fra venteliste til reserveret</a:t>
            </a:r>
          </a:p>
          <a:p>
            <a:pPr marL="457200" lvl="0" indent="-457200">
              <a:spcAft>
                <a:spcPts val="600"/>
              </a:spcAft>
              <a:buAutoNum type="arabicPeriod"/>
            </a:pPr>
            <a:r>
              <a:rPr lang="da-DK" sz="2400" dirty="0"/>
              <a:t>De får en mail med kontonummer og beløb der skal betales, denne mail sendes også til kassereren</a:t>
            </a:r>
          </a:p>
          <a:p>
            <a:pPr marL="457200" lvl="0" indent="-457200">
              <a:spcAft>
                <a:spcPts val="600"/>
              </a:spcAft>
              <a:buAutoNum type="arabicPeriod"/>
            </a:pPr>
            <a:r>
              <a:rPr lang="da-DK" sz="2400" dirty="0"/>
              <a:t>Kassereren følger op på om pengene kommer ind,</a:t>
            </a:r>
          </a:p>
          <a:p>
            <a:pPr marL="457200" lvl="0" indent="-457200">
              <a:spcAft>
                <a:spcPts val="600"/>
              </a:spcAft>
              <a:buAutoNum type="arabicPeriod"/>
            </a:pPr>
            <a:r>
              <a:rPr lang="da-DK" sz="2400" dirty="0"/>
              <a:t>Når pengene kommer ind: rettes status til betalt, og der bliver automatisk sendt en billet til bestilleren</a:t>
            </a:r>
          </a:p>
        </p:txBody>
      </p:sp>
    </p:spTree>
    <p:extLst>
      <p:ext uri="{BB962C8B-B14F-4D97-AF65-F5344CB8AC3E}">
        <p14:creationId xmlns:p14="http://schemas.microsoft.com/office/powerpoint/2010/main" val="190493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Ældre Sagen Powerpoint 2016">
  <a:themeElements>
    <a:clrScheme name="Ældresagen2016">
      <a:dk1>
        <a:srgbClr val="000000"/>
      </a:dk1>
      <a:lt1>
        <a:srgbClr val="FFFFFF"/>
      </a:lt1>
      <a:dk2>
        <a:srgbClr val="A91D1E"/>
      </a:dk2>
      <a:lt2>
        <a:srgbClr val="908979"/>
      </a:lt2>
      <a:accent1>
        <a:srgbClr val="C15F9C"/>
      </a:accent1>
      <a:accent2>
        <a:srgbClr val="9D1E65"/>
      </a:accent2>
      <a:accent3>
        <a:srgbClr val="6EA7AF"/>
      </a:accent3>
      <a:accent4>
        <a:srgbClr val="15494F"/>
      </a:accent4>
      <a:accent5>
        <a:srgbClr val="7281A4"/>
      </a:accent5>
      <a:accent6>
        <a:srgbClr val="111535"/>
      </a:accent6>
      <a:hlink>
        <a:srgbClr val="314C83"/>
      </a:hlink>
      <a:folHlink>
        <a:srgbClr val="5E22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solidFill>
            <a:schemeClr val="accent1">
              <a:lumMod val="50000"/>
            </a:schemeClr>
          </a:solidFill>
          <a:miter lim="400000"/>
        </a:ln>
        <a:effectLst/>
      </a:spPr>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defPPr defTabSz="584200" latinLnBrk="1" hangingPunct="0">
          <a:defRPr sz="3200" dirty="0" smtClean="0">
            <a:ea typeface="Palatino"/>
            <a:cs typeface="Palatino"/>
            <a:sym typeface="Palatino"/>
          </a:defRPr>
        </a:def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dirty="0" err="1" smtClean="0">
            <a:ln>
              <a:noFill/>
            </a:ln>
            <a:solidFill>
              <a:srgbClr val="414141"/>
            </a:solidFill>
            <a:effectLst/>
            <a:uFillTx/>
            <a:latin typeface="+mn-lt"/>
            <a:ea typeface="Palatino"/>
            <a:cs typeface="Palatino"/>
            <a:sym typeface="Palatino"/>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Ældre sagen 2016.potx" id="{F3E023E6-3C04-44FD-A804-D3B1BB0A449F}" vid="{10D01434-3692-46DD-87DE-F5FB86AA1C2D}"/>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12230</TotalTime>
  <Words>959</Words>
  <Application>Microsoft Office PowerPoint</Application>
  <PresentationFormat>Skærmshow (4:3)</PresentationFormat>
  <Paragraphs>159</Paragraphs>
  <Slides>16</Slides>
  <Notes>15</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16</vt:i4>
      </vt:variant>
    </vt:vector>
  </HeadingPairs>
  <TitlesOfParts>
    <vt:vector size="21" baseType="lpstr">
      <vt:lpstr>Arial</vt:lpstr>
      <vt:lpstr>Calibri</vt:lpstr>
      <vt:lpstr>Georgia</vt:lpstr>
      <vt:lpstr>Helvetica</vt:lpstr>
      <vt:lpstr>Ældre Sagen Powerpoint 2016</vt:lpstr>
      <vt:lpstr>Anvendelse af bookingløsningen i Frederikssund</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Ældre Sagen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Ældre Sagens strategiske barometer</dc:title>
  <dc:creator>Anne Køhn</dc:creator>
  <cp:lastModifiedBy>Bente Christenen</cp:lastModifiedBy>
  <cp:revision>387</cp:revision>
  <cp:lastPrinted>2023-09-28T07:35:05Z</cp:lastPrinted>
  <dcterms:created xsi:type="dcterms:W3CDTF">2016-10-05T07:38:33Z</dcterms:created>
  <dcterms:modified xsi:type="dcterms:W3CDTF">2023-09-28T09:04:29Z</dcterms:modified>
</cp:coreProperties>
</file>