
<file path=[Content_Types].xml><?xml version="1.0" encoding="utf-8"?>
<Types xmlns="http://schemas.openxmlformats.org/package/2006/content-types">
  <Default Extension="emf" ContentType="image/x-emf"/>
  <Default Extension="jfif" ContentType="image/jpeg"/>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1"/>
  </p:notesMasterIdLst>
  <p:sldIdLst>
    <p:sldId id="258" r:id="rId5"/>
    <p:sldId id="269" r:id="rId6"/>
    <p:sldId id="261" r:id="rId7"/>
    <p:sldId id="262" r:id="rId8"/>
    <p:sldId id="267" r:id="rId9"/>
    <p:sldId id="263" r:id="rId10"/>
    <p:sldId id="264" r:id="rId11"/>
    <p:sldId id="266" r:id="rId12"/>
    <p:sldId id="268" r:id="rId13"/>
    <p:sldId id="260" r:id="rId14"/>
    <p:sldId id="265" r:id="rId15"/>
    <p:sldId id="273" r:id="rId16"/>
    <p:sldId id="259" r:id="rId17"/>
    <p:sldId id="271" r:id="rId18"/>
    <p:sldId id="270" r:id="rId19"/>
    <p:sldId id="272" r:id="rId20"/>
  </p:sldIdLst>
  <p:sldSz cx="12192000" cy="6858000"/>
  <p:notesSz cx="6805613" cy="99441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4" autoAdjust="0"/>
    <p:restoredTop sz="92900" autoAdjust="0"/>
  </p:normalViewPr>
  <p:slideViewPr>
    <p:cSldViewPr snapToGrid="0">
      <p:cViewPr varScale="1">
        <p:scale>
          <a:sx n="67" d="100"/>
          <a:sy n="67" d="100"/>
        </p:scale>
        <p:origin x="644" y="44"/>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49099" cy="498932"/>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54939" y="0"/>
            <a:ext cx="2949099" cy="498932"/>
          </a:xfrm>
          <a:prstGeom prst="rect">
            <a:avLst/>
          </a:prstGeom>
        </p:spPr>
        <p:txBody>
          <a:bodyPr vert="horz" lIns="91440" tIns="45720" rIns="91440" bIns="45720" rtlCol="0"/>
          <a:lstStyle>
            <a:lvl1pPr algn="r">
              <a:defRPr sz="1200"/>
            </a:lvl1pPr>
          </a:lstStyle>
          <a:p>
            <a:fld id="{8C062806-1435-451F-A1A0-33F32AB28C79}" type="datetimeFigureOut">
              <a:rPr lang="da-DK" smtClean="0"/>
              <a:t>08-10-2024</a:t>
            </a:fld>
            <a:endParaRPr lang="da-DK"/>
          </a:p>
        </p:txBody>
      </p:sp>
      <p:sp>
        <p:nvSpPr>
          <p:cNvPr id="4" name="Pladsholder til slidebillede 3"/>
          <p:cNvSpPr>
            <a:spLocks noGrp="1" noRot="1" noChangeAspect="1"/>
          </p:cNvSpPr>
          <p:nvPr>
            <p:ph type="sldImg" idx="2"/>
          </p:nvPr>
        </p:nvSpPr>
        <p:spPr>
          <a:xfrm>
            <a:off x="420688" y="1243013"/>
            <a:ext cx="5964237" cy="3355975"/>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0562" y="4785598"/>
            <a:ext cx="5444490" cy="3915489"/>
          </a:xfrm>
          <a:prstGeom prst="rect">
            <a:avLst/>
          </a:prstGeom>
        </p:spPr>
        <p:txBody>
          <a:bodyPr vert="horz" lIns="91440" tIns="45720" rIns="91440" bIns="45720" rtlCol="0"/>
          <a:lstStyle/>
          <a:p>
            <a:pPr lvl="0"/>
            <a:r>
              <a:rPr lang="da-DK"/>
              <a:t>Rediger typografien i masterens</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0" y="9445170"/>
            <a:ext cx="2949099" cy="498931"/>
          </a:xfrm>
          <a:prstGeom prst="rect">
            <a:avLst/>
          </a:prstGeom>
        </p:spPr>
        <p:txBody>
          <a:bodyPr vert="horz" lIns="91440" tIns="45720" rIns="91440" bIns="45720" rtlCol="0" anchor="b"/>
          <a:lstStyle>
            <a:lvl1pPr algn="l">
              <a:defRPr sz="1200"/>
            </a:lvl1pPr>
          </a:lstStyle>
          <a:p>
            <a:endParaRPr lang="da-DK"/>
          </a:p>
        </p:txBody>
      </p:sp>
      <p:sp>
        <p:nvSpPr>
          <p:cNvPr id="7" name="Pladsholder til slidenummer 6"/>
          <p:cNvSpPr>
            <a:spLocks noGrp="1"/>
          </p:cNvSpPr>
          <p:nvPr>
            <p:ph type="sldNum" sz="quarter" idx="5"/>
          </p:nvPr>
        </p:nvSpPr>
        <p:spPr>
          <a:xfrm>
            <a:off x="3854939" y="9445170"/>
            <a:ext cx="2949099" cy="498931"/>
          </a:xfrm>
          <a:prstGeom prst="rect">
            <a:avLst/>
          </a:prstGeom>
        </p:spPr>
        <p:txBody>
          <a:bodyPr vert="horz" lIns="91440" tIns="45720" rIns="91440" bIns="45720" rtlCol="0" anchor="b"/>
          <a:lstStyle>
            <a:lvl1pPr algn="r">
              <a:defRPr sz="1200"/>
            </a:lvl1pPr>
          </a:lstStyle>
          <a:p>
            <a:fld id="{E8B23C5F-1057-4D02-8278-9373A9252565}" type="slidenum">
              <a:rPr lang="da-DK" smtClean="0"/>
              <a:t>‹nr.›</a:t>
            </a:fld>
            <a:endParaRPr lang="da-DK"/>
          </a:p>
        </p:txBody>
      </p:sp>
    </p:spTree>
    <p:extLst>
      <p:ext uri="{BB962C8B-B14F-4D97-AF65-F5344CB8AC3E}">
        <p14:creationId xmlns:p14="http://schemas.microsoft.com/office/powerpoint/2010/main" val="20404684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Åbningsdias - centreret">
    <p:bg>
      <p:bgRef idx="1001">
        <a:schemeClr val="bg1"/>
      </p:bgRef>
    </p:bg>
    <p:spTree>
      <p:nvGrpSpPr>
        <p:cNvPr id="1" name=""/>
        <p:cNvGrpSpPr/>
        <p:nvPr/>
      </p:nvGrpSpPr>
      <p:grpSpPr>
        <a:xfrm>
          <a:off x="0" y="0"/>
          <a:ext cx="0" cy="0"/>
          <a:chOff x="0" y="0"/>
          <a:chExt cx="0" cy="0"/>
        </a:xfrm>
      </p:grpSpPr>
      <p:sp>
        <p:nvSpPr>
          <p:cNvPr id="24" name="Shape 7"/>
          <p:cNvSpPr/>
          <p:nvPr userDrawn="1"/>
        </p:nvSpPr>
        <p:spPr>
          <a:xfrm>
            <a:off x="0" y="4410945"/>
            <a:ext cx="12192000" cy="45719"/>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ln w="12700">
            <a:solidFill>
              <a:srgbClr val="444444">
                <a:alpha val="30000"/>
              </a:srgbClr>
            </a:solidFill>
            <a:miter lim="400000"/>
          </a:ln>
        </p:spPr>
        <p:txBody>
          <a:bodyPr lIns="0" tIns="0" rIns="0" bIns="0" anchor="ctr"/>
          <a:lstStyle/>
          <a:p>
            <a:pPr defTabSz="457200">
              <a:defRPr sz="1200">
                <a:solidFill>
                  <a:srgbClr val="000000"/>
                </a:solidFill>
                <a:latin typeface="Helvetica"/>
                <a:ea typeface="Helvetica"/>
                <a:cs typeface="Helvetica"/>
                <a:sym typeface="Helvetica"/>
              </a:defRPr>
            </a:pPr>
            <a:endParaRPr sz="1200" kern="0">
              <a:solidFill>
                <a:srgbClr val="000000"/>
              </a:solidFill>
              <a:latin typeface="Helvetica"/>
              <a:ea typeface="Helvetica"/>
              <a:cs typeface="Helvetica"/>
              <a:sym typeface="Helvetica"/>
            </a:endParaRPr>
          </a:p>
        </p:txBody>
      </p:sp>
      <p:sp>
        <p:nvSpPr>
          <p:cNvPr id="29" name="Shape 8"/>
          <p:cNvSpPr/>
          <p:nvPr userDrawn="1"/>
        </p:nvSpPr>
        <p:spPr>
          <a:xfrm flipV="1">
            <a:off x="-574" y="2396853"/>
            <a:ext cx="12192575" cy="45719"/>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ln w="12700">
            <a:solidFill>
              <a:srgbClr val="444444">
                <a:alpha val="30000"/>
              </a:srgbClr>
            </a:solidFill>
            <a:miter lim="400000"/>
          </a:ln>
        </p:spPr>
        <p:txBody>
          <a:bodyPr lIns="0" tIns="0" rIns="0" bIns="0" anchor="ctr"/>
          <a:lstStyle/>
          <a:p>
            <a:pPr defTabSz="457200">
              <a:defRPr sz="1200">
                <a:solidFill>
                  <a:srgbClr val="000000"/>
                </a:solidFill>
                <a:latin typeface="Helvetica"/>
                <a:ea typeface="Helvetica"/>
                <a:cs typeface="Helvetica"/>
                <a:sym typeface="Helvetica"/>
              </a:defRPr>
            </a:pPr>
            <a:endParaRPr sz="1200" kern="0">
              <a:solidFill>
                <a:srgbClr val="000000"/>
              </a:solidFill>
              <a:latin typeface="Helvetica"/>
              <a:ea typeface="Helvetica"/>
              <a:cs typeface="Helvetica"/>
              <a:sym typeface="Helvetica"/>
            </a:endParaRPr>
          </a:p>
        </p:txBody>
      </p:sp>
      <p:pic>
        <p:nvPicPr>
          <p:cNvPr id="7" name="ÆS_logo_POS_CMYK.pdf"/>
          <p:cNvPicPr/>
          <p:nvPr userDrawn="1"/>
        </p:nvPicPr>
        <p:blipFill>
          <a:blip r:embed="rId2" cstate="email">
            <a:extLst>
              <a:ext uri="{28A0092B-C50C-407E-A947-70E740481C1C}">
                <a14:useLocalDpi xmlns:a14="http://schemas.microsoft.com/office/drawing/2010/main" val="0"/>
              </a:ext>
            </a:extLst>
          </a:blip>
          <a:stretch>
            <a:fillRect/>
          </a:stretch>
        </p:blipFill>
        <p:spPr>
          <a:xfrm>
            <a:off x="3599499" y="3005188"/>
            <a:ext cx="4991916" cy="851668"/>
          </a:xfrm>
          <a:prstGeom prst="rect">
            <a:avLst/>
          </a:prstGeom>
          <a:ln w="12700">
            <a:miter lim="400000"/>
          </a:ln>
        </p:spPr>
      </p:pic>
      <p:sp>
        <p:nvSpPr>
          <p:cNvPr id="3" name="Rektangel 2"/>
          <p:cNvSpPr/>
          <p:nvPr userDrawn="1"/>
        </p:nvSpPr>
        <p:spPr>
          <a:xfrm>
            <a:off x="0" y="0"/>
            <a:ext cx="12192000" cy="2442572"/>
          </a:xfrm>
          <a:prstGeom prst="rect">
            <a:avLst/>
          </a:prstGeom>
          <a:solidFill>
            <a:schemeClr val="bg2"/>
          </a:solidFill>
          <a:ln w="12700" cap="flat">
            <a:solidFill>
              <a:schemeClr val="bg2"/>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fromWordArt="0" anchor="ctr" anchorCtr="0" forceAA="0" compatLnSpc="1">
            <a:prstTxWarp prst="textNoShape">
              <a:avLst/>
            </a:prstTxWarp>
            <a:spAutoFit/>
          </a:bodyPr>
          <a:lstStyle/>
          <a:p>
            <a:pPr marL="0" marR="0" indent="0" algn="ctr" defTabSz="584200" rtl="0" fontAlgn="auto" latinLnBrk="1" hangingPunct="0">
              <a:lnSpc>
                <a:spcPct val="100000"/>
              </a:lnSpc>
              <a:spcBef>
                <a:spcPts val="0"/>
              </a:spcBef>
              <a:spcAft>
                <a:spcPts val="0"/>
              </a:spcAft>
              <a:buClrTx/>
              <a:buSzTx/>
              <a:buFontTx/>
              <a:buNone/>
              <a:tabLst/>
            </a:pPr>
            <a:endParaRPr kumimoji="0" lang="da-DK" sz="3200" b="0" i="0" u="none" strike="noStrike" cap="none" spc="0" normalizeH="0" baseline="0">
              <a:ln>
                <a:noFill/>
              </a:ln>
              <a:solidFill>
                <a:srgbClr val="FFFFFF"/>
              </a:solidFill>
              <a:effectLst>
                <a:outerShdw blurRad="25400" dist="33948" dir="2700000" rotWithShape="0">
                  <a:srgbClr val="3B3936"/>
                </a:outerShdw>
              </a:effectLst>
              <a:uFillTx/>
              <a:latin typeface="Palatino"/>
              <a:ea typeface="Palatino"/>
              <a:cs typeface="Palatino"/>
              <a:sym typeface="Palatino"/>
            </a:endParaRPr>
          </a:p>
        </p:txBody>
      </p:sp>
      <p:sp>
        <p:nvSpPr>
          <p:cNvPr id="10" name="Rektangel 9"/>
          <p:cNvSpPr/>
          <p:nvPr userDrawn="1"/>
        </p:nvSpPr>
        <p:spPr>
          <a:xfrm>
            <a:off x="0" y="4410945"/>
            <a:ext cx="12192000" cy="2442572"/>
          </a:xfrm>
          <a:prstGeom prst="rect">
            <a:avLst/>
          </a:prstGeom>
          <a:solidFill>
            <a:schemeClr val="bg2"/>
          </a:solidFill>
          <a:ln w="12700" cap="flat">
            <a:solidFill>
              <a:schemeClr val="bg2"/>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fromWordArt="0" anchor="ctr" anchorCtr="0" forceAA="0" compatLnSpc="1">
            <a:prstTxWarp prst="textNoShape">
              <a:avLst/>
            </a:prstTxWarp>
            <a:spAutoFit/>
          </a:bodyPr>
          <a:lstStyle/>
          <a:p>
            <a:pPr marL="0" marR="0" indent="0" algn="ctr" defTabSz="584200" rtl="0" fontAlgn="auto" latinLnBrk="1" hangingPunct="0">
              <a:lnSpc>
                <a:spcPct val="100000"/>
              </a:lnSpc>
              <a:spcBef>
                <a:spcPts val="0"/>
              </a:spcBef>
              <a:spcAft>
                <a:spcPts val="0"/>
              </a:spcAft>
              <a:buClrTx/>
              <a:buSzTx/>
              <a:buFontTx/>
              <a:buNone/>
              <a:tabLst/>
            </a:pPr>
            <a:endParaRPr kumimoji="0" lang="da-DK" sz="3200" b="0" i="0" u="none" strike="noStrike" cap="none" spc="0" normalizeH="0" baseline="0">
              <a:ln>
                <a:noFill/>
              </a:ln>
              <a:solidFill>
                <a:srgbClr val="FFFFFF"/>
              </a:solidFill>
              <a:effectLst>
                <a:outerShdw blurRad="25400" dist="33948" dir="2700000" rotWithShape="0">
                  <a:srgbClr val="3B3936"/>
                </a:outerShdw>
              </a:effectLst>
              <a:uFillTx/>
              <a:latin typeface="Palatino"/>
              <a:ea typeface="Palatino"/>
              <a:cs typeface="Palatino"/>
              <a:sym typeface="Palatino"/>
            </a:endParaRPr>
          </a:p>
        </p:txBody>
      </p:sp>
    </p:spTree>
    <p:extLst>
      <p:ext uri="{BB962C8B-B14F-4D97-AF65-F5344CB8AC3E}">
        <p14:creationId xmlns:p14="http://schemas.microsoft.com/office/powerpoint/2010/main" val="780630406"/>
      </p:ext>
    </p:extLst>
  </p:cSld>
  <p:clrMapOvr>
    <a:overrideClrMapping bg1="lt1" tx1="dk1" bg2="lt2" tx2="dk2" accent1="accent1" accent2="accent2" accent3="accent3" accent4="accent4" accent5="accent5" accent6="accent6" hlink="hlink" folHlink="folHlink"/>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Indhold med billedtekst">
    <p:spTree>
      <p:nvGrpSpPr>
        <p:cNvPr id="1" name=""/>
        <p:cNvGrpSpPr/>
        <p:nvPr/>
      </p:nvGrpSpPr>
      <p:grpSpPr>
        <a:xfrm>
          <a:off x="0" y="0"/>
          <a:ext cx="0" cy="0"/>
          <a:chOff x="0" y="0"/>
          <a:chExt cx="0" cy="0"/>
        </a:xfrm>
      </p:grpSpPr>
      <p:sp>
        <p:nvSpPr>
          <p:cNvPr id="24" name="Shape 24"/>
          <p:cNvSpPr/>
          <p:nvPr/>
        </p:nvSpPr>
        <p:spPr>
          <a:xfrm>
            <a:off x="476249" y="1946672"/>
            <a:ext cx="5321547" cy="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ln w="12700">
            <a:solidFill>
              <a:srgbClr val="444444">
                <a:alpha val="30000"/>
              </a:srgbClr>
            </a:solidFill>
            <a:miter lim="400000"/>
          </a:ln>
        </p:spPr>
        <p:txBody>
          <a:bodyPr lIns="0" tIns="0" rIns="0" bIns="0" anchor="ctr"/>
          <a:lstStyle/>
          <a:p>
            <a:pPr lvl="0" algn="l" defTabSz="321457">
              <a:defRPr sz="1200">
                <a:solidFill>
                  <a:srgbClr val="000000"/>
                </a:solidFill>
                <a:latin typeface="Helvetica"/>
                <a:ea typeface="Helvetica"/>
                <a:cs typeface="Helvetica"/>
                <a:sym typeface="Helvetica"/>
              </a:defRPr>
            </a:pPr>
            <a:endParaRPr sz="1200"/>
          </a:p>
        </p:txBody>
      </p:sp>
      <p:sp>
        <p:nvSpPr>
          <p:cNvPr id="26" name="Shape 26"/>
          <p:cNvSpPr>
            <a:spLocks noGrp="1"/>
          </p:cNvSpPr>
          <p:nvPr>
            <p:ph type="body" idx="1" hasCustomPrompt="1"/>
          </p:nvPr>
        </p:nvSpPr>
        <p:spPr>
          <a:xfrm>
            <a:off x="476251" y="1988840"/>
            <a:ext cx="5322093" cy="4217004"/>
          </a:xfrm>
          <a:prstGeom prst="rect">
            <a:avLst/>
          </a:prstGeom>
        </p:spPr>
        <p:txBody>
          <a:bodyPr anchor="t">
            <a:normAutofit/>
          </a:bodyPr>
          <a:lstStyle>
            <a:lvl1pPr marL="0" indent="0">
              <a:lnSpc>
                <a:spcPct val="100000"/>
              </a:lnSpc>
              <a:spcBef>
                <a:spcPts val="1000"/>
              </a:spcBef>
              <a:buSzTx/>
              <a:buNone/>
              <a:defRPr sz="2200" b="0" baseline="0">
                <a:solidFill>
                  <a:schemeClr val="tx1">
                    <a:lumMod val="75000"/>
                    <a:lumOff val="25000"/>
                  </a:schemeClr>
                </a:solidFill>
              </a:defRPr>
            </a:lvl1pPr>
            <a:lvl2pPr marL="239827" indent="0">
              <a:lnSpc>
                <a:spcPct val="120000"/>
              </a:lnSpc>
              <a:spcBef>
                <a:spcPts val="0"/>
              </a:spcBef>
              <a:buSzTx/>
              <a:buFontTx/>
              <a:buNone/>
              <a:defRPr sz="1700">
                <a:solidFill>
                  <a:schemeClr val="tx2">
                    <a:lumMod val="50000"/>
                  </a:schemeClr>
                </a:solidFill>
              </a:defRPr>
            </a:lvl2pPr>
            <a:lvl3pPr marL="480288" indent="0">
              <a:lnSpc>
                <a:spcPct val="120000"/>
              </a:lnSpc>
              <a:spcBef>
                <a:spcPts val="0"/>
              </a:spcBef>
              <a:buSzTx/>
              <a:buFontTx/>
              <a:buNone/>
              <a:defRPr sz="1700">
                <a:solidFill>
                  <a:schemeClr val="tx2">
                    <a:lumMod val="50000"/>
                  </a:schemeClr>
                </a:solidFill>
              </a:defRPr>
            </a:lvl3pPr>
            <a:lvl4pPr marL="480920" indent="-241093" algn="l">
              <a:lnSpc>
                <a:spcPct val="120000"/>
              </a:lnSpc>
              <a:spcBef>
                <a:spcPts val="0"/>
              </a:spcBef>
              <a:buSzTx/>
              <a:buFont typeface="Arial"/>
              <a:buChar char="•"/>
              <a:defRPr sz="1700">
                <a:solidFill>
                  <a:schemeClr val="tx2">
                    <a:lumMod val="50000"/>
                  </a:schemeClr>
                </a:solidFill>
              </a:defRPr>
            </a:lvl4pPr>
            <a:lvl5pPr marL="0" indent="642915">
              <a:lnSpc>
                <a:spcPct val="120000"/>
              </a:lnSpc>
              <a:spcBef>
                <a:spcPts val="0"/>
              </a:spcBef>
              <a:buSzTx/>
              <a:buNone/>
              <a:defRPr sz="1700">
                <a:solidFill>
                  <a:schemeClr val="tx2">
                    <a:lumMod val="50000"/>
                  </a:schemeClr>
                </a:solidFill>
              </a:defRPr>
            </a:lvl5pPr>
          </a:lstStyle>
          <a:p>
            <a:pPr lvl="0"/>
            <a:r>
              <a:rPr lang="da-DK" dirty="0"/>
              <a:t>Klik for at tilføje tekst</a:t>
            </a:r>
          </a:p>
        </p:txBody>
      </p:sp>
      <p:sp>
        <p:nvSpPr>
          <p:cNvPr id="7" name="Pladsholder til indhold 6"/>
          <p:cNvSpPr>
            <a:spLocks noGrp="1"/>
          </p:cNvSpPr>
          <p:nvPr>
            <p:ph sz="quarter" idx="15" hasCustomPrompt="1"/>
          </p:nvPr>
        </p:nvSpPr>
        <p:spPr>
          <a:xfrm>
            <a:off x="6040968" y="327026"/>
            <a:ext cx="5719233" cy="5910263"/>
          </a:xfrm>
        </p:spPr>
        <p:txBody>
          <a:bodyPr anchor="t"/>
          <a:lstStyle/>
          <a:p>
            <a:pPr lvl="0"/>
            <a:r>
              <a:rPr lang="da-DK" dirty="0"/>
              <a:t>Klik for at tilføje tekst</a:t>
            </a:r>
          </a:p>
          <a:p>
            <a:pPr lvl="1"/>
            <a:r>
              <a:rPr lang="da-DK" dirty="0"/>
              <a:t>Andet niveau</a:t>
            </a:r>
          </a:p>
          <a:p>
            <a:pPr lvl="2"/>
            <a:r>
              <a:rPr lang="da-DK" dirty="0"/>
              <a:t>Tredje niveau</a:t>
            </a:r>
          </a:p>
          <a:p>
            <a:pPr lvl="3"/>
            <a:r>
              <a:rPr lang="da-DK" dirty="0"/>
              <a:t>Fjerde niveau</a:t>
            </a:r>
          </a:p>
          <a:p>
            <a:pPr lvl="4"/>
            <a:r>
              <a:rPr lang="da-DK" dirty="0"/>
              <a:t>Femte niveau</a:t>
            </a:r>
          </a:p>
        </p:txBody>
      </p:sp>
      <p:sp>
        <p:nvSpPr>
          <p:cNvPr id="2" name="Titel 1"/>
          <p:cNvSpPr>
            <a:spLocks noGrp="1"/>
          </p:cNvSpPr>
          <p:nvPr>
            <p:ph type="title" hasCustomPrompt="1"/>
          </p:nvPr>
        </p:nvSpPr>
        <p:spPr>
          <a:xfrm>
            <a:off x="484212" y="329514"/>
            <a:ext cx="5442456" cy="1321486"/>
          </a:xfrm>
        </p:spPr>
        <p:txBody>
          <a:bodyPr/>
          <a:lstStyle>
            <a:lvl1pPr algn="l">
              <a:spcBef>
                <a:spcPts val="0"/>
              </a:spcBef>
              <a:defRPr/>
            </a:lvl1pPr>
          </a:lstStyle>
          <a:p>
            <a:pPr lvl="0"/>
            <a:r>
              <a:rPr lang="da-DK" dirty="0"/>
              <a:t>Klik for at tilføje tekst</a:t>
            </a:r>
          </a:p>
        </p:txBody>
      </p:sp>
      <p:pic>
        <p:nvPicPr>
          <p:cNvPr id="8" name="ÆS_logo_POS_CMYK.pdf"/>
          <p:cNvPicPr/>
          <p:nvPr userDrawn="1"/>
        </p:nvPicPr>
        <p:blipFill>
          <a:blip r:embed="rId2" cstate="print">
            <a:extLst>
              <a:ext uri="{28A0092B-C50C-407E-A947-70E740481C1C}">
                <a14:useLocalDpi xmlns:a14="http://schemas.microsoft.com/office/drawing/2010/main" val="0"/>
              </a:ext>
            </a:extLst>
          </a:blip>
          <a:stretch>
            <a:fillRect/>
          </a:stretch>
        </p:blipFill>
        <p:spPr>
          <a:xfrm>
            <a:off x="10369775" y="6426141"/>
            <a:ext cx="1356844" cy="233263"/>
          </a:xfrm>
          <a:prstGeom prst="rect">
            <a:avLst/>
          </a:prstGeom>
          <a:ln w="12700">
            <a:miter lim="400000"/>
          </a:ln>
        </p:spPr>
      </p:pic>
      <p:sp>
        <p:nvSpPr>
          <p:cNvPr id="3" name="Pladsholder til diasnummer 2"/>
          <p:cNvSpPr>
            <a:spLocks noGrp="1"/>
          </p:cNvSpPr>
          <p:nvPr>
            <p:ph type="sldNum" sz="quarter" idx="16"/>
          </p:nvPr>
        </p:nvSpPr>
        <p:spPr/>
        <p:txBody>
          <a:bodyPr/>
          <a:lstStyle/>
          <a:p>
            <a:fld id="{53638CB2-EA0C-44E4-A91A-4D7146E346C5}" type="slidenum">
              <a:rPr lang="da-DK" smtClean="0"/>
              <a:pPr/>
              <a:t>‹nr.›</a:t>
            </a:fld>
            <a:endParaRPr lang="da-DK"/>
          </a:p>
        </p:txBody>
      </p:sp>
    </p:spTree>
    <p:extLst>
      <p:ext uri="{BB962C8B-B14F-4D97-AF65-F5344CB8AC3E}">
        <p14:creationId xmlns:p14="http://schemas.microsoft.com/office/powerpoint/2010/main" val="3998903355"/>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Billede med billedtekst">
    <p:spTree>
      <p:nvGrpSpPr>
        <p:cNvPr id="1" name=""/>
        <p:cNvGrpSpPr/>
        <p:nvPr/>
      </p:nvGrpSpPr>
      <p:grpSpPr>
        <a:xfrm>
          <a:off x="0" y="0"/>
          <a:ext cx="0" cy="0"/>
          <a:chOff x="0" y="0"/>
          <a:chExt cx="0" cy="0"/>
        </a:xfrm>
      </p:grpSpPr>
      <p:sp>
        <p:nvSpPr>
          <p:cNvPr id="5" name="Pladsholder til tekst 2"/>
          <p:cNvSpPr>
            <a:spLocks noGrp="1"/>
          </p:cNvSpPr>
          <p:nvPr>
            <p:ph type="body" sz="quarter" idx="10" hasCustomPrompt="1"/>
          </p:nvPr>
        </p:nvSpPr>
        <p:spPr>
          <a:xfrm>
            <a:off x="509613" y="5784273"/>
            <a:ext cx="11223112" cy="407870"/>
          </a:xfrm>
        </p:spPr>
        <p:txBody>
          <a:bodyPr vert="horz" wrap="none">
            <a:noAutofit/>
          </a:bodyPr>
          <a:lstStyle>
            <a:lvl1pPr marL="0" indent="0" algn="ctr">
              <a:lnSpc>
                <a:spcPct val="100000"/>
              </a:lnSpc>
              <a:spcBef>
                <a:spcPts val="0"/>
              </a:spcBef>
              <a:buFontTx/>
              <a:buNone/>
              <a:defRPr sz="1700" b="1" i="0" cap="all">
                <a:solidFill>
                  <a:schemeClr val="bg2"/>
                </a:solidFill>
                <a:latin typeface="Arial"/>
                <a:cs typeface="Arial"/>
              </a:defRPr>
            </a:lvl1pPr>
          </a:lstStyle>
          <a:p>
            <a:pPr lvl="0"/>
            <a:r>
              <a:rPr lang="da-DK" dirty="0"/>
              <a:t>Klik for at tilføje tekst</a:t>
            </a:r>
          </a:p>
        </p:txBody>
      </p:sp>
      <p:sp>
        <p:nvSpPr>
          <p:cNvPr id="3" name="Pladsholder til billede 2"/>
          <p:cNvSpPr>
            <a:spLocks noGrp="1"/>
          </p:cNvSpPr>
          <p:nvPr>
            <p:ph type="pic" sz="quarter" idx="11"/>
          </p:nvPr>
        </p:nvSpPr>
        <p:spPr>
          <a:xfrm>
            <a:off x="503767" y="349251"/>
            <a:ext cx="11228917" cy="4211205"/>
          </a:xfrm>
        </p:spPr>
        <p:txBody>
          <a:bodyPr/>
          <a:lstStyle/>
          <a:p>
            <a:r>
              <a:rPr lang="da-DK"/>
              <a:t>Klik på ikonet for at tilføje et billede</a:t>
            </a:r>
            <a:endParaRPr lang="da-DK" dirty="0"/>
          </a:p>
        </p:txBody>
      </p:sp>
      <p:sp>
        <p:nvSpPr>
          <p:cNvPr id="2" name="Titel 1"/>
          <p:cNvSpPr>
            <a:spLocks noGrp="1"/>
          </p:cNvSpPr>
          <p:nvPr>
            <p:ph type="title" hasCustomPrompt="1"/>
          </p:nvPr>
        </p:nvSpPr>
        <p:spPr>
          <a:xfrm>
            <a:off x="508001" y="4647515"/>
            <a:ext cx="11215711" cy="972000"/>
          </a:xfrm>
        </p:spPr>
        <p:txBody>
          <a:bodyPr>
            <a:normAutofit/>
          </a:bodyPr>
          <a:lstStyle>
            <a:lvl1pPr>
              <a:defRPr sz="4900"/>
            </a:lvl1pPr>
          </a:lstStyle>
          <a:p>
            <a:pPr lvl="0"/>
            <a:r>
              <a:rPr lang="da-DK" dirty="0"/>
              <a:t>Klik for at tilføje tekst</a:t>
            </a:r>
          </a:p>
        </p:txBody>
      </p:sp>
      <p:sp>
        <p:nvSpPr>
          <p:cNvPr id="6" name="Shape 2"/>
          <p:cNvSpPr/>
          <p:nvPr userDrawn="1"/>
        </p:nvSpPr>
        <p:spPr>
          <a:xfrm>
            <a:off x="476250" y="5692993"/>
            <a:ext cx="11247461" cy="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ln w="12700">
            <a:solidFill>
              <a:srgbClr val="444444">
                <a:alpha val="30000"/>
              </a:srgbClr>
            </a:solidFill>
            <a:miter lim="400000"/>
          </a:ln>
        </p:spPr>
        <p:txBody>
          <a:bodyPr lIns="0" tIns="0" rIns="0" bIns="0" anchor="ctr"/>
          <a:lstStyle/>
          <a:p>
            <a:pPr lvl="0" algn="l" defTabSz="321457">
              <a:defRPr sz="1200">
                <a:solidFill>
                  <a:srgbClr val="000000"/>
                </a:solidFill>
                <a:latin typeface="Helvetica"/>
                <a:ea typeface="Helvetica"/>
                <a:cs typeface="Helvetica"/>
                <a:sym typeface="Helvetica"/>
              </a:defRPr>
            </a:pPr>
            <a:endParaRPr sz="1200"/>
          </a:p>
        </p:txBody>
      </p:sp>
      <p:sp>
        <p:nvSpPr>
          <p:cNvPr id="8" name="Shape 3"/>
          <p:cNvSpPr/>
          <p:nvPr userDrawn="1"/>
        </p:nvSpPr>
        <p:spPr>
          <a:xfrm>
            <a:off x="476250" y="4647135"/>
            <a:ext cx="11247461" cy="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ln w="12700">
            <a:solidFill>
              <a:srgbClr val="444444">
                <a:alpha val="30000"/>
              </a:srgbClr>
            </a:solidFill>
            <a:miter lim="400000"/>
          </a:ln>
        </p:spPr>
        <p:txBody>
          <a:bodyPr lIns="0" tIns="0" rIns="0" bIns="0" anchor="ctr"/>
          <a:lstStyle/>
          <a:p>
            <a:pPr lvl="0" algn="l" defTabSz="321457">
              <a:defRPr sz="1200">
                <a:solidFill>
                  <a:srgbClr val="000000"/>
                </a:solidFill>
                <a:latin typeface="Helvetica"/>
                <a:ea typeface="Helvetica"/>
                <a:cs typeface="Helvetica"/>
                <a:sym typeface="Helvetica"/>
              </a:defRPr>
            </a:pPr>
            <a:endParaRPr sz="1200"/>
          </a:p>
        </p:txBody>
      </p:sp>
      <p:pic>
        <p:nvPicPr>
          <p:cNvPr id="9" name="ÆS_logo_POS_CMYK.pdf"/>
          <p:cNvPicPr/>
          <p:nvPr userDrawn="1"/>
        </p:nvPicPr>
        <p:blipFill>
          <a:blip r:embed="rId2" cstate="print">
            <a:extLst>
              <a:ext uri="{28A0092B-C50C-407E-A947-70E740481C1C}">
                <a14:useLocalDpi xmlns:a14="http://schemas.microsoft.com/office/drawing/2010/main" val="0"/>
              </a:ext>
            </a:extLst>
          </a:blip>
          <a:stretch>
            <a:fillRect/>
          </a:stretch>
        </p:blipFill>
        <p:spPr>
          <a:xfrm>
            <a:off x="10369775" y="6426141"/>
            <a:ext cx="1356844" cy="233263"/>
          </a:xfrm>
          <a:prstGeom prst="rect">
            <a:avLst/>
          </a:prstGeom>
          <a:ln w="12700">
            <a:miter lim="400000"/>
          </a:ln>
        </p:spPr>
      </p:pic>
      <p:sp>
        <p:nvSpPr>
          <p:cNvPr id="4" name="Pladsholder til diasnummer 3"/>
          <p:cNvSpPr>
            <a:spLocks noGrp="1"/>
          </p:cNvSpPr>
          <p:nvPr>
            <p:ph type="sldNum" sz="quarter" idx="12"/>
          </p:nvPr>
        </p:nvSpPr>
        <p:spPr/>
        <p:txBody>
          <a:bodyPr/>
          <a:lstStyle/>
          <a:p>
            <a:fld id="{53638CB2-EA0C-44E4-A91A-4D7146E346C5}" type="slidenum">
              <a:rPr lang="da-DK" smtClean="0"/>
              <a:pPr/>
              <a:t>‹nr.›</a:t>
            </a:fld>
            <a:endParaRPr lang="da-DK"/>
          </a:p>
        </p:txBody>
      </p:sp>
    </p:spTree>
    <p:extLst>
      <p:ext uri="{BB962C8B-B14F-4D97-AF65-F5344CB8AC3E}">
        <p14:creationId xmlns:p14="http://schemas.microsoft.com/office/powerpoint/2010/main" val="2702630973"/>
      </p:ext>
    </p:extLst>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484210" y="219070"/>
            <a:ext cx="11229673" cy="972000"/>
          </a:xfrm>
        </p:spPr>
        <p:txBody>
          <a:bodyPr>
            <a:normAutofit/>
          </a:bodyPr>
          <a:lstStyle>
            <a:lvl1pPr>
              <a:spcBef>
                <a:spcPts val="0"/>
              </a:spcBef>
              <a:defRPr sz="4900"/>
            </a:lvl1pPr>
          </a:lstStyle>
          <a:p>
            <a:pPr lvl="0"/>
            <a:r>
              <a:rPr lang="da-DK" dirty="0"/>
              <a:t>Klik for at tilføje tekst</a:t>
            </a:r>
          </a:p>
        </p:txBody>
      </p:sp>
      <p:sp>
        <p:nvSpPr>
          <p:cNvPr id="3" name="Pladsholder til diasnummer 2"/>
          <p:cNvSpPr>
            <a:spLocks noGrp="1"/>
          </p:cNvSpPr>
          <p:nvPr>
            <p:ph type="sldNum" sz="quarter" idx="10"/>
          </p:nvPr>
        </p:nvSpPr>
        <p:spPr/>
        <p:txBody>
          <a:bodyPr/>
          <a:lstStyle/>
          <a:p>
            <a:fld id="{53638CB2-EA0C-44E4-A91A-4D7146E346C5}" type="slidenum">
              <a:rPr lang="da-DK" smtClean="0"/>
              <a:pPr/>
              <a:t>‹nr.›</a:t>
            </a:fld>
            <a:endParaRPr lang="da-DK"/>
          </a:p>
        </p:txBody>
      </p:sp>
    </p:spTree>
    <p:extLst>
      <p:ext uri="{BB962C8B-B14F-4D97-AF65-F5344CB8AC3E}">
        <p14:creationId xmlns:p14="http://schemas.microsoft.com/office/powerpoint/2010/main" val="1981512815"/>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blank" preserve="1">
  <p:cSld name="Tomt">
    <p:spTree>
      <p:nvGrpSpPr>
        <p:cNvPr id="1" name=""/>
        <p:cNvGrpSpPr/>
        <p:nvPr/>
      </p:nvGrpSpPr>
      <p:grpSpPr>
        <a:xfrm>
          <a:off x="0" y="0"/>
          <a:ext cx="0" cy="0"/>
          <a:chOff x="0" y="0"/>
          <a:chExt cx="0" cy="0"/>
        </a:xfrm>
      </p:grpSpPr>
      <p:pic>
        <p:nvPicPr>
          <p:cNvPr id="3" name="ÆS_logo_POS_CMYK.pdf"/>
          <p:cNvPicPr/>
          <p:nvPr userDrawn="1"/>
        </p:nvPicPr>
        <p:blipFill>
          <a:blip r:embed="rId2" cstate="print">
            <a:extLst>
              <a:ext uri="{28A0092B-C50C-407E-A947-70E740481C1C}">
                <a14:useLocalDpi xmlns:a14="http://schemas.microsoft.com/office/drawing/2010/main" val="0"/>
              </a:ext>
            </a:extLst>
          </a:blip>
          <a:stretch>
            <a:fillRect/>
          </a:stretch>
        </p:blipFill>
        <p:spPr>
          <a:xfrm>
            <a:off x="10369775" y="6426141"/>
            <a:ext cx="1356844" cy="233263"/>
          </a:xfrm>
          <a:prstGeom prst="rect">
            <a:avLst/>
          </a:prstGeom>
          <a:ln w="12700">
            <a:miter lim="400000"/>
          </a:ln>
        </p:spPr>
      </p:pic>
      <p:sp>
        <p:nvSpPr>
          <p:cNvPr id="2" name="Pladsholder til diasnummer 1"/>
          <p:cNvSpPr>
            <a:spLocks noGrp="1"/>
          </p:cNvSpPr>
          <p:nvPr>
            <p:ph type="sldNum" sz="quarter" idx="10"/>
          </p:nvPr>
        </p:nvSpPr>
        <p:spPr/>
        <p:txBody>
          <a:bodyPr/>
          <a:lstStyle/>
          <a:p>
            <a:fld id="{53638CB2-EA0C-44E4-A91A-4D7146E346C5}" type="slidenum">
              <a:rPr lang="da-DK" smtClean="0"/>
              <a:pPr/>
              <a:t>‹nr.›</a:t>
            </a:fld>
            <a:endParaRPr lang="da-DK"/>
          </a:p>
        </p:txBody>
      </p:sp>
    </p:spTree>
    <p:extLst>
      <p:ext uri="{BB962C8B-B14F-4D97-AF65-F5344CB8AC3E}">
        <p14:creationId xmlns:p14="http://schemas.microsoft.com/office/powerpoint/2010/main" val="253716831"/>
      </p:ext>
    </p:extLst>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Brugerdefineret layout">
    <p:spTree>
      <p:nvGrpSpPr>
        <p:cNvPr id="1" name=""/>
        <p:cNvGrpSpPr/>
        <p:nvPr/>
      </p:nvGrpSpPr>
      <p:grpSpPr>
        <a:xfrm>
          <a:off x="0" y="0"/>
          <a:ext cx="0" cy="0"/>
          <a:chOff x="0" y="0"/>
          <a:chExt cx="0" cy="0"/>
        </a:xfrm>
      </p:grpSpPr>
      <p:sp>
        <p:nvSpPr>
          <p:cNvPr id="2" name="Pladsholder til diasnummer 1"/>
          <p:cNvSpPr>
            <a:spLocks noGrp="1"/>
          </p:cNvSpPr>
          <p:nvPr>
            <p:ph type="sldNum" sz="quarter" idx="10"/>
          </p:nvPr>
        </p:nvSpPr>
        <p:spPr/>
        <p:txBody>
          <a:bodyPr/>
          <a:lstStyle/>
          <a:p>
            <a:fld id="{53638CB2-EA0C-44E4-A91A-4D7146E346C5}" type="slidenum">
              <a:rPr lang="da-DK" smtClean="0"/>
              <a:pPr/>
              <a:t>‹nr.›</a:t>
            </a:fld>
            <a:endParaRPr lang="da-DK"/>
          </a:p>
        </p:txBody>
      </p:sp>
    </p:spTree>
    <p:extLst>
      <p:ext uri="{BB962C8B-B14F-4D97-AF65-F5344CB8AC3E}">
        <p14:creationId xmlns:p14="http://schemas.microsoft.com/office/powerpoint/2010/main" val="2105149215"/>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Titel &amp; undertitel i bånd centreret">
    <p:spTree>
      <p:nvGrpSpPr>
        <p:cNvPr id="1" name=""/>
        <p:cNvGrpSpPr/>
        <p:nvPr/>
      </p:nvGrpSpPr>
      <p:grpSpPr>
        <a:xfrm>
          <a:off x="0" y="0"/>
          <a:ext cx="0" cy="0"/>
          <a:chOff x="0" y="0"/>
          <a:chExt cx="0" cy="0"/>
        </a:xfrm>
      </p:grpSpPr>
      <p:sp>
        <p:nvSpPr>
          <p:cNvPr id="3" name="Pladsholder til tekst 2"/>
          <p:cNvSpPr>
            <a:spLocks noGrp="1"/>
          </p:cNvSpPr>
          <p:nvPr>
            <p:ph type="body" sz="quarter" idx="10" hasCustomPrompt="1"/>
          </p:nvPr>
        </p:nvSpPr>
        <p:spPr>
          <a:xfrm>
            <a:off x="530586" y="2212910"/>
            <a:ext cx="11183692" cy="261610"/>
          </a:xfrm>
        </p:spPr>
        <p:txBody>
          <a:bodyPr vert="horz" anchor="b" anchorCtr="0">
            <a:spAutoFit/>
          </a:bodyPr>
          <a:lstStyle>
            <a:lvl1pPr marL="0" indent="0" algn="l">
              <a:lnSpc>
                <a:spcPct val="100000"/>
              </a:lnSpc>
              <a:spcBef>
                <a:spcPts val="0"/>
              </a:spcBef>
              <a:buFontTx/>
              <a:buNone/>
              <a:defRPr sz="1700" b="1" i="0" cap="all" baseline="0">
                <a:solidFill>
                  <a:schemeClr val="bg2"/>
                </a:solidFill>
                <a:latin typeface="Arial"/>
                <a:cs typeface="Arial"/>
              </a:defRPr>
            </a:lvl1pPr>
          </a:lstStyle>
          <a:p>
            <a:pPr lvl="0"/>
            <a:r>
              <a:rPr lang="da-DK" dirty="0"/>
              <a:t>Klik for at tilføje tekst</a:t>
            </a:r>
          </a:p>
        </p:txBody>
      </p:sp>
      <p:sp>
        <p:nvSpPr>
          <p:cNvPr id="9" name="Shape 9"/>
          <p:cNvSpPr/>
          <p:nvPr/>
        </p:nvSpPr>
        <p:spPr>
          <a:xfrm rot="16200000">
            <a:off x="6917128" y="3441526"/>
            <a:ext cx="1155065" cy="1"/>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ln w="12700">
            <a:solidFill>
              <a:srgbClr val="444444">
                <a:alpha val="30000"/>
              </a:srgbClr>
            </a:solidFill>
            <a:miter lim="400000"/>
          </a:ln>
        </p:spPr>
        <p:txBody>
          <a:bodyPr lIns="0" tIns="0" rIns="0" bIns="0" anchor="ctr"/>
          <a:lstStyle/>
          <a:p>
            <a:pPr lvl="0" algn="l" defTabSz="321457">
              <a:defRPr sz="1200">
                <a:solidFill>
                  <a:srgbClr val="000000"/>
                </a:solidFill>
                <a:latin typeface="Helvetica"/>
                <a:ea typeface="Helvetica"/>
                <a:cs typeface="Helvetica"/>
                <a:sym typeface="Helvetica"/>
              </a:defRPr>
            </a:pPr>
            <a:endParaRPr sz="1200"/>
          </a:p>
        </p:txBody>
      </p:sp>
      <p:sp>
        <p:nvSpPr>
          <p:cNvPr id="10" name="Shape 10"/>
          <p:cNvSpPr>
            <a:spLocks noGrp="1"/>
          </p:cNvSpPr>
          <p:nvPr>
            <p:ph type="title" hasCustomPrompt="1"/>
          </p:nvPr>
        </p:nvSpPr>
        <p:spPr>
          <a:xfrm>
            <a:off x="476250" y="2560596"/>
            <a:ext cx="6750844" cy="1711223"/>
          </a:xfrm>
          <a:prstGeom prst="rect">
            <a:avLst/>
          </a:prstGeom>
        </p:spPr>
        <p:txBody>
          <a:bodyPr>
            <a:noAutofit/>
          </a:bodyPr>
          <a:lstStyle>
            <a:lvl1pPr algn="l">
              <a:spcBef>
                <a:spcPts val="0"/>
              </a:spcBef>
              <a:defRPr sz="5400"/>
            </a:lvl1pPr>
          </a:lstStyle>
          <a:p>
            <a:pPr lvl="0">
              <a:defRPr sz="1800">
                <a:solidFill>
                  <a:srgbClr val="000000"/>
                </a:solidFill>
              </a:defRPr>
            </a:pPr>
            <a:r>
              <a:rPr lang="da-DK" sz="4900" dirty="0">
                <a:solidFill>
                  <a:srgbClr val="B3242A"/>
                </a:solidFill>
              </a:rPr>
              <a:t>Klik for at tilføje tekst</a:t>
            </a:r>
            <a:endParaRPr sz="4900" dirty="0">
              <a:solidFill>
                <a:srgbClr val="B3242A"/>
              </a:solidFill>
            </a:endParaRPr>
          </a:p>
        </p:txBody>
      </p:sp>
      <p:sp>
        <p:nvSpPr>
          <p:cNvPr id="11" name="Shape 11"/>
          <p:cNvSpPr>
            <a:spLocks noGrp="1"/>
          </p:cNvSpPr>
          <p:nvPr>
            <p:ph type="body" idx="1" hasCustomPrompt="1"/>
          </p:nvPr>
        </p:nvSpPr>
        <p:spPr>
          <a:xfrm>
            <a:off x="7762875" y="2592549"/>
            <a:ext cx="3976688" cy="1696641"/>
          </a:xfrm>
          <a:prstGeom prst="rect">
            <a:avLst/>
          </a:prstGeom>
        </p:spPr>
        <p:txBody>
          <a:bodyPr/>
          <a:lstStyle>
            <a:lvl1pPr marL="0" indent="0" algn="l">
              <a:lnSpc>
                <a:spcPts val="2039"/>
              </a:lnSpc>
              <a:spcBef>
                <a:spcPts val="0"/>
              </a:spcBef>
              <a:buSzTx/>
              <a:buNone/>
              <a:defRPr sz="1700">
                <a:solidFill>
                  <a:schemeClr val="tx1">
                    <a:lumMod val="85000"/>
                    <a:lumOff val="15000"/>
                  </a:schemeClr>
                </a:solidFill>
              </a:defRPr>
            </a:lvl1pPr>
            <a:lvl2pPr marL="0" indent="160729">
              <a:lnSpc>
                <a:spcPct val="120000"/>
              </a:lnSpc>
              <a:spcBef>
                <a:spcPts val="0"/>
              </a:spcBef>
              <a:buSzTx/>
              <a:buNone/>
              <a:defRPr sz="1700">
                <a:solidFill>
                  <a:schemeClr val="tx2">
                    <a:lumMod val="50000"/>
                  </a:schemeClr>
                </a:solidFill>
              </a:defRPr>
            </a:lvl2pPr>
            <a:lvl3pPr marL="0" indent="321457">
              <a:lnSpc>
                <a:spcPct val="120000"/>
              </a:lnSpc>
              <a:spcBef>
                <a:spcPts val="0"/>
              </a:spcBef>
              <a:buSzTx/>
              <a:buNone/>
              <a:defRPr sz="1700">
                <a:solidFill>
                  <a:schemeClr val="tx2">
                    <a:lumMod val="50000"/>
                  </a:schemeClr>
                </a:solidFill>
              </a:defRPr>
            </a:lvl3pPr>
            <a:lvl4pPr marL="0" indent="482186">
              <a:lnSpc>
                <a:spcPct val="120000"/>
              </a:lnSpc>
              <a:spcBef>
                <a:spcPts val="0"/>
              </a:spcBef>
              <a:buSzTx/>
              <a:buNone/>
              <a:defRPr sz="1700">
                <a:solidFill>
                  <a:schemeClr val="tx2">
                    <a:lumMod val="50000"/>
                  </a:schemeClr>
                </a:solidFill>
              </a:defRPr>
            </a:lvl4pPr>
            <a:lvl5pPr marL="0" indent="642915">
              <a:lnSpc>
                <a:spcPct val="120000"/>
              </a:lnSpc>
              <a:spcBef>
                <a:spcPts val="0"/>
              </a:spcBef>
              <a:buSzTx/>
              <a:buNone/>
              <a:defRPr sz="1700">
                <a:solidFill>
                  <a:schemeClr val="tx2">
                    <a:lumMod val="50000"/>
                  </a:schemeClr>
                </a:solidFill>
              </a:defRPr>
            </a:lvl5pPr>
          </a:lstStyle>
          <a:p>
            <a:pPr lvl="0">
              <a:defRPr sz="1800">
                <a:solidFill>
                  <a:srgbClr val="000000"/>
                </a:solidFill>
              </a:defRPr>
            </a:pPr>
            <a:r>
              <a:rPr lang="da-DK" sz="1700" dirty="0">
                <a:solidFill>
                  <a:srgbClr val="414141"/>
                </a:solidFill>
              </a:rPr>
              <a:t>Klik for at tilføje tekst</a:t>
            </a:r>
          </a:p>
        </p:txBody>
      </p:sp>
      <p:sp>
        <p:nvSpPr>
          <p:cNvPr id="12" name="Shape 7"/>
          <p:cNvSpPr/>
          <p:nvPr/>
        </p:nvSpPr>
        <p:spPr>
          <a:xfrm>
            <a:off x="476251" y="4315973"/>
            <a:ext cx="11249487" cy="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ln w="12700">
            <a:solidFill>
              <a:srgbClr val="444444">
                <a:alpha val="30000"/>
              </a:srgbClr>
            </a:solidFill>
            <a:miter lim="400000"/>
          </a:ln>
        </p:spPr>
        <p:txBody>
          <a:bodyPr lIns="0" tIns="0" rIns="0" bIns="0" anchor="ctr"/>
          <a:lstStyle/>
          <a:p>
            <a:pPr lvl="0" algn="l" defTabSz="321457">
              <a:defRPr sz="1200">
                <a:solidFill>
                  <a:srgbClr val="000000"/>
                </a:solidFill>
                <a:latin typeface="Helvetica"/>
                <a:ea typeface="Helvetica"/>
                <a:cs typeface="Helvetica"/>
                <a:sym typeface="Helvetica"/>
              </a:defRPr>
            </a:pPr>
            <a:endParaRPr sz="1200"/>
          </a:p>
        </p:txBody>
      </p:sp>
      <p:sp>
        <p:nvSpPr>
          <p:cNvPr id="17" name="Shape 8"/>
          <p:cNvSpPr/>
          <p:nvPr/>
        </p:nvSpPr>
        <p:spPr>
          <a:xfrm>
            <a:off x="476252" y="2556825"/>
            <a:ext cx="11250017" cy="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ln w="12700">
            <a:solidFill>
              <a:srgbClr val="444444">
                <a:alpha val="30000"/>
              </a:srgbClr>
            </a:solidFill>
            <a:miter lim="400000"/>
          </a:ln>
        </p:spPr>
        <p:txBody>
          <a:bodyPr lIns="0" tIns="0" rIns="0" bIns="0" anchor="ctr"/>
          <a:lstStyle/>
          <a:p>
            <a:pPr lvl="0" algn="l" defTabSz="321457">
              <a:defRPr sz="1200">
                <a:solidFill>
                  <a:srgbClr val="000000"/>
                </a:solidFill>
                <a:latin typeface="Helvetica"/>
                <a:ea typeface="Helvetica"/>
                <a:cs typeface="Helvetica"/>
                <a:sym typeface="Helvetica"/>
              </a:defRPr>
            </a:pPr>
            <a:endParaRPr sz="1200"/>
          </a:p>
        </p:txBody>
      </p:sp>
      <p:pic>
        <p:nvPicPr>
          <p:cNvPr id="14" name="ÆS_logo_POS_CMYK.pdf"/>
          <p:cNvPicPr/>
          <p:nvPr userDrawn="1"/>
        </p:nvPicPr>
        <p:blipFill>
          <a:blip r:embed="rId2" cstate="print">
            <a:extLst>
              <a:ext uri="{28A0092B-C50C-407E-A947-70E740481C1C}">
                <a14:useLocalDpi xmlns:a14="http://schemas.microsoft.com/office/drawing/2010/main" val="0"/>
              </a:ext>
            </a:extLst>
          </a:blip>
          <a:stretch>
            <a:fillRect/>
          </a:stretch>
        </p:blipFill>
        <p:spPr>
          <a:xfrm>
            <a:off x="10369775" y="6426141"/>
            <a:ext cx="1356844" cy="233263"/>
          </a:xfrm>
          <a:prstGeom prst="rect">
            <a:avLst/>
          </a:prstGeom>
          <a:ln w="12700">
            <a:miter lim="400000"/>
          </a:ln>
        </p:spPr>
      </p:pic>
    </p:spTree>
    <p:extLst>
      <p:ext uri="{BB962C8B-B14F-4D97-AF65-F5344CB8AC3E}">
        <p14:creationId xmlns:p14="http://schemas.microsoft.com/office/powerpoint/2010/main" val="2917235892"/>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 og indholdsobjek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484210" y="225933"/>
            <a:ext cx="11229673" cy="972000"/>
          </a:xfrm>
        </p:spPr>
        <p:txBody>
          <a:bodyPr>
            <a:normAutofit/>
          </a:bodyPr>
          <a:lstStyle>
            <a:lvl1pPr>
              <a:defRPr sz="4900"/>
            </a:lvl1pPr>
          </a:lstStyle>
          <a:p>
            <a:r>
              <a:rPr lang="da-DK" dirty="0"/>
              <a:t>Klik for at tilføje tekst</a:t>
            </a:r>
          </a:p>
        </p:txBody>
      </p:sp>
      <p:sp>
        <p:nvSpPr>
          <p:cNvPr id="4" name="Pladsholder til indhold 3"/>
          <p:cNvSpPr>
            <a:spLocks noGrp="1"/>
          </p:cNvSpPr>
          <p:nvPr>
            <p:ph sz="quarter" idx="10" hasCustomPrompt="1"/>
          </p:nvPr>
        </p:nvSpPr>
        <p:spPr>
          <a:xfrm>
            <a:off x="1016000" y="1516530"/>
            <a:ext cx="10707843" cy="4706471"/>
          </a:xfrm>
        </p:spPr>
        <p:txBody>
          <a:bodyPr vert="horz" anchor="t"/>
          <a:lstStyle>
            <a:lvl1pPr>
              <a:defRPr baseline="0"/>
            </a:lvl1pPr>
          </a:lstStyle>
          <a:p>
            <a:pPr lvl="0"/>
            <a:r>
              <a:rPr lang="da-DK" dirty="0"/>
              <a:t>Klik at tilføje tekst</a:t>
            </a:r>
          </a:p>
          <a:p>
            <a:pPr lvl="1"/>
            <a:r>
              <a:rPr lang="da-DK" dirty="0"/>
              <a:t>Andet niveau</a:t>
            </a:r>
          </a:p>
          <a:p>
            <a:pPr lvl="2"/>
            <a:r>
              <a:rPr lang="da-DK" dirty="0"/>
              <a:t>Tredje niveau</a:t>
            </a:r>
          </a:p>
          <a:p>
            <a:pPr lvl="3"/>
            <a:r>
              <a:rPr lang="da-DK" dirty="0"/>
              <a:t>Fjerde niveau</a:t>
            </a:r>
          </a:p>
          <a:p>
            <a:pPr lvl="4"/>
            <a:r>
              <a:rPr lang="da-DK" dirty="0"/>
              <a:t>Femte niveau</a:t>
            </a:r>
          </a:p>
        </p:txBody>
      </p:sp>
      <p:sp>
        <p:nvSpPr>
          <p:cNvPr id="3" name="Pladsholder til diasnummer 2"/>
          <p:cNvSpPr>
            <a:spLocks noGrp="1"/>
          </p:cNvSpPr>
          <p:nvPr>
            <p:ph type="sldNum" sz="quarter" idx="11"/>
          </p:nvPr>
        </p:nvSpPr>
        <p:spPr/>
        <p:txBody>
          <a:bodyPr/>
          <a:lstStyle/>
          <a:p>
            <a:fld id="{53638CB2-EA0C-44E4-A91A-4D7146E346C5}" type="slidenum">
              <a:rPr lang="da-DK" smtClean="0"/>
              <a:pPr/>
              <a:t>‹nr.›</a:t>
            </a:fld>
            <a:endParaRPr lang="da-DK"/>
          </a:p>
        </p:txBody>
      </p:sp>
    </p:spTree>
    <p:extLst>
      <p:ext uri="{BB962C8B-B14F-4D97-AF65-F5344CB8AC3E}">
        <p14:creationId xmlns:p14="http://schemas.microsoft.com/office/powerpoint/2010/main" val="3960867008"/>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el, undertitel og indholdsobjekt">
    <p:spTree>
      <p:nvGrpSpPr>
        <p:cNvPr id="1" name=""/>
        <p:cNvGrpSpPr/>
        <p:nvPr/>
      </p:nvGrpSpPr>
      <p:grpSpPr>
        <a:xfrm>
          <a:off x="0" y="0"/>
          <a:ext cx="0" cy="0"/>
          <a:chOff x="0" y="0"/>
          <a:chExt cx="0" cy="0"/>
        </a:xfrm>
      </p:grpSpPr>
      <p:sp>
        <p:nvSpPr>
          <p:cNvPr id="5" name="Pladsholder til tekst 2"/>
          <p:cNvSpPr>
            <a:spLocks noGrp="1"/>
          </p:cNvSpPr>
          <p:nvPr>
            <p:ph type="body" sz="quarter" idx="10" hasCustomPrompt="1"/>
          </p:nvPr>
        </p:nvSpPr>
        <p:spPr>
          <a:xfrm>
            <a:off x="484212" y="1418668"/>
            <a:ext cx="11223112" cy="233983"/>
          </a:xfrm>
        </p:spPr>
        <p:txBody>
          <a:bodyPr vert="horz" wrap="none">
            <a:noAutofit/>
          </a:bodyPr>
          <a:lstStyle>
            <a:lvl1pPr marL="0" indent="0" algn="ctr">
              <a:lnSpc>
                <a:spcPct val="100000"/>
              </a:lnSpc>
              <a:spcBef>
                <a:spcPts val="0"/>
              </a:spcBef>
              <a:buFontTx/>
              <a:buNone/>
              <a:defRPr sz="1700" b="1" i="0" cap="all">
                <a:solidFill>
                  <a:schemeClr val="bg2"/>
                </a:solidFill>
                <a:latin typeface="Arial"/>
                <a:cs typeface="Arial"/>
              </a:defRPr>
            </a:lvl1pPr>
          </a:lstStyle>
          <a:p>
            <a:pPr lvl="0"/>
            <a:r>
              <a:rPr lang="da-DK" dirty="0"/>
              <a:t>Klik for at tilføje tekst</a:t>
            </a:r>
          </a:p>
        </p:txBody>
      </p:sp>
      <p:sp>
        <p:nvSpPr>
          <p:cNvPr id="3" name="Pladsholder til indhold 2"/>
          <p:cNvSpPr>
            <a:spLocks noGrp="1"/>
          </p:cNvSpPr>
          <p:nvPr>
            <p:ph sz="quarter" idx="12" hasCustomPrompt="1"/>
          </p:nvPr>
        </p:nvSpPr>
        <p:spPr>
          <a:xfrm>
            <a:off x="1016001" y="1875119"/>
            <a:ext cx="10708217" cy="4340411"/>
          </a:xfrm>
        </p:spPr>
        <p:txBody>
          <a:bodyPr vert="horz" anchor="t"/>
          <a:lstStyle/>
          <a:p>
            <a:pPr lvl="0"/>
            <a:r>
              <a:rPr lang="da-DK" dirty="0"/>
              <a:t>Klik for at tilføje tekst</a:t>
            </a:r>
          </a:p>
          <a:p>
            <a:pPr lvl="1"/>
            <a:r>
              <a:rPr lang="da-DK" dirty="0"/>
              <a:t>Andet niveau</a:t>
            </a:r>
          </a:p>
          <a:p>
            <a:pPr lvl="2"/>
            <a:r>
              <a:rPr lang="da-DK" dirty="0"/>
              <a:t>Tredje niveau</a:t>
            </a:r>
          </a:p>
          <a:p>
            <a:pPr lvl="3"/>
            <a:r>
              <a:rPr lang="da-DK" dirty="0"/>
              <a:t>Fjerde niveau</a:t>
            </a:r>
          </a:p>
          <a:p>
            <a:pPr lvl="4"/>
            <a:r>
              <a:rPr lang="da-DK" dirty="0"/>
              <a:t>Femte niveau</a:t>
            </a:r>
          </a:p>
        </p:txBody>
      </p:sp>
      <p:sp>
        <p:nvSpPr>
          <p:cNvPr id="2" name="Titel 1"/>
          <p:cNvSpPr>
            <a:spLocks noGrp="1"/>
          </p:cNvSpPr>
          <p:nvPr>
            <p:ph type="title" hasCustomPrompt="1"/>
          </p:nvPr>
        </p:nvSpPr>
        <p:spPr/>
        <p:txBody>
          <a:bodyPr>
            <a:normAutofit/>
          </a:bodyPr>
          <a:lstStyle>
            <a:lvl1pPr>
              <a:defRPr sz="4900"/>
            </a:lvl1pPr>
          </a:lstStyle>
          <a:p>
            <a:r>
              <a:rPr lang="da-DK" dirty="0"/>
              <a:t>Klik for at tilføje tekst</a:t>
            </a:r>
          </a:p>
        </p:txBody>
      </p:sp>
      <p:sp>
        <p:nvSpPr>
          <p:cNvPr id="4" name="Pladsholder til diasnummer 3"/>
          <p:cNvSpPr>
            <a:spLocks noGrp="1"/>
          </p:cNvSpPr>
          <p:nvPr>
            <p:ph type="sldNum" sz="quarter" idx="13"/>
          </p:nvPr>
        </p:nvSpPr>
        <p:spPr/>
        <p:txBody>
          <a:bodyPr/>
          <a:lstStyle/>
          <a:p>
            <a:fld id="{53638CB2-EA0C-44E4-A91A-4D7146E346C5}" type="slidenum">
              <a:rPr lang="da-DK" smtClean="0"/>
              <a:pPr/>
              <a:t>‹nr.›</a:t>
            </a:fld>
            <a:endParaRPr lang="da-DK"/>
          </a:p>
        </p:txBody>
      </p:sp>
    </p:spTree>
    <p:extLst>
      <p:ext uri="{BB962C8B-B14F-4D97-AF65-F5344CB8AC3E}">
        <p14:creationId xmlns:p14="http://schemas.microsoft.com/office/powerpoint/2010/main" val="3297454374"/>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o indholdsobjekter">
    <p:spTree>
      <p:nvGrpSpPr>
        <p:cNvPr id="1" name=""/>
        <p:cNvGrpSpPr/>
        <p:nvPr/>
      </p:nvGrpSpPr>
      <p:grpSpPr>
        <a:xfrm>
          <a:off x="0" y="0"/>
          <a:ext cx="0" cy="0"/>
          <a:chOff x="0" y="0"/>
          <a:chExt cx="0" cy="0"/>
        </a:xfrm>
      </p:grpSpPr>
      <p:sp>
        <p:nvSpPr>
          <p:cNvPr id="6" name="Pladsholder til indhold 5"/>
          <p:cNvSpPr>
            <a:spLocks noGrp="1"/>
          </p:cNvSpPr>
          <p:nvPr>
            <p:ph sz="quarter" idx="13" hasCustomPrompt="1"/>
          </p:nvPr>
        </p:nvSpPr>
        <p:spPr>
          <a:xfrm>
            <a:off x="6106099" y="1919883"/>
            <a:ext cx="5609651" cy="4286250"/>
          </a:xfrm>
        </p:spPr>
        <p:txBody>
          <a:bodyPr vert="horz" anchor="t">
            <a:normAutofit/>
          </a:bodyPr>
          <a:lstStyle>
            <a:lvl1pPr marL="0" marR="0" indent="0" algn="l" defTabSz="410751" eaLnBrk="1" fontAlgn="auto" latinLnBrk="0" hangingPunct="1">
              <a:lnSpc>
                <a:spcPct val="100000"/>
              </a:lnSpc>
              <a:spcBef>
                <a:spcPts val="1000"/>
              </a:spcBef>
              <a:spcAft>
                <a:spcPts val="0"/>
              </a:spcAft>
              <a:buClrTx/>
              <a:buSzPct val="75000"/>
              <a:buFont typeface="Arial"/>
              <a:buNone/>
              <a:tabLst/>
              <a:defRPr lang="da-DK" sz="1800" b="0" i="0">
                <a:solidFill>
                  <a:srgbClr val="000000"/>
                </a:solidFill>
                <a:latin typeface="+mn-lt"/>
                <a:ea typeface="Georgia"/>
                <a:cs typeface="Arial"/>
                <a:sym typeface="Georgia"/>
              </a:defRPr>
            </a:lvl1pPr>
            <a:lvl2pPr marL="482400" indent="-241200">
              <a:spcBef>
                <a:spcPts val="1000"/>
              </a:spcBef>
              <a:defRPr lang="da-DK" sz="2100" b="0" i="0" dirty="0" smtClean="0">
                <a:solidFill>
                  <a:schemeClr val="tx1">
                    <a:lumMod val="75000"/>
                    <a:lumOff val="25000"/>
                  </a:schemeClr>
                </a:solidFill>
                <a:latin typeface="+mn-lt"/>
                <a:ea typeface="Georgia"/>
                <a:cs typeface="Arial"/>
                <a:sym typeface="Georgia"/>
              </a:defRPr>
            </a:lvl2pPr>
            <a:lvl3pPr marL="321457" indent="-321457">
              <a:spcBef>
                <a:spcPts val="1266"/>
              </a:spcBef>
              <a:defRPr lang="da-DK" sz="2100" b="0" i="0" dirty="0" smtClean="0">
                <a:solidFill>
                  <a:schemeClr val="tx1">
                    <a:lumMod val="75000"/>
                    <a:lumOff val="25000"/>
                  </a:schemeClr>
                </a:solidFill>
                <a:latin typeface="+mn-lt"/>
                <a:ea typeface="Georgia"/>
                <a:cs typeface="Arial"/>
                <a:sym typeface="Georgia"/>
              </a:defRPr>
            </a:lvl3pPr>
            <a:lvl4pPr marL="723600" indent="-241200">
              <a:spcBef>
                <a:spcPts val="1000"/>
              </a:spcBef>
              <a:defRPr lang="da-DK" sz="2100" b="0" i="0" dirty="0" smtClean="0">
                <a:solidFill>
                  <a:schemeClr val="tx1">
                    <a:lumMod val="75000"/>
                    <a:lumOff val="25000"/>
                  </a:schemeClr>
                </a:solidFill>
                <a:latin typeface="+mn-lt"/>
                <a:ea typeface="Georgia"/>
                <a:cs typeface="Arial"/>
                <a:sym typeface="Georgia"/>
              </a:defRPr>
            </a:lvl4pPr>
            <a:lvl5pPr>
              <a:defRPr sz="2100"/>
            </a:lvl5pPr>
          </a:lstStyle>
          <a:p>
            <a:pPr marL="241200" marR="0" lvl="0" indent="-241200" algn="l" defTabSz="410751" eaLnBrk="1" fontAlgn="auto" latinLnBrk="0" hangingPunct="1">
              <a:lnSpc>
                <a:spcPct val="100000"/>
              </a:lnSpc>
              <a:spcBef>
                <a:spcPts val="1000"/>
              </a:spcBef>
              <a:spcAft>
                <a:spcPts val="0"/>
              </a:spcAft>
              <a:buClrTx/>
              <a:buSzPct val="75000"/>
              <a:buFont typeface="Arial"/>
              <a:buChar char="•"/>
              <a:tabLst/>
              <a:defRPr sz="1800">
                <a:solidFill>
                  <a:srgbClr val="000000"/>
                </a:solidFill>
              </a:defRPr>
            </a:pPr>
            <a:r>
              <a:rPr lang="da-DK" sz="2400" dirty="0"/>
              <a:t>Klik for at tilføje tekst</a:t>
            </a:r>
            <a:endParaRPr lang="da-DK" sz="2200" dirty="0">
              <a:solidFill>
                <a:srgbClr val="414141"/>
              </a:solidFill>
            </a:endParaRPr>
          </a:p>
          <a:p>
            <a:pPr lvl="1">
              <a:defRPr sz="1800">
                <a:solidFill>
                  <a:srgbClr val="000000"/>
                </a:solidFill>
              </a:defRPr>
            </a:pPr>
            <a:r>
              <a:rPr lang="da-DK" sz="2200" dirty="0">
                <a:solidFill>
                  <a:srgbClr val="414141"/>
                </a:solidFill>
              </a:rPr>
              <a:t>Andet niveau</a:t>
            </a:r>
          </a:p>
          <a:p>
            <a:pPr lvl="3">
              <a:defRPr sz="1800">
                <a:solidFill>
                  <a:srgbClr val="000000"/>
                </a:solidFill>
              </a:defRPr>
            </a:pPr>
            <a:r>
              <a:rPr lang="da-DK" sz="2200" dirty="0">
                <a:solidFill>
                  <a:srgbClr val="414141"/>
                </a:solidFill>
              </a:rPr>
              <a:t>Tredje niveau</a:t>
            </a:r>
          </a:p>
        </p:txBody>
      </p:sp>
      <p:sp>
        <p:nvSpPr>
          <p:cNvPr id="9" name="Pladsholder til indhold 5"/>
          <p:cNvSpPr>
            <a:spLocks noGrp="1"/>
          </p:cNvSpPr>
          <p:nvPr>
            <p:ph sz="quarter" idx="14" hasCustomPrompt="1"/>
          </p:nvPr>
        </p:nvSpPr>
        <p:spPr>
          <a:xfrm>
            <a:off x="476251" y="1919883"/>
            <a:ext cx="5459763" cy="4286250"/>
          </a:xfrm>
        </p:spPr>
        <p:txBody>
          <a:bodyPr vert="horz" anchor="t">
            <a:normAutofit/>
          </a:bodyPr>
          <a:lstStyle>
            <a:lvl1pPr marL="241200" indent="-241200" algn="l" defTabSz="410751" eaLnBrk="1" hangingPunct="1">
              <a:lnSpc>
                <a:spcPct val="100000"/>
              </a:lnSpc>
              <a:spcBef>
                <a:spcPts val="1000"/>
              </a:spcBef>
              <a:buSzPct val="75000"/>
              <a:buFont typeface="Arial"/>
              <a:buChar char="•"/>
              <a:defRPr sz="2200">
                <a:solidFill>
                  <a:schemeClr val="tx1">
                    <a:lumMod val="75000"/>
                    <a:lumOff val="25000"/>
                  </a:schemeClr>
                </a:solidFill>
              </a:defRPr>
            </a:lvl1pPr>
            <a:lvl2pPr marL="482400" indent="-241200">
              <a:lnSpc>
                <a:spcPct val="100000"/>
              </a:lnSpc>
              <a:spcBef>
                <a:spcPts val="1000"/>
              </a:spcBef>
              <a:buFont typeface="Arial"/>
              <a:buChar char="•"/>
              <a:defRPr sz="2200">
                <a:solidFill>
                  <a:schemeClr val="tx1">
                    <a:lumMod val="75000"/>
                    <a:lumOff val="25000"/>
                  </a:schemeClr>
                </a:solidFill>
              </a:defRPr>
            </a:lvl2pPr>
            <a:lvl3pPr marL="241200" indent="-241200">
              <a:lnSpc>
                <a:spcPct val="100000"/>
              </a:lnSpc>
              <a:spcBef>
                <a:spcPts val="1000"/>
              </a:spcBef>
              <a:defRPr sz="2200">
                <a:solidFill>
                  <a:schemeClr val="tx1">
                    <a:lumMod val="75000"/>
                    <a:lumOff val="25000"/>
                  </a:schemeClr>
                </a:solidFill>
              </a:defRPr>
            </a:lvl3pPr>
            <a:lvl4pPr marL="723600" indent="-240460" algn="l">
              <a:spcBef>
                <a:spcPts val="1000"/>
              </a:spcBef>
              <a:defRPr lang="da-DK" sz="2100" b="0" i="0" dirty="0" smtClean="0">
                <a:solidFill>
                  <a:schemeClr val="tx1">
                    <a:lumMod val="75000"/>
                    <a:lumOff val="25000"/>
                  </a:schemeClr>
                </a:solidFill>
                <a:latin typeface="+mn-lt"/>
                <a:ea typeface="Georgia"/>
                <a:cs typeface="Arial"/>
                <a:sym typeface="Georgia"/>
              </a:defRPr>
            </a:lvl4pPr>
            <a:lvl5pPr indent="-240460">
              <a:defRPr sz="2100"/>
            </a:lvl5pPr>
          </a:lstStyle>
          <a:p>
            <a:pPr lvl="0"/>
            <a:r>
              <a:rPr lang="da-DK" dirty="0"/>
              <a:t>Klik for at tilføje tekst</a:t>
            </a:r>
          </a:p>
          <a:p>
            <a:pPr lvl="1">
              <a:defRPr sz="1800">
                <a:solidFill>
                  <a:srgbClr val="000000"/>
                </a:solidFill>
              </a:defRPr>
            </a:pPr>
            <a:r>
              <a:rPr lang="da-DK" sz="2200" dirty="0">
                <a:solidFill>
                  <a:srgbClr val="414141"/>
                </a:solidFill>
              </a:rPr>
              <a:t>Andet niveau</a:t>
            </a:r>
          </a:p>
          <a:p>
            <a:pPr lvl="3">
              <a:defRPr sz="1800">
                <a:solidFill>
                  <a:srgbClr val="000000"/>
                </a:solidFill>
              </a:defRPr>
            </a:pPr>
            <a:r>
              <a:rPr lang="da-DK" sz="2200" dirty="0">
                <a:solidFill>
                  <a:srgbClr val="414141"/>
                </a:solidFill>
              </a:rPr>
              <a:t>Tredje niveau</a:t>
            </a:r>
          </a:p>
        </p:txBody>
      </p:sp>
      <p:sp>
        <p:nvSpPr>
          <p:cNvPr id="2" name="Titel 1"/>
          <p:cNvSpPr>
            <a:spLocks noGrp="1"/>
          </p:cNvSpPr>
          <p:nvPr>
            <p:ph type="title" hasCustomPrompt="1"/>
          </p:nvPr>
        </p:nvSpPr>
        <p:spPr>
          <a:xfrm>
            <a:off x="484210" y="234619"/>
            <a:ext cx="11229673" cy="972000"/>
          </a:xfrm>
        </p:spPr>
        <p:txBody>
          <a:bodyPr>
            <a:normAutofit/>
          </a:bodyPr>
          <a:lstStyle>
            <a:lvl1pPr>
              <a:defRPr sz="4900"/>
            </a:lvl1pPr>
          </a:lstStyle>
          <a:p>
            <a:pPr lvl="0"/>
            <a:r>
              <a:rPr lang="da-DK" dirty="0"/>
              <a:t>Klik for at tilføje tekst</a:t>
            </a:r>
          </a:p>
        </p:txBody>
      </p:sp>
      <p:sp>
        <p:nvSpPr>
          <p:cNvPr id="3" name="Pladsholder til diasnummer 2"/>
          <p:cNvSpPr>
            <a:spLocks noGrp="1"/>
          </p:cNvSpPr>
          <p:nvPr>
            <p:ph type="sldNum" sz="quarter" idx="15"/>
          </p:nvPr>
        </p:nvSpPr>
        <p:spPr/>
        <p:txBody>
          <a:bodyPr/>
          <a:lstStyle/>
          <a:p>
            <a:fld id="{53638CB2-EA0C-44E4-A91A-4D7146E346C5}" type="slidenum">
              <a:rPr lang="da-DK" smtClean="0"/>
              <a:pPr/>
              <a:t>‹nr.›</a:t>
            </a:fld>
            <a:endParaRPr lang="da-DK"/>
          </a:p>
        </p:txBody>
      </p:sp>
    </p:spTree>
    <p:extLst>
      <p:ext uri="{BB962C8B-B14F-4D97-AF65-F5344CB8AC3E}">
        <p14:creationId xmlns:p14="http://schemas.microsoft.com/office/powerpoint/2010/main" val="612849346"/>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el, undertitel og 2 indholdsobjekter">
    <p:spTree>
      <p:nvGrpSpPr>
        <p:cNvPr id="1" name=""/>
        <p:cNvGrpSpPr/>
        <p:nvPr/>
      </p:nvGrpSpPr>
      <p:grpSpPr>
        <a:xfrm>
          <a:off x="0" y="0"/>
          <a:ext cx="0" cy="0"/>
          <a:chOff x="0" y="0"/>
          <a:chExt cx="0" cy="0"/>
        </a:xfrm>
      </p:grpSpPr>
      <p:sp>
        <p:nvSpPr>
          <p:cNvPr id="6" name="Pladsholder til indhold 5"/>
          <p:cNvSpPr>
            <a:spLocks noGrp="1"/>
          </p:cNvSpPr>
          <p:nvPr>
            <p:ph sz="quarter" idx="13" hasCustomPrompt="1"/>
          </p:nvPr>
        </p:nvSpPr>
        <p:spPr>
          <a:xfrm>
            <a:off x="6106099" y="1919883"/>
            <a:ext cx="5609651" cy="4286250"/>
          </a:xfrm>
        </p:spPr>
        <p:txBody>
          <a:bodyPr vert="horz" anchor="t">
            <a:normAutofit/>
          </a:bodyPr>
          <a:lstStyle>
            <a:lvl1pPr marL="241200" indent="-241200">
              <a:lnSpc>
                <a:spcPct val="100000"/>
              </a:lnSpc>
              <a:spcBef>
                <a:spcPts val="1000"/>
              </a:spcBef>
              <a:buFont typeface="Arial"/>
              <a:buChar char="•"/>
              <a:defRPr lang="da-DK" sz="2200" b="0" i="0" baseline="0" dirty="0" smtClean="0">
                <a:solidFill>
                  <a:schemeClr val="tx1">
                    <a:lumMod val="75000"/>
                    <a:lumOff val="25000"/>
                  </a:schemeClr>
                </a:solidFill>
                <a:latin typeface="+mn-lt"/>
                <a:ea typeface="Georgia"/>
                <a:cs typeface="Arial"/>
                <a:sym typeface="Georgia"/>
              </a:defRPr>
            </a:lvl1pPr>
            <a:lvl2pPr marL="482400" indent="-241200">
              <a:lnSpc>
                <a:spcPct val="100000"/>
              </a:lnSpc>
              <a:spcBef>
                <a:spcPts val="1000"/>
              </a:spcBef>
              <a:defRPr lang="da-DK" sz="2200" b="0" i="0" baseline="0" dirty="0" smtClean="0">
                <a:solidFill>
                  <a:schemeClr val="tx1">
                    <a:lumMod val="75000"/>
                    <a:lumOff val="25000"/>
                  </a:schemeClr>
                </a:solidFill>
                <a:latin typeface="+mn-lt"/>
                <a:ea typeface="Georgia"/>
                <a:cs typeface="Arial"/>
                <a:sym typeface="Georgia"/>
              </a:defRPr>
            </a:lvl2pPr>
            <a:lvl3pPr marL="321457" indent="-321457">
              <a:lnSpc>
                <a:spcPct val="100000"/>
              </a:lnSpc>
              <a:spcBef>
                <a:spcPts val="1000"/>
              </a:spcBef>
              <a:defRPr lang="da-DK" sz="2200" b="0" i="0" baseline="0" dirty="0" smtClean="0">
                <a:solidFill>
                  <a:schemeClr val="tx1">
                    <a:lumMod val="75000"/>
                    <a:lumOff val="25000"/>
                  </a:schemeClr>
                </a:solidFill>
                <a:latin typeface="+mn-lt"/>
                <a:ea typeface="Georgia"/>
                <a:cs typeface="Arial"/>
                <a:sym typeface="Georgia"/>
              </a:defRPr>
            </a:lvl3pPr>
            <a:lvl4pPr marL="723600" indent="-241200">
              <a:spcBef>
                <a:spcPts val="1000"/>
              </a:spcBef>
              <a:defRPr lang="da-DK" sz="2100" b="0" i="0" dirty="0" smtClean="0">
                <a:solidFill>
                  <a:schemeClr val="tx1">
                    <a:lumMod val="75000"/>
                    <a:lumOff val="25000"/>
                  </a:schemeClr>
                </a:solidFill>
                <a:latin typeface="+mn-lt"/>
                <a:ea typeface="Georgia"/>
                <a:cs typeface="Arial"/>
                <a:sym typeface="Georgia"/>
              </a:defRPr>
            </a:lvl4pPr>
            <a:lvl5pPr>
              <a:defRPr sz="2100"/>
            </a:lvl5pPr>
          </a:lstStyle>
          <a:p>
            <a:pPr lvl="0"/>
            <a:r>
              <a:rPr lang="da-DK" dirty="0"/>
              <a:t>Klik for at tilføje tekst</a:t>
            </a:r>
          </a:p>
          <a:p>
            <a:pPr lvl="1">
              <a:defRPr sz="1800">
                <a:solidFill>
                  <a:srgbClr val="000000"/>
                </a:solidFill>
              </a:defRPr>
            </a:pPr>
            <a:r>
              <a:rPr lang="da-DK" sz="2200" dirty="0">
                <a:solidFill>
                  <a:srgbClr val="414141"/>
                </a:solidFill>
              </a:rPr>
              <a:t>Andet niveau</a:t>
            </a:r>
          </a:p>
          <a:p>
            <a:pPr lvl="3">
              <a:defRPr sz="1800">
                <a:solidFill>
                  <a:srgbClr val="000000"/>
                </a:solidFill>
              </a:defRPr>
            </a:pPr>
            <a:r>
              <a:rPr lang="da-DK" sz="2200" dirty="0">
                <a:solidFill>
                  <a:srgbClr val="414141"/>
                </a:solidFill>
              </a:rPr>
              <a:t>Tredje niveau</a:t>
            </a:r>
          </a:p>
        </p:txBody>
      </p:sp>
      <p:sp>
        <p:nvSpPr>
          <p:cNvPr id="8" name="Pladsholder til indhold 5"/>
          <p:cNvSpPr>
            <a:spLocks noGrp="1"/>
          </p:cNvSpPr>
          <p:nvPr>
            <p:ph sz="quarter" idx="14" hasCustomPrompt="1"/>
          </p:nvPr>
        </p:nvSpPr>
        <p:spPr>
          <a:xfrm>
            <a:off x="476251" y="1919883"/>
            <a:ext cx="5459763" cy="4286250"/>
          </a:xfrm>
        </p:spPr>
        <p:txBody>
          <a:bodyPr vert="horz" anchor="t">
            <a:normAutofit/>
          </a:bodyPr>
          <a:lstStyle>
            <a:lvl1pPr marL="240460" indent="-241200" algn="l" defTabSz="410751" eaLnBrk="1" hangingPunct="1">
              <a:lnSpc>
                <a:spcPct val="100000"/>
              </a:lnSpc>
              <a:spcBef>
                <a:spcPts val="1000"/>
              </a:spcBef>
              <a:buSzPct val="75000"/>
              <a:buFont typeface="Arial"/>
              <a:buChar char="•"/>
              <a:defRPr sz="2200">
                <a:solidFill>
                  <a:schemeClr val="tx1">
                    <a:lumMod val="75000"/>
                    <a:lumOff val="25000"/>
                  </a:schemeClr>
                </a:solidFill>
              </a:defRPr>
            </a:lvl1pPr>
            <a:lvl2pPr marL="480920" indent="-241200" algn="l">
              <a:lnSpc>
                <a:spcPct val="100000"/>
              </a:lnSpc>
              <a:spcBef>
                <a:spcPts val="1000"/>
              </a:spcBef>
              <a:buFont typeface="Arial"/>
              <a:buChar char="•"/>
              <a:defRPr sz="2200">
                <a:solidFill>
                  <a:schemeClr val="tx1">
                    <a:lumMod val="75000"/>
                    <a:lumOff val="25000"/>
                  </a:schemeClr>
                </a:solidFill>
              </a:defRPr>
            </a:lvl2pPr>
            <a:lvl3pPr marL="80257" indent="0" algn="l">
              <a:lnSpc>
                <a:spcPct val="100000"/>
              </a:lnSpc>
              <a:spcBef>
                <a:spcPts val="1000"/>
              </a:spcBef>
              <a:buNone/>
              <a:defRPr sz="2200">
                <a:solidFill>
                  <a:schemeClr val="tx1">
                    <a:lumMod val="75000"/>
                    <a:lumOff val="25000"/>
                  </a:schemeClr>
                </a:solidFill>
              </a:defRPr>
            </a:lvl3pPr>
            <a:lvl4pPr marL="721381" indent="-241200" algn="l">
              <a:spcBef>
                <a:spcPts val="1000"/>
              </a:spcBef>
              <a:defRPr lang="da-DK" sz="2100" b="0" i="0" dirty="0" smtClean="0">
                <a:solidFill>
                  <a:schemeClr val="tx1">
                    <a:lumMod val="75000"/>
                    <a:lumOff val="25000"/>
                  </a:schemeClr>
                </a:solidFill>
                <a:latin typeface="+mn-lt"/>
                <a:ea typeface="Georgia"/>
                <a:cs typeface="Arial"/>
                <a:sym typeface="Georgia"/>
              </a:defRPr>
            </a:lvl4pPr>
            <a:lvl5pPr indent="-241200" algn="l">
              <a:spcBef>
                <a:spcPts val="1000"/>
              </a:spcBef>
              <a:defRPr sz="2100"/>
            </a:lvl5pPr>
          </a:lstStyle>
          <a:p>
            <a:pPr lvl="0"/>
            <a:r>
              <a:rPr lang="da-DK" dirty="0"/>
              <a:t>Klik for at tilføje tekst</a:t>
            </a:r>
          </a:p>
          <a:p>
            <a:pPr lvl="1">
              <a:defRPr sz="1800">
                <a:solidFill>
                  <a:srgbClr val="000000"/>
                </a:solidFill>
              </a:defRPr>
            </a:pPr>
            <a:r>
              <a:rPr lang="da-DK" sz="2200" dirty="0">
                <a:solidFill>
                  <a:srgbClr val="414141"/>
                </a:solidFill>
              </a:rPr>
              <a:t>Andet niveau</a:t>
            </a:r>
          </a:p>
          <a:p>
            <a:pPr lvl="3">
              <a:defRPr sz="1800">
                <a:solidFill>
                  <a:srgbClr val="000000"/>
                </a:solidFill>
              </a:defRPr>
            </a:pPr>
            <a:r>
              <a:rPr lang="da-DK" sz="2200" dirty="0">
                <a:solidFill>
                  <a:srgbClr val="414141"/>
                </a:solidFill>
              </a:rPr>
              <a:t>Tredje niveau</a:t>
            </a:r>
          </a:p>
        </p:txBody>
      </p:sp>
      <p:sp>
        <p:nvSpPr>
          <p:cNvPr id="5" name="Pladsholder til tekst 2"/>
          <p:cNvSpPr>
            <a:spLocks noGrp="1"/>
          </p:cNvSpPr>
          <p:nvPr>
            <p:ph type="body" sz="quarter" idx="10" hasCustomPrompt="1"/>
          </p:nvPr>
        </p:nvSpPr>
        <p:spPr>
          <a:xfrm>
            <a:off x="484212" y="1418668"/>
            <a:ext cx="11223112" cy="233983"/>
          </a:xfrm>
        </p:spPr>
        <p:txBody>
          <a:bodyPr vert="horz" wrap="none">
            <a:noAutofit/>
          </a:bodyPr>
          <a:lstStyle>
            <a:lvl1pPr marL="0" indent="0" algn="ctr">
              <a:lnSpc>
                <a:spcPct val="100000"/>
              </a:lnSpc>
              <a:spcBef>
                <a:spcPts val="0"/>
              </a:spcBef>
              <a:buFontTx/>
              <a:buNone/>
              <a:defRPr sz="1700" b="1" i="0" cap="all">
                <a:solidFill>
                  <a:schemeClr val="bg2"/>
                </a:solidFill>
                <a:latin typeface="Arial"/>
                <a:cs typeface="Arial"/>
              </a:defRPr>
            </a:lvl1pPr>
          </a:lstStyle>
          <a:p>
            <a:pPr lvl="0"/>
            <a:r>
              <a:rPr lang="da-DK" dirty="0"/>
              <a:t>Rediger typografien i masteren</a:t>
            </a:r>
          </a:p>
        </p:txBody>
      </p:sp>
      <p:sp>
        <p:nvSpPr>
          <p:cNvPr id="2" name="Titel 1"/>
          <p:cNvSpPr>
            <a:spLocks noGrp="1"/>
          </p:cNvSpPr>
          <p:nvPr>
            <p:ph type="title"/>
          </p:nvPr>
        </p:nvSpPr>
        <p:spPr/>
        <p:txBody>
          <a:bodyPr>
            <a:normAutofit/>
          </a:bodyPr>
          <a:lstStyle>
            <a:lvl1pPr>
              <a:defRPr sz="4900"/>
            </a:lvl1pPr>
          </a:lstStyle>
          <a:p>
            <a:r>
              <a:rPr lang="da-DK"/>
              <a:t>Klik for at redigere titeltypografien i masteren</a:t>
            </a:r>
            <a:endParaRPr lang="da-DK" dirty="0"/>
          </a:p>
        </p:txBody>
      </p:sp>
      <p:sp>
        <p:nvSpPr>
          <p:cNvPr id="3" name="Pladsholder til diasnummer 2"/>
          <p:cNvSpPr>
            <a:spLocks noGrp="1"/>
          </p:cNvSpPr>
          <p:nvPr>
            <p:ph type="sldNum" sz="quarter" idx="15"/>
          </p:nvPr>
        </p:nvSpPr>
        <p:spPr/>
        <p:txBody>
          <a:bodyPr/>
          <a:lstStyle/>
          <a:p>
            <a:fld id="{53638CB2-EA0C-44E4-A91A-4D7146E346C5}" type="slidenum">
              <a:rPr lang="da-DK" smtClean="0"/>
              <a:pPr/>
              <a:t>‹nr.›</a:t>
            </a:fld>
            <a:endParaRPr lang="da-DK"/>
          </a:p>
        </p:txBody>
      </p:sp>
    </p:spTree>
    <p:extLst>
      <p:ext uri="{BB962C8B-B14F-4D97-AF65-F5344CB8AC3E}">
        <p14:creationId xmlns:p14="http://schemas.microsoft.com/office/powerpoint/2010/main" val="1286734107"/>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ekst og indholdselement - lodret">
    <p:spTree>
      <p:nvGrpSpPr>
        <p:cNvPr id="1" name=""/>
        <p:cNvGrpSpPr/>
        <p:nvPr/>
      </p:nvGrpSpPr>
      <p:grpSpPr>
        <a:xfrm>
          <a:off x="0" y="0"/>
          <a:ext cx="0" cy="0"/>
          <a:chOff x="0" y="0"/>
          <a:chExt cx="0" cy="0"/>
        </a:xfrm>
      </p:grpSpPr>
      <p:sp>
        <p:nvSpPr>
          <p:cNvPr id="23" name="Shape 23"/>
          <p:cNvSpPr/>
          <p:nvPr/>
        </p:nvSpPr>
        <p:spPr>
          <a:xfrm>
            <a:off x="476251" y="3429000"/>
            <a:ext cx="5321600" cy="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ln w="12700">
            <a:solidFill>
              <a:srgbClr val="444444">
                <a:alpha val="30000"/>
              </a:srgbClr>
            </a:solidFill>
            <a:miter lim="400000"/>
          </a:ln>
        </p:spPr>
        <p:txBody>
          <a:bodyPr lIns="0" tIns="0" rIns="0" bIns="0" anchor="ctr"/>
          <a:lstStyle/>
          <a:p>
            <a:pPr lvl="0" algn="l" defTabSz="321457">
              <a:defRPr sz="1200">
                <a:solidFill>
                  <a:srgbClr val="000000"/>
                </a:solidFill>
                <a:latin typeface="Helvetica"/>
                <a:ea typeface="Helvetica"/>
                <a:cs typeface="Helvetica"/>
                <a:sym typeface="Helvetica"/>
              </a:defRPr>
            </a:pPr>
            <a:endParaRPr sz="1200"/>
          </a:p>
        </p:txBody>
      </p:sp>
      <p:sp>
        <p:nvSpPr>
          <p:cNvPr id="24" name="Shape 24"/>
          <p:cNvSpPr/>
          <p:nvPr/>
        </p:nvSpPr>
        <p:spPr>
          <a:xfrm>
            <a:off x="476249" y="1946672"/>
            <a:ext cx="5321547" cy="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ln w="12700">
            <a:solidFill>
              <a:srgbClr val="444444">
                <a:alpha val="30000"/>
              </a:srgbClr>
            </a:solidFill>
            <a:miter lim="400000"/>
          </a:ln>
        </p:spPr>
        <p:txBody>
          <a:bodyPr lIns="0" tIns="0" rIns="0" bIns="0" anchor="ctr"/>
          <a:lstStyle/>
          <a:p>
            <a:pPr lvl="0" algn="l" defTabSz="321457">
              <a:defRPr sz="1200">
                <a:solidFill>
                  <a:srgbClr val="000000"/>
                </a:solidFill>
                <a:latin typeface="Helvetica"/>
                <a:ea typeface="Helvetica"/>
                <a:cs typeface="Helvetica"/>
                <a:sym typeface="Helvetica"/>
              </a:defRPr>
            </a:pPr>
            <a:endParaRPr sz="1200"/>
          </a:p>
        </p:txBody>
      </p:sp>
      <p:sp>
        <p:nvSpPr>
          <p:cNvPr id="25" name="Shape 25"/>
          <p:cNvSpPr>
            <a:spLocks noGrp="1"/>
          </p:cNvSpPr>
          <p:nvPr>
            <p:ph type="title" hasCustomPrompt="1"/>
          </p:nvPr>
        </p:nvSpPr>
        <p:spPr>
          <a:xfrm>
            <a:off x="476251" y="1949623"/>
            <a:ext cx="5322093" cy="1427892"/>
          </a:xfrm>
          <a:prstGeom prst="rect">
            <a:avLst/>
          </a:prstGeom>
        </p:spPr>
        <p:txBody>
          <a:bodyPr>
            <a:noAutofit/>
          </a:bodyPr>
          <a:lstStyle>
            <a:lvl1pPr algn="l">
              <a:spcBef>
                <a:spcPts val="0"/>
              </a:spcBef>
              <a:defRPr sz="4200"/>
            </a:lvl1pPr>
          </a:lstStyle>
          <a:p>
            <a:pPr lvl="0"/>
            <a:r>
              <a:rPr lang="da-DK" sz="4000" dirty="0"/>
              <a:t>Klik for at tilføje tekst</a:t>
            </a:r>
          </a:p>
        </p:txBody>
      </p:sp>
      <p:sp>
        <p:nvSpPr>
          <p:cNvPr id="26" name="Shape 26"/>
          <p:cNvSpPr>
            <a:spLocks noGrp="1"/>
          </p:cNvSpPr>
          <p:nvPr>
            <p:ph type="body" idx="1" hasCustomPrompt="1"/>
          </p:nvPr>
        </p:nvSpPr>
        <p:spPr>
          <a:xfrm>
            <a:off x="476251" y="3536156"/>
            <a:ext cx="5322093" cy="2669688"/>
          </a:xfrm>
          <a:prstGeom prst="rect">
            <a:avLst/>
          </a:prstGeom>
        </p:spPr>
        <p:txBody>
          <a:bodyPr anchor="t"/>
          <a:lstStyle>
            <a:lvl1pPr marL="241200" indent="-241200">
              <a:lnSpc>
                <a:spcPct val="100000"/>
              </a:lnSpc>
              <a:spcBef>
                <a:spcPts val="1000"/>
              </a:spcBef>
              <a:buSzTx/>
              <a:buFont typeface="Arial"/>
              <a:buChar char="•"/>
              <a:defRPr sz="1700">
                <a:solidFill>
                  <a:schemeClr val="tx1"/>
                </a:solidFill>
              </a:defRPr>
            </a:lvl1pPr>
            <a:lvl2pPr marL="480920" indent="-241093">
              <a:lnSpc>
                <a:spcPct val="100000"/>
              </a:lnSpc>
              <a:spcBef>
                <a:spcPts val="1000"/>
              </a:spcBef>
              <a:buSzTx/>
              <a:buFont typeface="Arial"/>
              <a:buChar char="•"/>
              <a:defRPr sz="1700">
                <a:solidFill>
                  <a:schemeClr val="tx2">
                    <a:lumMod val="50000"/>
                  </a:schemeClr>
                </a:solidFill>
              </a:defRPr>
            </a:lvl2pPr>
            <a:lvl3pPr marL="721381" indent="-241093">
              <a:lnSpc>
                <a:spcPct val="100000"/>
              </a:lnSpc>
              <a:spcBef>
                <a:spcPts val="1000"/>
              </a:spcBef>
              <a:buSzTx/>
              <a:buFont typeface="Arial"/>
              <a:buChar char="•"/>
              <a:defRPr sz="1700">
                <a:solidFill>
                  <a:schemeClr val="tx2">
                    <a:lumMod val="50000"/>
                  </a:schemeClr>
                </a:solidFill>
              </a:defRPr>
            </a:lvl3pPr>
            <a:lvl4pPr marL="480920" indent="-241093" algn="l">
              <a:lnSpc>
                <a:spcPct val="120000"/>
              </a:lnSpc>
              <a:spcBef>
                <a:spcPts val="0"/>
              </a:spcBef>
              <a:buSzTx/>
              <a:buFont typeface="Arial"/>
              <a:buChar char="•"/>
              <a:defRPr sz="1700">
                <a:solidFill>
                  <a:schemeClr val="tx2">
                    <a:lumMod val="50000"/>
                  </a:schemeClr>
                </a:solidFill>
              </a:defRPr>
            </a:lvl4pPr>
            <a:lvl5pPr marL="0" indent="642915">
              <a:lnSpc>
                <a:spcPct val="120000"/>
              </a:lnSpc>
              <a:spcBef>
                <a:spcPts val="0"/>
              </a:spcBef>
              <a:buSzTx/>
              <a:buNone/>
              <a:defRPr sz="1700">
                <a:solidFill>
                  <a:schemeClr val="tx2">
                    <a:lumMod val="50000"/>
                  </a:schemeClr>
                </a:solidFill>
              </a:defRPr>
            </a:lvl5pPr>
          </a:lstStyle>
          <a:p>
            <a:pPr lvl="0"/>
            <a:r>
              <a:rPr lang="da-DK" dirty="0"/>
              <a:t>Klik for at tilføje tekst</a:t>
            </a:r>
          </a:p>
          <a:p>
            <a:pPr lvl="1">
              <a:defRPr sz="1800">
                <a:solidFill>
                  <a:srgbClr val="000000"/>
                </a:solidFill>
              </a:defRPr>
            </a:pPr>
            <a:r>
              <a:rPr lang="da-DK" sz="1700" dirty="0">
                <a:solidFill>
                  <a:srgbClr val="414141"/>
                </a:solidFill>
              </a:rPr>
              <a:t>Andet niveau</a:t>
            </a:r>
          </a:p>
          <a:p>
            <a:pPr lvl="2">
              <a:defRPr sz="1800">
                <a:solidFill>
                  <a:srgbClr val="000000"/>
                </a:solidFill>
              </a:defRPr>
            </a:pPr>
            <a:r>
              <a:rPr lang="da-DK" sz="1700" dirty="0">
                <a:solidFill>
                  <a:srgbClr val="414141"/>
                </a:solidFill>
              </a:rPr>
              <a:t>Tredje niveau</a:t>
            </a:r>
          </a:p>
        </p:txBody>
      </p:sp>
      <p:sp>
        <p:nvSpPr>
          <p:cNvPr id="9" name="Pladsholder til tekst 2"/>
          <p:cNvSpPr>
            <a:spLocks noGrp="1"/>
          </p:cNvSpPr>
          <p:nvPr>
            <p:ph type="body" sz="quarter" idx="12" hasCustomPrompt="1"/>
          </p:nvPr>
        </p:nvSpPr>
        <p:spPr>
          <a:xfrm>
            <a:off x="507861" y="1646702"/>
            <a:ext cx="5289936" cy="200055"/>
          </a:xfrm>
        </p:spPr>
        <p:txBody>
          <a:bodyPr vert="horz" wrap="square" anchor="b">
            <a:spAutoFit/>
          </a:bodyPr>
          <a:lstStyle>
            <a:lvl1pPr marL="0" indent="0" algn="l">
              <a:lnSpc>
                <a:spcPct val="100000"/>
              </a:lnSpc>
              <a:spcBef>
                <a:spcPts val="0"/>
              </a:spcBef>
              <a:buFontTx/>
              <a:buNone/>
              <a:defRPr sz="1300" b="1" i="0" cap="all">
                <a:solidFill>
                  <a:srgbClr val="908979"/>
                </a:solidFill>
                <a:latin typeface="Arial"/>
                <a:cs typeface="Arial"/>
              </a:defRPr>
            </a:lvl1pPr>
          </a:lstStyle>
          <a:p>
            <a:pPr lvl="0"/>
            <a:r>
              <a:rPr lang="da-DK" dirty="0"/>
              <a:t>Klik for at tilføje tekst</a:t>
            </a:r>
          </a:p>
        </p:txBody>
      </p:sp>
      <p:sp>
        <p:nvSpPr>
          <p:cNvPr id="3" name="Pladsholder til indhold 2"/>
          <p:cNvSpPr>
            <a:spLocks noGrp="1"/>
          </p:cNvSpPr>
          <p:nvPr>
            <p:ph sz="quarter" idx="13" hasCustomPrompt="1"/>
          </p:nvPr>
        </p:nvSpPr>
        <p:spPr>
          <a:xfrm>
            <a:off x="6096001" y="333375"/>
            <a:ext cx="5617633" cy="5881688"/>
          </a:xfrm>
        </p:spPr>
        <p:txBody>
          <a:bodyPr anchor="t"/>
          <a:lstStyle>
            <a:lvl1pPr algn="l">
              <a:defRPr/>
            </a:lvl1pPr>
            <a:lvl2pPr algn="l">
              <a:defRPr/>
            </a:lvl2pPr>
            <a:lvl3pPr algn="l">
              <a:defRPr/>
            </a:lvl3pPr>
            <a:lvl4pPr algn="l">
              <a:defRPr/>
            </a:lvl4pPr>
            <a:lvl5pPr algn="l">
              <a:defRPr/>
            </a:lvl5pPr>
          </a:lstStyle>
          <a:p>
            <a:pPr lvl="0"/>
            <a:r>
              <a:rPr lang="da-DK" dirty="0"/>
              <a:t>Klik for at tilføje tekst</a:t>
            </a:r>
          </a:p>
          <a:p>
            <a:pPr lvl="1"/>
            <a:r>
              <a:rPr lang="da-DK" dirty="0"/>
              <a:t>Andet niveau</a:t>
            </a:r>
          </a:p>
          <a:p>
            <a:pPr lvl="2"/>
            <a:r>
              <a:rPr lang="da-DK" dirty="0"/>
              <a:t>Tredje niveau</a:t>
            </a:r>
          </a:p>
          <a:p>
            <a:pPr lvl="3"/>
            <a:r>
              <a:rPr lang="da-DK" dirty="0"/>
              <a:t>Fjerde niveau</a:t>
            </a:r>
          </a:p>
          <a:p>
            <a:pPr lvl="4"/>
            <a:r>
              <a:rPr lang="da-DK" dirty="0"/>
              <a:t>Femte niveau</a:t>
            </a:r>
          </a:p>
        </p:txBody>
      </p:sp>
      <p:pic>
        <p:nvPicPr>
          <p:cNvPr id="10" name="ÆS_logo_POS_CMYK.pdf"/>
          <p:cNvPicPr/>
          <p:nvPr userDrawn="1"/>
        </p:nvPicPr>
        <p:blipFill>
          <a:blip r:embed="rId2" cstate="print">
            <a:extLst>
              <a:ext uri="{28A0092B-C50C-407E-A947-70E740481C1C}">
                <a14:useLocalDpi xmlns:a14="http://schemas.microsoft.com/office/drawing/2010/main" val="0"/>
              </a:ext>
            </a:extLst>
          </a:blip>
          <a:stretch>
            <a:fillRect/>
          </a:stretch>
        </p:blipFill>
        <p:spPr>
          <a:xfrm>
            <a:off x="10369775" y="6426141"/>
            <a:ext cx="1356844" cy="233263"/>
          </a:xfrm>
          <a:prstGeom prst="rect">
            <a:avLst/>
          </a:prstGeom>
          <a:ln w="12700">
            <a:miter lim="400000"/>
          </a:ln>
        </p:spPr>
      </p:pic>
      <p:sp>
        <p:nvSpPr>
          <p:cNvPr id="2" name="Pladsholder til diasnummer 1"/>
          <p:cNvSpPr>
            <a:spLocks noGrp="1"/>
          </p:cNvSpPr>
          <p:nvPr>
            <p:ph type="sldNum" sz="quarter" idx="14"/>
          </p:nvPr>
        </p:nvSpPr>
        <p:spPr/>
        <p:txBody>
          <a:bodyPr/>
          <a:lstStyle/>
          <a:p>
            <a:fld id="{53638CB2-EA0C-44E4-A91A-4D7146E346C5}" type="slidenum">
              <a:rPr lang="da-DK" smtClean="0"/>
              <a:pPr/>
              <a:t>‹nr.›</a:t>
            </a:fld>
            <a:endParaRPr lang="da-DK"/>
          </a:p>
        </p:txBody>
      </p:sp>
    </p:spTree>
    <p:extLst>
      <p:ext uri="{BB962C8B-B14F-4D97-AF65-F5344CB8AC3E}">
        <p14:creationId xmlns:p14="http://schemas.microsoft.com/office/powerpoint/2010/main" val="2361730566"/>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tel og indholdsobjekt - bred">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484211" y="226542"/>
            <a:ext cx="11239500" cy="972021"/>
          </a:xfrm>
        </p:spPr>
        <p:txBody>
          <a:bodyPr vert="horz">
            <a:normAutofit/>
          </a:bodyPr>
          <a:lstStyle>
            <a:lvl1pPr>
              <a:defRPr sz="4900">
                <a:solidFill>
                  <a:schemeClr val="tx2"/>
                </a:solidFill>
              </a:defRPr>
            </a:lvl1pPr>
          </a:lstStyle>
          <a:p>
            <a:pPr lvl="0"/>
            <a:r>
              <a:rPr lang="da-DK" dirty="0"/>
              <a:t>Klik for at tilføje tekst</a:t>
            </a:r>
          </a:p>
        </p:txBody>
      </p:sp>
      <p:sp>
        <p:nvSpPr>
          <p:cNvPr id="3" name="Pladsholder til indhold 3"/>
          <p:cNvSpPr>
            <a:spLocks noGrp="1"/>
          </p:cNvSpPr>
          <p:nvPr>
            <p:ph sz="quarter" idx="14" hasCustomPrompt="1"/>
          </p:nvPr>
        </p:nvSpPr>
        <p:spPr>
          <a:xfrm>
            <a:off x="476250" y="1919883"/>
            <a:ext cx="11247460" cy="4286250"/>
          </a:xfrm>
        </p:spPr>
        <p:txBody>
          <a:bodyPr anchor="t"/>
          <a:lstStyle/>
          <a:p>
            <a:pPr lvl="0">
              <a:defRPr sz="1800">
                <a:solidFill>
                  <a:srgbClr val="000000"/>
                </a:solidFill>
              </a:defRPr>
            </a:pPr>
            <a:r>
              <a:rPr lang="da-DK" sz="2200" dirty="0">
                <a:solidFill>
                  <a:srgbClr val="414141"/>
                </a:solidFill>
              </a:rPr>
              <a:t>Brødtekst, niveau et</a:t>
            </a:r>
          </a:p>
          <a:p>
            <a:pPr lvl="1">
              <a:defRPr sz="1800">
                <a:solidFill>
                  <a:srgbClr val="000000"/>
                </a:solidFill>
              </a:defRPr>
            </a:pPr>
            <a:r>
              <a:rPr lang="da-DK" sz="2200" dirty="0">
                <a:solidFill>
                  <a:srgbClr val="414141"/>
                </a:solidFill>
              </a:rPr>
              <a:t>Brødtekst, niveau to</a:t>
            </a:r>
          </a:p>
          <a:p>
            <a:pPr lvl="2">
              <a:defRPr sz="1800">
                <a:solidFill>
                  <a:srgbClr val="000000"/>
                </a:solidFill>
              </a:defRPr>
            </a:pPr>
            <a:r>
              <a:rPr lang="da-DK" sz="2200" dirty="0">
                <a:solidFill>
                  <a:srgbClr val="414141"/>
                </a:solidFill>
              </a:rPr>
              <a:t>Brødtekst, niveau tre</a:t>
            </a:r>
          </a:p>
          <a:p>
            <a:pPr lvl="3">
              <a:defRPr sz="1800">
                <a:solidFill>
                  <a:srgbClr val="000000"/>
                </a:solidFill>
              </a:defRPr>
            </a:pPr>
            <a:r>
              <a:rPr lang="da-DK" sz="2200" dirty="0">
                <a:solidFill>
                  <a:srgbClr val="414141"/>
                </a:solidFill>
              </a:rPr>
              <a:t>Brødtekst, niveau fire</a:t>
            </a:r>
          </a:p>
          <a:p>
            <a:pPr lvl="4">
              <a:defRPr sz="1800">
                <a:solidFill>
                  <a:srgbClr val="000000"/>
                </a:solidFill>
              </a:defRPr>
            </a:pPr>
            <a:r>
              <a:rPr lang="da-DK" sz="2200" dirty="0">
                <a:solidFill>
                  <a:srgbClr val="414141"/>
                </a:solidFill>
              </a:rPr>
              <a:t>Brødtekst, niveau fem</a:t>
            </a:r>
          </a:p>
        </p:txBody>
      </p:sp>
      <p:sp>
        <p:nvSpPr>
          <p:cNvPr id="4" name="Pladsholder til diasnummer 3"/>
          <p:cNvSpPr>
            <a:spLocks noGrp="1"/>
          </p:cNvSpPr>
          <p:nvPr>
            <p:ph type="sldNum" sz="quarter" idx="15"/>
          </p:nvPr>
        </p:nvSpPr>
        <p:spPr/>
        <p:txBody>
          <a:bodyPr/>
          <a:lstStyle/>
          <a:p>
            <a:fld id="{53638CB2-EA0C-44E4-A91A-4D7146E346C5}" type="slidenum">
              <a:rPr lang="da-DK" smtClean="0"/>
              <a:pPr/>
              <a:t>‹nr.›</a:t>
            </a:fld>
            <a:endParaRPr lang="da-DK"/>
          </a:p>
        </p:txBody>
      </p:sp>
    </p:spTree>
    <p:extLst>
      <p:ext uri="{BB962C8B-B14F-4D97-AF65-F5344CB8AC3E}">
        <p14:creationId xmlns:p14="http://schemas.microsoft.com/office/powerpoint/2010/main" val="683933915"/>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el, undertitel og indholdsobjekt - bred">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484211" y="226542"/>
            <a:ext cx="11239500" cy="972021"/>
          </a:xfrm>
        </p:spPr>
        <p:txBody>
          <a:bodyPr vert="horz">
            <a:normAutofit/>
          </a:bodyPr>
          <a:lstStyle>
            <a:lvl1pPr>
              <a:defRPr sz="4900">
                <a:solidFill>
                  <a:schemeClr val="tx2"/>
                </a:solidFill>
              </a:defRPr>
            </a:lvl1pPr>
          </a:lstStyle>
          <a:p>
            <a:pPr lvl="0"/>
            <a:r>
              <a:rPr lang="da-DK" dirty="0"/>
              <a:t>Klik for at tilføje tekst</a:t>
            </a:r>
          </a:p>
        </p:txBody>
      </p:sp>
      <p:sp>
        <p:nvSpPr>
          <p:cNvPr id="3" name="Pladsholder til indhold 3"/>
          <p:cNvSpPr>
            <a:spLocks noGrp="1"/>
          </p:cNvSpPr>
          <p:nvPr>
            <p:ph sz="quarter" idx="14" hasCustomPrompt="1"/>
          </p:nvPr>
        </p:nvSpPr>
        <p:spPr>
          <a:xfrm>
            <a:off x="476250" y="1919883"/>
            <a:ext cx="11247460" cy="4286250"/>
          </a:xfrm>
        </p:spPr>
        <p:txBody>
          <a:bodyPr anchor="t"/>
          <a:lstStyle/>
          <a:p>
            <a:pPr lvl="0">
              <a:defRPr sz="1800">
                <a:solidFill>
                  <a:srgbClr val="000000"/>
                </a:solidFill>
              </a:defRPr>
            </a:pPr>
            <a:r>
              <a:rPr lang="da-DK" sz="2200" dirty="0">
                <a:solidFill>
                  <a:srgbClr val="414141"/>
                </a:solidFill>
              </a:rPr>
              <a:t>Brødtekst, niveau et</a:t>
            </a:r>
          </a:p>
          <a:p>
            <a:pPr lvl="1">
              <a:defRPr sz="1800">
                <a:solidFill>
                  <a:srgbClr val="000000"/>
                </a:solidFill>
              </a:defRPr>
            </a:pPr>
            <a:r>
              <a:rPr lang="da-DK" sz="2200" dirty="0">
                <a:solidFill>
                  <a:srgbClr val="414141"/>
                </a:solidFill>
              </a:rPr>
              <a:t>Brødtekst, niveau to</a:t>
            </a:r>
          </a:p>
          <a:p>
            <a:pPr lvl="2">
              <a:defRPr sz="1800">
                <a:solidFill>
                  <a:srgbClr val="000000"/>
                </a:solidFill>
              </a:defRPr>
            </a:pPr>
            <a:r>
              <a:rPr lang="da-DK" sz="2200" dirty="0">
                <a:solidFill>
                  <a:srgbClr val="414141"/>
                </a:solidFill>
              </a:rPr>
              <a:t>Brødtekst, niveau tre</a:t>
            </a:r>
          </a:p>
          <a:p>
            <a:pPr lvl="3">
              <a:defRPr sz="1800">
                <a:solidFill>
                  <a:srgbClr val="000000"/>
                </a:solidFill>
              </a:defRPr>
            </a:pPr>
            <a:r>
              <a:rPr lang="da-DK" sz="2200" dirty="0">
                <a:solidFill>
                  <a:srgbClr val="414141"/>
                </a:solidFill>
              </a:rPr>
              <a:t>Brødtekst, niveau fire</a:t>
            </a:r>
          </a:p>
          <a:p>
            <a:pPr lvl="4">
              <a:defRPr sz="1800">
                <a:solidFill>
                  <a:srgbClr val="000000"/>
                </a:solidFill>
              </a:defRPr>
            </a:pPr>
            <a:r>
              <a:rPr lang="da-DK" sz="2200" dirty="0">
                <a:solidFill>
                  <a:srgbClr val="414141"/>
                </a:solidFill>
              </a:rPr>
              <a:t>Brødtekst, niveau fem</a:t>
            </a:r>
          </a:p>
        </p:txBody>
      </p:sp>
      <p:sp>
        <p:nvSpPr>
          <p:cNvPr id="4" name="Pladsholder til tekst 2"/>
          <p:cNvSpPr>
            <a:spLocks noGrp="1"/>
          </p:cNvSpPr>
          <p:nvPr>
            <p:ph type="body" sz="quarter" idx="10" hasCustomPrompt="1"/>
          </p:nvPr>
        </p:nvSpPr>
        <p:spPr>
          <a:xfrm>
            <a:off x="484212" y="1418668"/>
            <a:ext cx="11223112" cy="233983"/>
          </a:xfrm>
        </p:spPr>
        <p:txBody>
          <a:bodyPr vert="horz" wrap="none">
            <a:noAutofit/>
          </a:bodyPr>
          <a:lstStyle>
            <a:lvl1pPr marL="0" indent="0" algn="ctr">
              <a:lnSpc>
                <a:spcPct val="100000"/>
              </a:lnSpc>
              <a:spcBef>
                <a:spcPts val="0"/>
              </a:spcBef>
              <a:buFontTx/>
              <a:buNone/>
              <a:defRPr sz="1700" b="1" i="0" cap="all">
                <a:solidFill>
                  <a:schemeClr val="bg2"/>
                </a:solidFill>
                <a:latin typeface="Arial"/>
                <a:cs typeface="Arial"/>
              </a:defRPr>
            </a:lvl1pPr>
          </a:lstStyle>
          <a:p>
            <a:pPr lvl="0"/>
            <a:r>
              <a:rPr lang="da-DK" dirty="0"/>
              <a:t>Rediger typografien i masteren</a:t>
            </a:r>
          </a:p>
        </p:txBody>
      </p:sp>
      <p:sp>
        <p:nvSpPr>
          <p:cNvPr id="5" name="Pladsholder til diasnummer 4"/>
          <p:cNvSpPr>
            <a:spLocks noGrp="1"/>
          </p:cNvSpPr>
          <p:nvPr>
            <p:ph type="sldNum" sz="quarter" idx="15"/>
          </p:nvPr>
        </p:nvSpPr>
        <p:spPr/>
        <p:txBody>
          <a:bodyPr/>
          <a:lstStyle/>
          <a:p>
            <a:fld id="{53638CB2-EA0C-44E4-A91A-4D7146E346C5}" type="slidenum">
              <a:rPr lang="da-DK" smtClean="0"/>
              <a:pPr/>
              <a:t>‹nr.›</a:t>
            </a:fld>
            <a:endParaRPr lang="da-DK"/>
          </a:p>
        </p:txBody>
      </p:sp>
    </p:spTree>
    <p:extLst>
      <p:ext uri="{BB962C8B-B14F-4D97-AF65-F5344CB8AC3E}">
        <p14:creationId xmlns:p14="http://schemas.microsoft.com/office/powerpoint/2010/main" val="382711768"/>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hape 2"/>
          <p:cNvSpPr/>
          <p:nvPr/>
        </p:nvSpPr>
        <p:spPr>
          <a:xfrm>
            <a:off x="476250" y="1305719"/>
            <a:ext cx="11247461" cy="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ln w="12700">
            <a:solidFill>
              <a:srgbClr val="444444">
                <a:alpha val="30000"/>
              </a:srgbClr>
            </a:solidFill>
            <a:miter lim="400000"/>
          </a:ln>
        </p:spPr>
        <p:txBody>
          <a:bodyPr lIns="0" tIns="0" rIns="0" bIns="0" anchor="ctr"/>
          <a:lstStyle/>
          <a:p>
            <a:pPr lvl="0" algn="l" defTabSz="321457">
              <a:defRPr sz="1200">
                <a:solidFill>
                  <a:srgbClr val="000000"/>
                </a:solidFill>
                <a:latin typeface="Helvetica"/>
                <a:ea typeface="Helvetica"/>
                <a:cs typeface="Helvetica"/>
                <a:sym typeface="Helvetica"/>
              </a:defRPr>
            </a:pPr>
            <a:endParaRPr sz="1200"/>
          </a:p>
        </p:txBody>
      </p:sp>
      <p:sp>
        <p:nvSpPr>
          <p:cNvPr id="3" name="Shape 3"/>
          <p:cNvSpPr/>
          <p:nvPr/>
        </p:nvSpPr>
        <p:spPr>
          <a:xfrm>
            <a:off x="476250" y="225226"/>
            <a:ext cx="11247461" cy="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ln w="12700">
            <a:solidFill>
              <a:srgbClr val="444444">
                <a:alpha val="30000"/>
              </a:srgbClr>
            </a:solidFill>
            <a:miter lim="400000"/>
          </a:ln>
        </p:spPr>
        <p:txBody>
          <a:bodyPr lIns="0" tIns="0" rIns="0" bIns="0" anchor="ctr"/>
          <a:lstStyle/>
          <a:p>
            <a:pPr lvl="0" algn="l" defTabSz="321457">
              <a:defRPr sz="1200">
                <a:solidFill>
                  <a:srgbClr val="000000"/>
                </a:solidFill>
                <a:latin typeface="Helvetica"/>
                <a:ea typeface="Helvetica"/>
                <a:cs typeface="Helvetica"/>
                <a:sym typeface="Helvetica"/>
              </a:defRPr>
            </a:pPr>
            <a:endParaRPr sz="1200"/>
          </a:p>
        </p:txBody>
      </p:sp>
      <p:sp>
        <p:nvSpPr>
          <p:cNvPr id="4" name="Shape 4"/>
          <p:cNvSpPr>
            <a:spLocks noGrp="1"/>
          </p:cNvSpPr>
          <p:nvPr>
            <p:ph type="title"/>
          </p:nvPr>
        </p:nvSpPr>
        <p:spPr>
          <a:xfrm>
            <a:off x="484211" y="233406"/>
            <a:ext cx="11239500" cy="965156"/>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p>
            <a:pPr lvl="0">
              <a:defRPr sz="1800">
                <a:solidFill>
                  <a:srgbClr val="000000"/>
                </a:solidFill>
              </a:defRPr>
            </a:pPr>
            <a:r>
              <a:rPr lang="da-DK" sz="4900" dirty="0">
                <a:solidFill>
                  <a:srgbClr val="B3242A"/>
                </a:solidFill>
              </a:rPr>
              <a:t>Titeltekst</a:t>
            </a:r>
            <a:endParaRPr sz="4900" dirty="0">
              <a:solidFill>
                <a:srgbClr val="B3242A"/>
              </a:solidFill>
            </a:endParaRPr>
          </a:p>
        </p:txBody>
      </p:sp>
      <p:sp>
        <p:nvSpPr>
          <p:cNvPr id="5" name="Shape 5"/>
          <p:cNvSpPr>
            <a:spLocks noGrp="1"/>
          </p:cNvSpPr>
          <p:nvPr>
            <p:ph type="body" idx="1"/>
          </p:nvPr>
        </p:nvSpPr>
        <p:spPr>
          <a:xfrm>
            <a:off x="1032573" y="1493490"/>
            <a:ext cx="10683177" cy="4712355"/>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t">
            <a:normAutofit/>
          </a:bodyPr>
          <a:lstStyle/>
          <a:p>
            <a:pPr lvl="0">
              <a:defRPr sz="1800">
                <a:solidFill>
                  <a:srgbClr val="000000"/>
                </a:solidFill>
              </a:defRPr>
            </a:pPr>
            <a:r>
              <a:rPr sz="2200" dirty="0">
                <a:solidFill>
                  <a:srgbClr val="414141"/>
                </a:solidFill>
              </a:rPr>
              <a:t>Brødtekst, niveau et</a:t>
            </a:r>
          </a:p>
          <a:p>
            <a:pPr lvl="1">
              <a:defRPr sz="1800">
                <a:solidFill>
                  <a:srgbClr val="000000"/>
                </a:solidFill>
              </a:defRPr>
            </a:pPr>
            <a:r>
              <a:rPr sz="2200" dirty="0">
                <a:solidFill>
                  <a:srgbClr val="414141"/>
                </a:solidFill>
              </a:rPr>
              <a:t>Brødtekst, niveau to</a:t>
            </a:r>
          </a:p>
          <a:p>
            <a:pPr lvl="2">
              <a:defRPr sz="1800">
                <a:solidFill>
                  <a:srgbClr val="000000"/>
                </a:solidFill>
              </a:defRPr>
            </a:pPr>
            <a:r>
              <a:rPr sz="2200" dirty="0">
                <a:solidFill>
                  <a:srgbClr val="414141"/>
                </a:solidFill>
              </a:rPr>
              <a:t>Brødtekst, niveau tre</a:t>
            </a:r>
          </a:p>
          <a:p>
            <a:pPr lvl="3">
              <a:defRPr sz="1800">
                <a:solidFill>
                  <a:srgbClr val="000000"/>
                </a:solidFill>
              </a:defRPr>
            </a:pPr>
            <a:r>
              <a:rPr sz="2200" dirty="0">
                <a:solidFill>
                  <a:srgbClr val="414141"/>
                </a:solidFill>
              </a:rPr>
              <a:t>Brødtekst, niveau fire</a:t>
            </a:r>
          </a:p>
          <a:p>
            <a:pPr lvl="4">
              <a:defRPr sz="1800">
                <a:solidFill>
                  <a:srgbClr val="000000"/>
                </a:solidFill>
              </a:defRPr>
            </a:pPr>
            <a:r>
              <a:rPr sz="2200" dirty="0">
                <a:solidFill>
                  <a:srgbClr val="414141"/>
                </a:solidFill>
              </a:rPr>
              <a:t>Brødtekst, niveau fem</a:t>
            </a:r>
          </a:p>
        </p:txBody>
      </p:sp>
      <p:pic>
        <p:nvPicPr>
          <p:cNvPr id="7" name="ÆS_logo_POS_CMYK.pdf"/>
          <p:cNvPicPr/>
          <p:nvPr/>
        </p:nvPicPr>
        <p:blipFill>
          <a:blip r:embed="rId16" cstate="print">
            <a:extLst>
              <a:ext uri="{28A0092B-C50C-407E-A947-70E740481C1C}">
                <a14:useLocalDpi xmlns:a14="http://schemas.microsoft.com/office/drawing/2010/main" val="0"/>
              </a:ext>
            </a:extLst>
          </a:blip>
          <a:stretch>
            <a:fillRect/>
          </a:stretch>
        </p:blipFill>
        <p:spPr>
          <a:xfrm>
            <a:off x="10369775" y="6426141"/>
            <a:ext cx="1356844" cy="233263"/>
          </a:xfrm>
          <a:prstGeom prst="rect">
            <a:avLst/>
          </a:prstGeom>
          <a:ln w="12700">
            <a:miter lim="400000"/>
          </a:ln>
        </p:spPr>
      </p:pic>
      <p:sp>
        <p:nvSpPr>
          <p:cNvPr id="6" name="Pladsholder til diasnummer 5"/>
          <p:cNvSpPr>
            <a:spLocks noGrp="1"/>
          </p:cNvSpPr>
          <p:nvPr>
            <p:ph type="sldNum" sz="quarter" idx="4"/>
          </p:nvPr>
        </p:nvSpPr>
        <p:spPr>
          <a:xfrm>
            <a:off x="402493" y="6345997"/>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638CB2-EA0C-44E4-A91A-4D7146E346C5}" type="slidenum">
              <a:rPr lang="da-DK" smtClean="0"/>
              <a:pPr/>
              <a:t>‹nr.›</a:t>
            </a:fld>
            <a:endParaRPr lang="da-DK"/>
          </a:p>
        </p:txBody>
      </p:sp>
    </p:spTree>
    <p:extLst>
      <p:ext uri="{BB962C8B-B14F-4D97-AF65-F5344CB8AC3E}">
        <p14:creationId xmlns:p14="http://schemas.microsoft.com/office/powerpoint/2010/main" val="20948626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ransition spd="med"/>
  <p:txStyles>
    <p:titleStyle>
      <a:lvl1pPr algn="ctr" defTabSz="410751" eaLnBrk="1" hangingPunct="1">
        <a:lnSpc>
          <a:spcPct val="100000"/>
        </a:lnSpc>
        <a:spcBef>
          <a:spcPts val="1125"/>
        </a:spcBef>
        <a:defRPr sz="4000" baseline="0">
          <a:solidFill>
            <a:schemeClr val="tx2"/>
          </a:solidFill>
          <a:latin typeface="Arial"/>
          <a:ea typeface="Arial"/>
          <a:cs typeface="Arial"/>
          <a:sym typeface="Arial"/>
        </a:defRPr>
      </a:lvl1pPr>
      <a:lvl2pPr indent="160729" algn="ctr" defTabSz="410751" eaLnBrk="1" hangingPunct="1">
        <a:lnSpc>
          <a:spcPct val="90000"/>
        </a:lnSpc>
        <a:spcBef>
          <a:spcPts val="1125"/>
        </a:spcBef>
        <a:defRPr sz="4900">
          <a:solidFill>
            <a:srgbClr val="B3242A"/>
          </a:solidFill>
          <a:latin typeface="Arial"/>
          <a:ea typeface="Arial"/>
          <a:cs typeface="Arial"/>
          <a:sym typeface="Arial"/>
        </a:defRPr>
      </a:lvl2pPr>
      <a:lvl3pPr indent="321457" algn="ctr" defTabSz="410751" eaLnBrk="1" hangingPunct="1">
        <a:lnSpc>
          <a:spcPct val="90000"/>
        </a:lnSpc>
        <a:spcBef>
          <a:spcPts val="1125"/>
        </a:spcBef>
        <a:defRPr sz="4900">
          <a:solidFill>
            <a:srgbClr val="B3242A"/>
          </a:solidFill>
          <a:latin typeface="Arial"/>
          <a:ea typeface="Arial"/>
          <a:cs typeface="Arial"/>
          <a:sym typeface="Arial"/>
        </a:defRPr>
      </a:lvl3pPr>
      <a:lvl4pPr indent="482186" algn="ctr" defTabSz="410751" eaLnBrk="1" hangingPunct="1">
        <a:lnSpc>
          <a:spcPct val="90000"/>
        </a:lnSpc>
        <a:spcBef>
          <a:spcPts val="1125"/>
        </a:spcBef>
        <a:defRPr sz="4900">
          <a:solidFill>
            <a:srgbClr val="B3242A"/>
          </a:solidFill>
          <a:latin typeface="Arial"/>
          <a:ea typeface="Arial"/>
          <a:cs typeface="Arial"/>
          <a:sym typeface="Arial"/>
        </a:defRPr>
      </a:lvl4pPr>
      <a:lvl5pPr indent="642915" algn="ctr" defTabSz="410751" eaLnBrk="1" hangingPunct="1">
        <a:lnSpc>
          <a:spcPct val="90000"/>
        </a:lnSpc>
        <a:spcBef>
          <a:spcPts val="1125"/>
        </a:spcBef>
        <a:defRPr sz="4900">
          <a:solidFill>
            <a:srgbClr val="B3242A"/>
          </a:solidFill>
          <a:latin typeface="Arial"/>
          <a:ea typeface="Arial"/>
          <a:cs typeface="Arial"/>
          <a:sym typeface="Arial"/>
        </a:defRPr>
      </a:lvl5pPr>
      <a:lvl6pPr indent="803643" algn="ctr" defTabSz="410751" eaLnBrk="1" hangingPunct="1">
        <a:lnSpc>
          <a:spcPct val="90000"/>
        </a:lnSpc>
        <a:spcBef>
          <a:spcPts val="1125"/>
        </a:spcBef>
        <a:defRPr sz="4900">
          <a:solidFill>
            <a:srgbClr val="B3242A"/>
          </a:solidFill>
          <a:latin typeface="Arial"/>
          <a:ea typeface="Arial"/>
          <a:cs typeface="Arial"/>
          <a:sym typeface="Arial"/>
        </a:defRPr>
      </a:lvl6pPr>
      <a:lvl7pPr indent="964372" algn="ctr" defTabSz="410751" eaLnBrk="1" hangingPunct="1">
        <a:lnSpc>
          <a:spcPct val="90000"/>
        </a:lnSpc>
        <a:spcBef>
          <a:spcPts val="1125"/>
        </a:spcBef>
        <a:defRPr sz="4900">
          <a:solidFill>
            <a:srgbClr val="B3242A"/>
          </a:solidFill>
          <a:latin typeface="Arial"/>
          <a:ea typeface="Arial"/>
          <a:cs typeface="Arial"/>
          <a:sym typeface="Arial"/>
        </a:defRPr>
      </a:lvl7pPr>
      <a:lvl8pPr indent="1125101" algn="ctr" defTabSz="410751" eaLnBrk="1" hangingPunct="1">
        <a:lnSpc>
          <a:spcPct val="90000"/>
        </a:lnSpc>
        <a:spcBef>
          <a:spcPts val="1125"/>
        </a:spcBef>
        <a:defRPr sz="4900">
          <a:solidFill>
            <a:srgbClr val="B3242A"/>
          </a:solidFill>
          <a:latin typeface="Arial"/>
          <a:ea typeface="Arial"/>
          <a:cs typeface="Arial"/>
          <a:sym typeface="Arial"/>
        </a:defRPr>
      </a:lvl8pPr>
      <a:lvl9pPr indent="1285829" algn="ctr" defTabSz="410751" eaLnBrk="1" hangingPunct="1">
        <a:lnSpc>
          <a:spcPct val="90000"/>
        </a:lnSpc>
        <a:spcBef>
          <a:spcPts val="1125"/>
        </a:spcBef>
        <a:defRPr sz="4900">
          <a:solidFill>
            <a:srgbClr val="B3242A"/>
          </a:solidFill>
          <a:latin typeface="Arial"/>
          <a:ea typeface="Arial"/>
          <a:cs typeface="Arial"/>
          <a:sym typeface="Arial"/>
        </a:defRPr>
      </a:lvl9pPr>
    </p:titleStyle>
    <p:bodyStyle>
      <a:lvl1pPr marL="240460" indent="-240460" algn="l" defTabSz="410751" eaLnBrk="1" hangingPunct="1">
        <a:lnSpc>
          <a:spcPct val="100000"/>
        </a:lnSpc>
        <a:spcBef>
          <a:spcPts val="1000"/>
        </a:spcBef>
        <a:buSzPct val="75000"/>
        <a:buFont typeface="Arial"/>
        <a:buChar char="•"/>
        <a:defRPr sz="2200" b="0" i="0">
          <a:solidFill>
            <a:schemeClr val="tx1">
              <a:lumMod val="75000"/>
              <a:lumOff val="25000"/>
            </a:schemeClr>
          </a:solidFill>
          <a:latin typeface="+mn-lt"/>
          <a:ea typeface="Georgia"/>
          <a:cs typeface="Arial"/>
          <a:sym typeface="Georgia"/>
        </a:defRPr>
      </a:lvl1pPr>
      <a:lvl2pPr marL="480920" indent="-240460" algn="l" defTabSz="410751" eaLnBrk="1" hangingPunct="1">
        <a:lnSpc>
          <a:spcPct val="100000"/>
        </a:lnSpc>
        <a:spcBef>
          <a:spcPts val="1000"/>
        </a:spcBef>
        <a:buSzPct val="75000"/>
        <a:buChar char="•"/>
        <a:defRPr sz="2200" b="0" i="0">
          <a:solidFill>
            <a:schemeClr val="tx1">
              <a:lumMod val="75000"/>
              <a:lumOff val="25000"/>
            </a:schemeClr>
          </a:solidFill>
          <a:latin typeface="+mn-lt"/>
          <a:ea typeface="Georgia"/>
          <a:cs typeface="Arial"/>
          <a:sym typeface="Georgia"/>
        </a:defRPr>
      </a:lvl2pPr>
      <a:lvl3pPr marL="721381" indent="-240460" algn="l" defTabSz="410751" eaLnBrk="1" hangingPunct="1">
        <a:lnSpc>
          <a:spcPct val="100000"/>
        </a:lnSpc>
        <a:spcBef>
          <a:spcPts val="1000"/>
        </a:spcBef>
        <a:buSzPct val="75000"/>
        <a:buChar char="•"/>
        <a:defRPr sz="2200" b="0" i="0">
          <a:solidFill>
            <a:schemeClr val="tx1">
              <a:lumMod val="75000"/>
              <a:lumOff val="25000"/>
            </a:schemeClr>
          </a:solidFill>
          <a:latin typeface="+mn-lt"/>
          <a:ea typeface="Georgia"/>
          <a:cs typeface="Arial"/>
          <a:sym typeface="Georgia"/>
        </a:defRPr>
      </a:lvl3pPr>
      <a:lvl4pPr marL="961841" indent="-240460" defTabSz="410751" eaLnBrk="1" hangingPunct="1">
        <a:lnSpc>
          <a:spcPct val="100000"/>
        </a:lnSpc>
        <a:spcBef>
          <a:spcPts val="1000"/>
        </a:spcBef>
        <a:buSzPct val="75000"/>
        <a:buChar char="•"/>
        <a:defRPr sz="2200" b="0" i="0">
          <a:solidFill>
            <a:schemeClr val="tx1">
              <a:lumMod val="75000"/>
              <a:lumOff val="25000"/>
            </a:schemeClr>
          </a:solidFill>
          <a:latin typeface="+mn-lt"/>
          <a:ea typeface="Georgia"/>
          <a:cs typeface="Arial"/>
          <a:sym typeface="Georgia"/>
        </a:defRPr>
      </a:lvl4pPr>
      <a:lvl5pPr marL="1202301" indent="-240460" defTabSz="410751" eaLnBrk="1" hangingPunct="1">
        <a:lnSpc>
          <a:spcPct val="100000"/>
        </a:lnSpc>
        <a:spcBef>
          <a:spcPts val="1000"/>
        </a:spcBef>
        <a:buSzPct val="75000"/>
        <a:buChar char="•"/>
        <a:defRPr sz="2200" b="0" i="0">
          <a:solidFill>
            <a:schemeClr val="tx1">
              <a:lumMod val="75000"/>
              <a:lumOff val="25000"/>
            </a:schemeClr>
          </a:solidFill>
          <a:latin typeface="+mn-lt"/>
          <a:ea typeface="Georgia"/>
          <a:cs typeface="Arial"/>
          <a:sym typeface="Georgia"/>
        </a:defRPr>
      </a:lvl5pPr>
      <a:lvl6pPr marL="1945610" indent="-293676" defTabSz="410751" eaLnBrk="1" hangingPunct="1">
        <a:spcBef>
          <a:spcPts val="1687"/>
        </a:spcBef>
        <a:buSzPct val="75000"/>
        <a:buChar char="•"/>
        <a:defRPr sz="2200">
          <a:solidFill>
            <a:srgbClr val="414141"/>
          </a:solidFill>
          <a:latin typeface="Georgia"/>
          <a:ea typeface="Georgia"/>
          <a:cs typeface="Georgia"/>
          <a:sym typeface="Georgia"/>
        </a:defRPr>
      </a:lvl6pPr>
      <a:lvl7pPr marL="2275997" indent="-293676" defTabSz="410751" eaLnBrk="1" hangingPunct="1">
        <a:spcBef>
          <a:spcPts val="1687"/>
        </a:spcBef>
        <a:buSzPct val="75000"/>
        <a:buChar char="•"/>
        <a:defRPr sz="2200">
          <a:solidFill>
            <a:srgbClr val="414141"/>
          </a:solidFill>
          <a:latin typeface="Georgia"/>
          <a:ea typeface="Georgia"/>
          <a:cs typeface="Georgia"/>
          <a:sym typeface="Georgia"/>
        </a:defRPr>
      </a:lvl7pPr>
      <a:lvl8pPr marL="2606383" indent="-293676" defTabSz="410751" eaLnBrk="1" hangingPunct="1">
        <a:spcBef>
          <a:spcPts val="1687"/>
        </a:spcBef>
        <a:buSzPct val="75000"/>
        <a:buChar char="•"/>
        <a:defRPr sz="2200">
          <a:solidFill>
            <a:srgbClr val="414141"/>
          </a:solidFill>
          <a:latin typeface="Georgia"/>
          <a:ea typeface="Georgia"/>
          <a:cs typeface="Georgia"/>
          <a:sym typeface="Georgia"/>
        </a:defRPr>
      </a:lvl8pPr>
      <a:lvl9pPr marL="2936770" indent="-293676" defTabSz="410751" eaLnBrk="1" hangingPunct="1">
        <a:spcBef>
          <a:spcPts val="1687"/>
        </a:spcBef>
        <a:buSzPct val="75000"/>
        <a:buChar char="•"/>
        <a:defRPr sz="2200">
          <a:solidFill>
            <a:srgbClr val="414141"/>
          </a:solidFill>
          <a:latin typeface="Georgia"/>
          <a:ea typeface="Georgia"/>
          <a:cs typeface="Georgia"/>
          <a:sym typeface="Georgia"/>
        </a:defRPr>
      </a:lvl9pPr>
    </p:bodyStyle>
    <p:otherStyle>
      <a:lvl1pPr algn="ctr" defTabSz="410751" eaLnBrk="1" hangingPunct="1">
        <a:defRPr>
          <a:solidFill>
            <a:schemeClr val="tx1"/>
          </a:solidFill>
          <a:latin typeface="+mn-lt"/>
          <a:ea typeface="+mn-ea"/>
          <a:cs typeface="+mn-cs"/>
          <a:sym typeface="Palatino"/>
        </a:defRPr>
      </a:lvl1pPr>
      <a:lvl2pPr indent="160729" algn="ctr" defTabSz="410751" eaLnBrk="1" hangingPunct="1">
        <a:defRPr>
          <a:solidFill>
            <a:schemeClr val="tx1"/>
          </a:solidFill>
          <a:latin typeface="+mn-lt"/>
          <a:ea typeface="+mn-ea"/>
          <a:cs typeface="+mn-cs"/>
          <a:sym typeface="Palatino"/>
        </a:defRPr>
      </a:lvl2pPr>
      <a:lvl3pPr indent="321457" algn="ctr" defTabSz="410751" eaLnBrk="1" hangingPunct="1">
        <a:defRPr>
          <a:solidFill>
            <a:schemeClr val="tx1"/>
          </a:solidFill>
          <a:latin typeface="+mn-lt"/>
          <a:ea typeface="+mn-ea"/>
          <a:cs typeface="+mn-cs"/>
          <a:sym typeface="Palatino"/>
        </a:defRPr>
      </a:lvl3pPr>
      <a:lvl4pPr indent="482186" algn="ctr" defTabSz="410751" eaLnBrk="1" hangingPunct="1">
        <a:defRPr>
          <a:solidFill>
            <a:schemeClr val="tx1"/>
          </a:solidFill>
          <a:latin typeface="+mn-lt"/>
          <a:ea typeface="+mn-ea"/>
          <a:cs typeface="+mn-cs"/>
          <a:sym typeface="Palatino"/>
        </a:defRPr>
      </a:lvl4pPr>
      <a:lvl5pPr indent="642915" algn="ctr" defTabSz="410751" eaLnBrk="1" hangingPunct="1">
        <a:defRPr>
          <a:solidFill>
            <a:schemeClr val="tx1"/>
          </a:solidFill>
          <a:latin typeface="+mn-lt"/>
          <a:ea typeface="+mn-ea"/>
          <a:cs typeface="+mn-cs"/>
          <a:sym typeface="Palatino"/>
        </a:defRPr>
      </a:lvl5pPr>
      <a:lvl6pPr indent="803643" algn="ctr" defTabSz="410751" eaLnBrk="1" hangingPunct="1">
        <a:defRPr>
          <a:solidFill>
            <a:schemeClr val="tx1"/>
          </a:solidFill>
          <a:latin typeface="+mn-lt"/>
          <a:ea typeface="+mn-ea"/>
          <a:cs typeface="+mn-cs"/>
          <a:sym typeface="Palatino"/>
        </a:defRPr>
      </a:lvl6pPr>
      <a:lvl7pPr indent="964372" algn="ctr" defTabSz="410751" eaLnBrk="1" hangingPunct="1">
        <a:defRPr>
          <a:solidFill>
            <a:schemeClr val="tx1"/>
          </a:solidFill>
          <a:latin typeface="+mn-lt"/>
          <a:ea typeface="+mn-ea"/>
          <a:cs typeface="+mn-cs"/>
          <a:sym typeface="Palatino"/>
        </a:defRPr>
      </a:lvl7pPr>
      <a:lvl8pPr indent="1125101" algn="ctr" defTabSz="410751" eaLnBrk="1" hangingPunct="1">
        <a:defRPr>
          <a:solidFill>
            <a:schemeClr val="tx1"/>
          </a:solidFill>
          <a:latin typeface="+mn-lt"/>
          <a:ea typeface="+mn-ea"/>
          <a:cs typeface="+mn-cs"/>
          <a:sym typeface="Palatino"/>
        </a:defRPr>
      </a:lvl8pPr>
      <a:lvl9pPr indent="1285829" algn="ctr" defTabSz="410751" eaLnBrk="1" hangingPunct="1">
        <a:defRPr>
          <a:solidFill>
            <a:schemeClr val="tx1"/>
          </a:solidFill>
          <a:latin typeface="+mn-lt"/>
          <a:ea typeface="+mn-ea"/>
          <a:cs typeface="+mn-cs"/>
          <a:sym typeface="Palatino"/>
        </a:defRPr>
      </a:lvl9pPr>
    </p:otherStyle>
  </p:txStyles>
  <p:extLst>
    <p:ext uri="{27BBF7A9-308A-43DC-89C8-2F10F3537804}">
      <p15:sldGuideLst xmlns:p15="http://schemas.microsoft.com/office/powerpoint/2012/main">
        <p15:guide id="1" orient="horz" pos="763">
          <p15:clr>
            <a:srgbClr val="F26B43"/>
          </p15:clr>
        </p15:guide>
        <p15:guide id="2" pos="2880">
          <p15:clr>
            <a:srgbClr val="F26B43"/>
          </p15:clr>
        </p15:guide>
        <p15:guide id="3" orient="horz" pos="890">
          <p15:clr>
            <a:srgbClr val="F26B43"/>
          </p15:clr>
        </p15:guide>
        <p15:guide id="4" pos="480">
          <p15:clr>
            <a:srgbClr val="F26B43"/>
          </p15:clr>
        </p15:guide>
        <p15:guide id="5" pos="5534">
          <p15:clr>
            <a:srgbClr val="F26B43"/>
          </p15:clr>
        </p15:guide>
        <p15:guide id="6" orient="horz" pos="3915">
          <p15:clr>
            <a:srgbClr val="F26B43"/>
          </p15:clr>
        </p15:guide>
        <p15:guide id="7" orient="horz" pos="210">
          <p15:clr>
            <a:srgbClr val="F26B43"/>
          </p15:clr>
        </p15:guide>
        <p15:guide id="8" orient="horz" pos="1185">
          <p15:clr>
            <a:srgbClr val="F26B43"/>
          </p15:clr>
        </p15:guide>
        <p15:guide id="9" orient="horz" pos="1040">
          <p15:clr>
            <a:srgbClr val="F26B43"/>
          </p15:clr>
        </p15:guide>
        <p15:guide id="10" pos="226">
          <p15:clr>
            <a:srgbClr val="F26B43"/>
          </p15:clr>
        </p15:guide>
        <p15:guide id="11" orient="horz" pos="935">
          <p15:clr>
            <a:srgbClr val="F26B43"/>
          </p15:clr>
        </p15:guide>
        <p15:guide id="12" orient="horz" pos="216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3.jfif"/><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82872635"/>
      </p:ext>
    </p:extLst>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el 14"/>
          <p:cNvSpPr>
            <a:spLocks noGrp="1"/>
          </p:cNvSpPr>
          <p:nvPr>
            <p:ph type="title"/>
          </p:nvPr>
        </p:nvSpPr>
        <p:spPr>
          <a:xfrm>
            <a:off x="484211" y="226542"/>
            <a:ext cx="11239500" cy="972021"/>
          </a:xfrm>
        </p:spPr>
        <p:txBody>
          <a:bodyPr anchor="ctr">
            <a:normAutofit/>
          </a:bodyPr>
          <a:lstStyle/>
          <a:p>
            <a:r>
              <a:rPr lang="da-DK" dirty="0"/>
              <a:t>Dækningsoversigt </a:t>
            </a:r>
          </a:p>
        </p:txBody>
      </p:sp>
      <p:pic>
        <p:nvPicPr>
          <p:cNvPr id="7" name="Pladsholder til indhold 6">
            <a:extLst>
              <a:ext uri="{FF2B5EF4-FFF2-40B4-BE49-F238E27FC236}">
                <a16:creationId xmlns:a16="http://schemas.microsoft.com/office/drawing/2014/main" id="{38F363D9-7A57-4BBA-A828-42B7A9C6A012}"/>
              </a:ext>
            </a:extLst>
          </p:cNvPr>
          <p:cNvPicPr>
            <a:picLocks noGrp="1" noChangeAspect="1"/>
          </p:cNvPicPr>
          <p:nvPr>
            <p:ph sz="quarter" idx="14"/>
          </p:nvPr>
        </p:nvPicPr>
        <p:blipFill>
          <a:blip r:embed="rId2"/>
          <a:stretch>
            <a:fillRect/>
          </a:stretch>
        </p:blipFill>
        <p:spPr>
          <a:xfrm>
            <a:off x="476250" y="2333710"/>
            <a:ext cx="11247460" cy="3458595"/>
          </a:xfrm>
          <a:noFill/>
        </p:spPr>
      </p:pic>
    </p:spTree>
    <p:extLst>
      <p:ext uri="{BB962C8B-B14F-4D97-AF65-F5344CB8AC3E}">
        <p14:creationId xmlns:p14="http://schemas.microsoft.com/office/powerpoint/2010/main" val="1949674120"/>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Billede 6" descr="Et billede, der indeholder skala, enhed&#10;&#10;Automatisk genereret beskrivelse">
            <a:extLst>
              <a:ext uri="{FF2B5EF4-FFF2-40B4-BE49-F238E27FC236}">
                <a16:creationId xmlns:a16="http://schemas.microsoft.com/office/drawing/2014/main" id="{7DE34F71-3DF5-4D97-B467-E85AEEA4A33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0" y="1793450"/>
            <a:ext cx="5609651" cy="3181312"/>
          </a:xfrm>
          <a:prstGeom prst="rect">
            <a:avLst/>
          </a:prstGeom>
          <a:noFill/>
        </p:spPr>
      </p:pic>
      <p:sp>
        <p:nvSpPr>
          <p:cNvPr id="3" name="Pladsholder til indhold 2">
            <a:extLst>
              <a:ext uri="{FF2B5EF4-FFF2-40B4-BE49-F238E27FC236}">
                <a16:creationId xmlns:a16="http://schemas.microsoft.com/office/drawing/2014/main" id="{BA92B646-039D-4851-BAC6-74600C0EB3F0}"/>
              </a:ext>
            </a:extLst>
          </p:cNvPr>
          <p:cNvSpPr>
            <a:spLocks noGrp="1"/>
          </p:cNvSpPr>
          <p:nvPr>
            <p:ph sz="quarter" idx="14"/>
          </p:nvPr>
        </p:nvSpPr>
        <p:spPr>
          <a:xfrm>
            <a:off x="476251" y="1919883"/>
            <a:ext cx="5869131" cy="4286250"/>
          </a:xfrm>
        </p:spPr>
        <p:txBody>
          <a:bodyPr anchor="t">
            <a:normAutofit/>
          </a:bodyPr>
          <a:lstStyle/>
          <a:p>
            <a:r>
              <a:rPr lang="da-DK" dirty="0"/>
              <a:t>Forsikringspræmien kan reguleres 1 gang årligt.</a:t>
            </a:r>
          </a:p>
          <a:p>
            <a:pPr marL="0" indent="0">
              <a:buNone/>
            </a:pPr>
            <a:r>
              <a:rPr lang="da-DK" dirty="0"/>
              <a:t> </a:t>
            </a:r>
          </a:p>
          <a:p>
            <a:pPr marL="0" indent="0">
              <a:buNone/>
            </a:pPr>
            <a:r>
              <a:rPr lang="da-DK" b="1" dirty="0"/>
              <a:t>Betydning for præmien</a:t>
            </a:r>
            <a:r>
              <a:rPr lang="da-DK" dirty="0"/>
              <a:t>: </a:t>
            </a:r>
          </a:p>
          <a:p>
            <a:pPr marL="0" indent="0">
              <a:buNone/>
            </a:pPr>
            <a:r>
              <a:rPr lang="da-DK" dirty="0"/>
              <a:t>	Hvad har Ældre Sagen fået udbetalt </a:t>
            </a:r>
          </a:p>
          <a:p>
            <a:pPr marL="0" indent="0">
              <a:buNone/>
            </a:pPr>
            <a:r>
              <a:rPr lang="da-DK" dirty="0"/>
              <a:t>	Hvor tit anmelder Ældre Sagen skader. </a:t>
            </a:r>
          </a:p>
          <a:p>
            <a:pPr marL="0" indent="0">
              <a:buNone/>
            </a:pPr>
            <a:r>
              <a:rPr lang="da-DK" dirty="0"/>
              <a:t>	Sammenlagt, hvad er forsikringens risiko.</a:t>
            </a:r>
          </a:p>
          <a:p>
            <a:endParaRPr lang="da-DK" dirty="0"/>
          </a:p>
        </p:txBody>
      </p:sp>
      <p:sp>
        <p:nvSpPr>
          <p:cNvPr id="2" name="Titel 1">
            <a:extLst>
              <a:ext uri="{FF2B5EF4-FFF2-40B4-BE49-F238E27FC236}">
                <a16:creationId xmlns:a16="http://schemas.microsoft.com/office/drawing/2014/main" id="{C44FDFB1-DD51-4AA1-9130-038569AB136C}"/>
              </a:ext>
            </a:extLst>
          </p:cNvPr>
          <p:cNvSpPr>
            <a:spLocks noGrp="1"/>
          </p:cNvSpPr>
          <p:nvPr>
            <p:ph type="title"/>
          </p:nvPr>
        </p:nvSpPr>
        <p:spPr>
          <a:xfrm>
            <a:off x="484211" y="233406"/>
            <a:ext cx="11239500" cy="965156"/>
          </a:xfrm>
        </p:spPr>
        <p:txBody>
          <a:bodyPr anchor="ctr">
            <a:normAutofit/>
          </a:bodyPr>
          <a:lstStyle/>
          <a:p>
            <a:r>
              <a:rPr lang="da-DK"/>
              <a:t>Forsikringsovervejning </a:t>
            </a:r>
            <a:endParaRPr lang="da-DK" dirty="0"/>
          </a:p>
        </p:txBody>
      </p:sp>
      <p:sp>
        <p:nvSpPr>
          <p:cNvPr id="8" name="Tekstfelt 7">
            <a:extLst>
              <a:ext uri="{FF2B5EF4-FFF2-40B4-BE49-F238E27FC236}">
                <a16:creationId xmlns:a16="http://schemas.microsoft.com/office/drawing/2014/main" id="{47D7E776-9392-4930-B8A4-C7A9D0443FAE}"/>
              </a:ext>
            </a:extLst>
          </p:cNvPr>
          <p:cNvSpPr txBox="1"/>
          <p:nvPr/>
        </p:nvSpPr>
        <p:spPr>
          <a:xfrm>
            <a:off x="7039697" y="5056536"/>
            <a:ext cx="1985819" cy="471924"/>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defTabSz="584200" rtl="0" fontAlgn="auto" latinLnBrk="1" hangingPunct="0">
              <a:lnSpc>
                <a:spcPct val="100000"/>
              </a:lnSpc>
              <a:spcBef>
                <a:spcPts val="0"/>
              </a:spcBef>
              <a:spcAft>
                <a:spcPts val="0"/>
              </a:spcAft>
              <a:buClrTx/>
              <a:buSzTx/>
              <a:buFontTx/>
              <a:buNone/>
              <a:tabLst/>
            </a:pPr>
            <a:r>
              <a:rPr kumimoji="0" lang="da-DK" sz="2400" b="0" i="0" u="none" strike="noStrike" cap="none" spc="0" normalizeH="0" baseline="0" dirty="0">
                <a:ln>
                  <a:noFill/>
                </a:ln>
                <a:solidFill>
                  <a:srgbClr val="414141"/>
                </a:solidFill>
                <a:effectLst/>
                <a:uFillTx/>
                <a:latin typeface="+mn-lt"/>
                <a:ea typeface="Palatino"/>
                <a:cs typeface="Palatino"/>
                <a:sym typeface="Palatino"/>
              </a:rPr>
              <a:t>Præmien </a:t>
            </a:r>
          </a:p>
        </p:txBody>
      </p:sp>
      <p:sp>
        <p:nvSpPr>
          <p:cNvPr id="9" name="Tekstfelt 8">
            <a:extLst>
              <a:ext uri="{FF2B5EF4-FFF2-40B4-BE49-F238E27FC236}">
                <a16:creationId xmlns:a16="http://schemas.microsoft.com/office/drawing/2014/main" id="{DFD92DCB-5A01-4BC8-9CBB-F8E7FB4C72BD}"/>
              </a:ext>
            </a:extLst>
          </p:cNvPr>
          <p:cNvSpPr txBox="1"/>
          <p:nvPr/>
        </p:nvSpPr>
        <p:spPr>
          <a:xfrm>
            <a:off x="9310255" y="4687204"/>
            <a:ext cx="2413456" cy="841256"/>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defTabSz="584200" rtl="0" fontAlgn="auto" latinLnBrk="1" hangingPunct="0">
              <a:lnSpc>
                <a:spcPct val="100000"/>
              </a:lnSpc>
              <a:spcBef>
                <a:spcPts val="0"/>
              </a:spcBef>
              <a:spcAft>
                <a:spcPts val="0"/>
              </a:spcAft>
              <a:buClrTx/>
              <a:buSzTx/>
              <a:buFontTx/>
              <a:buNone/>
              <a:tabLst/>
            </a:pPr>
            <a:r>
              <a:rPr kumimoji="0" lang="da-DK" sz="2400" b="0" i="0" u="none" strike="noStrike" cap="none" spc="0" normalizeH="0" baseline="0" dirty="0">
                <a:ln>
                  <a:noFill/>
                </a:ln>
                <a:solidFill>
                  <a:srgbClr val="414141"/>
                </a:solidFill>
                <a:effectLst/>
                <a:uFillTx/>
                <a:latin typeface="+mn-lt"/>
                <a:ea typeface="Palatino"/>
                <a:cs typeface="Palatino"/>
                <a:sym typeface="Palatino"/>
              </a:rPr>
              <a:t>Hvad kan vi få</a:t>
            </a:r>
          </a:p>
          <a:p>
            <a:pPr marL="0" marR="0" indent="0" defTabSz="584200" rtl="0" fontAlgn="auto" latinLnBrk="1" hangingPunct="0">
              <a:lnSpc>
                <a:spcPct val="100000"/>
              </a:lnSpc>
              <a:spcBef>
                <a:spcPts val="0"/>
              </a:spcBef>
              <a:spcAft>
                <a:spcPts val="0"/>
              </a:spcAft>
              <a:buClrTx/>
              <a:buSzTx/>
              <a:buFontTx/>
              <a:buNone/>
              <a:tabLst/>
            </a:pPr>
            <a:r>
              <a:rPr kumimoji="0" lang="da-DK" sz="2400" b="0" i="0" u="none" strike="noStrike" cap="none" spc="0" normalizeH="0" baseline="0" dirty="0">
                <a:ln>
                  <a:noFill/>
                </a:ln>
                <a:solidFill>
                  <a:srgbClr val="414141"/>
                </a:solidFill>
                <a:effectLst/>
                <a:uFillTx/>
                <a:latin typeface="+mn-lt"/>
                <a:ea typeface="Palatino"/>
                <a:cs typeface="Palatino"/>
                <a:sym typeface="Palatino"/>
              </a:rPr>
              <a:t>erstattet i beløb </a:t>
            </a:r>
          </a:p>
        </p:txBody>
      </p:sp>
    </p:spTree>
    <p:extLst>
      <p:ext uri="{BB962C8B-B14F-4D97-AF65-F5344CB8AC3E}">
        <p14:creationId xmlns:p14="http://schemas.microsoft.com/office/powerpoint/2010/main" val="3759945405"/>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a:extLst>
              <a:ext uri="{FF2B5EF4-FFF2-40B4-BE49-F238E27FC236}">
                <a16:creationId xmlns:a16="http://schemas.microsoft.com/office/drawing/2014/main" id="{282DE444-8CC2-7FD0-EB60-653CA4BC83CD}"/>
              </a:ext>
            </a:extLst>
          </p:cNvPr>
          <p:cNvSpPr>
            <a:spLocks noGrp="1"/>
          </p:cNvSpPr>
          <p:nvPr>
            <p:ph sz="quarter" idx="12"/>
          </p:nvPr>
        </p:nvSpPr>
        <p:spPr/>
        <p:txBody>
          <a:bodyPr/>
          <a:lstStyle/>
          <a:p>
            <a:r>
              <a:rPr lang="da-DK" dirty="0"/>
              <a:t>Tingsansvarsforsikring </a:t>
            </a:r>
          </a:p>
          <a:p>
            <a:pPr lvl="3"/>
            <a:r>
              <a:rPr lang="da-DK" dirty="0"/>
              <a:t>Udg. : ingen dækning grundet accept af egen risiko </a:t>
            </a:r>
          </a:p>
          <a:p>
            <a:pPr lvl="3"/>
            <a:r>
              <a:rPr lang="da-DK" dirty="0"/>
              <a:t>U: Hvis der er tale om skade som ingen relation har til ”Den hjælpende hånd”</a:t>
            </a:r>
          </a:p>
          <a:p>
            <a:pPr lvl="3"/>
            <a:endParaRPr lang="da-DK" dirty="0"/>
          </a:p>
          <a:p>
            <a:pPr lvl="3"/>
            <a:r>
              <a:rPr lang="da-DK" dirty="0"/>
              <a:t>Husk ting før ansvar !</a:t>
            </a:r>
          </a:p>
          <a:p>
            <a:pPr marL="721381" lvl="3" indent="0">
              <a:buNone/>
            </a:pPr>
            <a:endParaRPr lang="da-DK" dirty="0"/>
          </a:p>
          <a:p>
            <a:pPr marL="721381" lvl="3" indent="0">
              <a:buNone/>
            </a:pPr>
            <a:r>
              <a:rPr lang="da-DK" dirty="0"/>
              <a:t>Ulykkesforsikringen dækker ved skader inkl. Løft </a:t>
            </a:r>
          </a:p>
        </p:txBody>
      </p:sp>
      <p:sp>
        <p:nvSpPr>
          <p:cNvPr id="4" name="Titel 3">
            <a:extLst>
              <a:ext uri="{FF2B5EF4-FFF2-40B4-BE49-F238E27FC236}">
                <a16:creationId xmlns:a16="http://schemas.microsoft.com/office/drawing/2014/main" id="{17F7909C-420B-1C5C-833F-A58365D2F06E}"/>
              </a:ext>
            </a:extLst>
          </p:cNvPr>
          <p:cNvSpPr>
            <a:spLocks noGrp="1"/>
          </p:cNvSpPr>
          <p:nvPr>
            <p:ph type="title"/>
          </p:nvPr>
        </p:nvSpPr>
        <p:spPr/>
        <p:txBody>
          <a:bodyPr/>
          <a:lstStyle/>
          <a:p>
            <a:r>
              <a:rPr lang="da-DK" dirty="0"/>
              <a:t>”Den hjælpende hånd” </a:t>
            </a:r>
          </a:p>
        </p:txBody>
      </p:sp>
    </p:spTree>
    <p:extLst>
      <p:ext uri="{BB962C8B-B14F-4D97-AF65-F5344CB8AC3E}">
        <p14:creationId xmlns:p14="http://schemas.microsoft.com/office/powerpoint/2010/main" val="494901025"/>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76250" y="2560596"/>
            <a:ext cx="11245850" cy="1711223"/>
          </a:xfrm>
        </p:spPr>
        <p:txBody>
          <a:bodyPr/>
          <a:lstStyle/>
          <a:p>
            <a:r>
              <a:rPr lang="da-DK" dirty="0"/>
              <a:t>Ældre Sagens rejseforsikring til frivillige turhjælpere </a:t>
            </a:r>
          </a:p>
        </p:txBody>
      </p:sp>
    </p:spTree>
    <p:extLst>
      <p:ext uri="{BB962C8B-B14F-4D97-AF65-F5344CB8AC3E}">
        <p14:creationId xmlns:p14="http://schemas.microsoft.com/office/powerpoint/2010/main" val="3975199542"/>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a:extLst>
              <a:ext uri="{FF2B5EF4-FFF2-40B4-BE49-F238E27FC236}">
                <a16:creationId xmlns:a16="http://schemas.microsoft.com/office/drawing/2014/main" id="{B91F0DB6-43C9-11F1-42CE-DB2C1492DCE0}"/>
              </a:ext>
            </a:extLst>
          </p:cNvPr>
          <p:cNvSpPr>
            <a:spLocks noGrp="1"/>
          </p:cNvSpPr>
          <p:nvPr>
            <p:ph sz="quarter" idx="12"/>
          </p:nvPr>
        </p:nvSpPr>
        <p:spPr>
          <a:xfrm>
            <a:off x="484211" y="1676401"/>
            <a:ext cx="11240007" cy="4539130"/>
          </a:xfrm>
        </p:spPr>
        <p:txBody>
          <a:bodyPr/>
          <a:lstStyle/>
          <a:p>
            <a:endParaRPr lang="da-DK" dirty="0"/>
          </a:p>
          <a:p>
            <a:r>
              <a:rPr lang="da-DK" dirty="0"/>
              <a:t>Akut sygdom og tilskadekomst </a:t>
            </a:r>
          </a:p>
          <a:p>
            <a:r>
              <a:rPr lang="da-DK" dirty="0"/>
              <a:t>Krisehjælp </a:t>
            </a:r>
          </a:p>
          <a:p>
            <a:r>
              <a:rPr lang="da-DK" dirty="0"/>
              <a:t>Bagage </a:t>
            </a:r>
          </a:p>
          <a:p>
            <a:r>
              <a:rPr lang="da-DK" dirty="0"/>
              <a:t>Hjemtransport ved sygdom eller dødsfald </a:t>
            </a:r>
          </a:p>
          <a:p>
            <a:r>
              <a:rPr lang="da-DK" dirty="0"/>
              <a:t>Personansvar, global juridisk assistance og sikkerhedsstillelse </a:t>
            </a:r>
          </a:p>
          <a:p>
            <a:r>
              <a:rPr lang="da-DK" dirty="0"/>
              <a:t>Forsinket fremmøde </a:t>
            </a:r>
          </a:p>
          <a:p>
            <a:endParaRPr lang="da-DK" dirty="0"/>
          </a:p>
        </p:txBody>
      </p:sp>
      <p:sp>
        <p:nvSpPr>
          <p:cNvPr id="4" name="Titel 3">
            <a:extLst>
              <a:ext uri="{FF2B5EF4-FFF2-40B4-BE49-F238E27FC236}">
                <a16:creationId xmlns:a16="http://schemas.microsoft.com/office/drawing/2014/main" id="{BBA16915-9F1E-84C7-D064-9FD3906DA202}"/>
              </a:ext>
            </a:extLst>
          </p:cNvPr>
          <p:cNvSpPr>
            <a:spLocks noGrp="1"/>
          </p:cNvSpPr>
          <p:nvPr>
            <p:ph type="title"/>
          </p:nvPr>
        </p:nvSpPr>
        <p:spPr/>
        <p:txBody>
          <a:bodyPr/>
          <a:lstStyle/>
          <a:p>
            <a:r>
              <a:rPr lang="da-DK" dirty="0"/>
              <a:t>Dækninger </a:t>
            </a:r>
          </a:p>
        </p:txBody>
      </p:sp>
    </p:spTree>
    <p:extLst>
      <p:ext uri="{BB962C8B-B14F-4D97-AF65-F5344CB8AC3E}">
        <p14:creationId xmlns:p14="http://schemas.microsoft.com/office/powerpoint/2010/main" val="4264025484"/>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Pladsholder til indhold 16"/>
          <p:cNvSpPr>
            <a:spLocks noGrp="1"/>
          </p:cNvSpPr>
          <p:nvPr>
            <p:ph sz="quarter" idx="12"/>
          </p:nvPr>
        </p:nvSpPr>
        <p:spPr>
          <a:xfrm>
            <a:off x="484211" y="1854200"/>
            <a:ext cx="11240007" cy="4554615"/>
          </a:xfrm>
        </p:spPr>
        <p:txBody>
          <a:bodyPr anchor="t"/>
          <a:lstStyle/>
          <a:p>
            <a:r>
              <a:rPr lang="da-DK" dirty="0"/>
              <a:t>Det er ikke muligt at tegne en forsikring, der kan dække en turhjælpers hjemtransport i forbindelse med, at denne skal blive tilbage </a:t>
            </a:r>
          </a:p>
          <a:p>
            <a:r>
              <a:rPr lang="da-DK" dirty="0"/>
              <a:t>Derfor opfordres der generelt til, at rejsearrangørens rejseleder benyttes </a:t>
            </a:r>
          </a:p>
          <a:p>
            <a:r>
              <a:rPr lang="da-DK" dirty="0"/>
              <a:t>Det kan dog være hensigtsmæssigt, at benytte vores turhjælpere, hvis disse bedst kan være behjælpelige. </a:t>
            </a:r>
          </a:p>
          <a:p>
            <a:r>
              <a:rPr lang="da-DK" dirty="0"/>
              <a:t>Lokalafdelingerne kan refundere ekstra omkostningerne og sekretariatet kan ansøges om refusion efterfølgende. Krav: turhjælperen skal rejse hjem, så snart det er muligt. </a:t>
            </a:r>
          </a:p>
          <a:p>
            <a:r>
              <a:rPr lang="da-DK" dirty="0"/>
              <a:t>NB! Der kan være dækning på den rejsendes rejseforsikring for ledsager. Vær at undersøge. Det er dog ikke altid at denne ekstra dækning er tegnet eller dækker </a:t>
            </a:r>
          </a:p>
          <a:p>
            <a:r>
              <a:rPr lang="da-DK" dirty="0"/>
              <a:t>FX: ”Tilkald og ledsager ”.</a:t>
            </a:r>
          </a:p>
        </p:txBody>
      </p:sp>
      <p:sp>
        <p:nvSpPr>
          <p:cNvPr id="15" name="Titel 14"/>
          <p:cNvSpPr>
            <a:spLocks noGrp="1"/>
          </p:cNvSpPr>
          <p:nvPr>
            <p:ph type="title"/>
          </p:nvPr>
        </p:nvSpPr>
        <p:spPr/>
        <p:txBody>
          <a:bodyPr/>
          <a:lstStyle/>
          <a:p>
            <a:r>
              <a:rPr lang="da-DK" dirty="0"/>
              <a:t>Turhjælpere </a:t>
            </a:r>
          </a:p>
        </p:txBody>
      </p:sp>
    </p:spTree>
    <p:extLst>
      <p:ext uri="{BB962C8B-B14F-4D97-AF65-F5344CB8AC3E}">
        <p14:creationId xmlns:p14="http://schemas.microsoft.com/office/powerpoint/2010/main" val="2970847005"/>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a:extLst>
              <a:ext uri="{FF2B5EF4-FFF2-40B4-BE49-F238E27FC236}">
                <a16:creationId xmlns:a16="http://schemas.microsoft.com/office/drawing/2014/main" id="{58A776FD-9607-943C-9CE9-2B124CFF1FAA}"/>
              </a:ext>
            </a:extLst>
          </p:cNvPr>
          <p:cNvSpPr>
            <a:spLocks noGrp="1"/>
          </p:cNvSpPr>
          <p:nvPr>
            <p:ph sz="quarter" idx="12"/>
          </p:nvPr>
        </p:nvSpPr>
        <p:spPr>
          <a:xfrm>
            <a:off x="484211" y="1816101"/>
            <a:ext cx="11240007" cy="4399430"/>
          </a:xfrm>
        </p:spPr>
        <p:txBody>
          <a:bodyPr/>
          <a:lstStyle/>
          <a:p>
            <a:r>
              <a:rPr lang="da-DK" dirty="0"/>
              <a:t>Det blå </a:t>
            </a:r>
            <a:r>
              <a:rPr lang="da-DK"/>
              <a:t>sygesikring sikrer, </a:t>
            </a:r>
            <a:r>
              <a:rPr lang="da-DK" dirty="0"/>
              <a:t>at man er sikret på samme måde som indbyggerne i det land man rejser i. </a:t>
            </a:r>
          </a:p>
          <a:p>
            <a:r>
              <a:rPr lang="da-DK" dirty="0"/>
              <a:t>Dobbeltforsikring i nogle tilfælde men det er internt mellem forsikringen og det offentlige </a:t>
            </a:r>
          </a:p>
          <a:p>
            <a:endParaRPr lang="da-DK" dirty="0"/>
          </a:p>
        </p:txBody>
      </p:sp>
      <p:sp>
        <p:nvSpPr>
          <p:cNvPr id="4" name="Titel 3">
            <a:extLst>
              <a:ext uri="{FF2B5EF4-FFF2-40B4-BE49-F238E27FC236}">
                <a16:creationId xmlns:a16="http://schemas.microsoft.com/office/drawing/2014/main" id="{33A225E9-C199-DFDC-6E59-B4D576334CDA}"/>
              </a:ext>
            </a:extLst>
          </p:cNvPr>
          <p:cNvSpPr>
            <a:spLocks noGrp="1"/>
          </p:cNvSpPr>
          <p:nvPr>
            <p:ph type="title"/>
          </p:nvPr>
        </p:nvSpPr>
        <p:spPr/>
        <p:txBody>
          <a:bodyPr>
            <a:normAutofit fontScale="90000"/>
          </a:bodyPr>
          <a:lstStyle/>
          <a:p>
            <a:r>
              <a:rPr lang="da-DK" dirty="0"/>
              <a:t>Det blå sygesikring </a:t>
            </a:r>
            <a:br>
              <a:rPr lang="da-DK" dirty="0"/>
            </a:br>
            <a:endParaRPr lang="da-DK" dirty="0"/>
          </a:p>
        </p:txBody>
      </p:sp>
    </p:spTree>
    <p:extLst>
      <p:ext uri="{BB962C8B-B14F-4D97-AF65-F5344CB8AC3E}">
        <p14:creationId xmlns:p14="http://schemas.microsoft.com/office/powerpoint/2010/main" val="4082407492"/>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z="4400" dirty="0"/>
              <a:t>Ældre Sagens forsikringer </a:t>
            </a:r>
          </a:p>
        </p:txBody>
      </p:sp>
      <p:sp>
        <p:nvSpPr>
          <p:cNvPr id="3" name="Pladsholder til tekst 2"/>
          <p:cNvSpPr>
            <a:spLocks noGrp="1"/>
          </p:cNvSpPr>
          <p:nvPr>
            <p:ph type="body" idx="1"/>
          </p:nvPr>
        </p:nvSpPr>
        <p:spPr>
          <a:xfrm>
            <a:off x="7762875" y="2592549"/>
            <a:ext cx="3976688" cy="1912949"/>
          </a:xfrm>
        </p:spPr>
        <p:txBody>
          <a:bodyPr/>
          <a:lstStyle/>
          <a:p>
            <a:endParaRPr lang="da-DK" sz="1600" dirty="0">
              <a:solidFill>
                <a:schemeClr val="tx1"/>
              </a:solidFill>
            </a:endParaRPr>
          </a:p>
          <a:p>
            <a:r>
              <a:rPr lang="da-DK" sz="1600" dirty="0">
                <a:solidFill>
                  <a:schemeClr val="tx1"/>
                </a:solidFill>
              </a:rPr>
              <a:t>Erhvervsforsikring </a:t>
            </a:r>
            <a:br>
              <a:rPr lang="da-DK" sz="1600" dirty="0">
                <a:solidFill>
                  <a:schemeClr val="tx1"/>
                </a:solidFill>
              </a:rPr>
            </a:br>
            <a:r>
              <a:rPr lang="da-DK" sz="1600" dirty="0">
                <a:solidFill>
                  <a:schemeClr val="tx1"/>
                </a:solidFill>
              </a:rPr>
              <a:t>Erhvervsansvarsforsikring </a:t>
            </a:r>
            <a:br>
              <a:rPr lang="da-DK" sz="1600" dirty="0">
                <a:solidFill>
                  <a:schemeClr val="tx1"/>
                </a:solidFill>
              </a:rPr>
            </a:br>
            <a:r>
              <a:rPr lang="da-DK" sz="1600" dirty="0">
                <a:solidFill>
                  <a:schemeClr val="tx1"/>
                </a:solidFill>
              </a:rPr>
              <a:t>Kollektiv ulykkesforsikring </a:t>
            </a:r>
            <a:br>
              <a:rPr lang="da-DK" sz="1600" dirty="0">
                <a:solidFill>
                  <a:schemeClr val="tx1"/>
                </a:solidFill>
              </a:rPr>
            </a:br>
            <a:r>
              <a:rPr lang="da-DK" sz="1600" dirty="0">
                <a:solidFill>
                  <a:schemeClr val="tx1"/>
                </a:solidFill>
              </a:rPr>
              <a:t>Arbejdsskadeforsikring </a:t>
            </a:r>
            <a:br>
              <a:rPr lang="da-DK" dirty="0"/>
            </a:br>
            <a:r>
              <a:rPr lang="da-DK" dirty="0"/>
              <a:t>Rejseforsikring </a:t>
            </a:r>
          </a:p>
        </p:txBody>
      </p:sp>
    </p:spTree>
    <p:extLst>
      <p:ext uri="{BB962C8B-B14F-4D97-AF65-F5344CB8AC3E}">
        <p14:creationId xmlns:p14="http://schemas.microsoft.com/office/powerpoint/2010/main" val="3412488018"/>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6A106D7-87EC-478E-88CB-38296E09F334}"/>
              </a:ext>
            </a:extLst>
          </p:cNvPr>
          <p:cNvSpPr>
            <a:spLocks noGrp="1"/>
          </p:cNvSpPr>
          <p:nvPr>
            <p:ph type="title"/>
          </p:nvPr>
        </p:nvSpPr>
        <p:spPr/>
        <p:txBody>
          <a:bodyPr/>
          <a:lstStyle/>
          <a:p>
            <a:r>
              <a:rPr lang="da-DK" dirty="0"/>
              <a:t>Erhvervsforsikring </a:t>
            </a:r>
          </a:p>
        </p:txBody>
      </p:sp>
      <p:sp>
        <p:nvSpPr>
          <p:cNvPr id="3" name="Pladsholder til indhold 2">
            <a:extLst>
              <a:ext uri="{FF2B5EF4-FFF2-40B4-BE49-F238E27FC236}">
                <a16:creationId xmlns:a16="http://schemas.microsoft.com/office/drawing/2014/main" id="{8C1D5891-39F7-460E-97C5-0F55AFB81141}"/>
              </a:ext>
            </a:extLst>
          </p:cNvPr>
          <p:cNvSpPr>
            <a:spLocks noGrp="1"/>
          </p:cNvSpPr>
          <p:nvPr>
            <p:ph sz="quarter" idx="14"/>
          </p:nvPr>
        </p:nvSpPr>
        <p:spPr/>
        <p:txBody>
          <a:bodyPr/>
          <a:lstStyle/>
          <a:p>
            <a:pPr marL="0" indent="0">
              <a:buNone/>
            </a:pPr>
            <a:r>
              <a:rPr lang="da-DK" dirty="0"/>
              <a:t>Forsikringsbegivenheder, der er dækket:</a:t>
            </a:r>
          </a:p>
          <a:p>
            <a:pPr lvl="1"/>
            <a:r>
              <a:rPr lang="da-DK" dirty="0"/>
              <a:t>Brand </a:t>
            </a:r>
          </a:p>
          <a:p>
            <a:pPr lvl="1"/>
            <a:r>
              <a:rPr lang="da-DK" dirty="0"/>
              <a:t>Vand </a:t>
            </a:r>
          </a:p>
          <a:p>
            <a:pPr lvl="1"/>
            <a:r>
              <a:rPr lang="da-DK" dirty="0"/>
              <a:t>Tyveri </a:t>
            </a:r>
          </a:p>
          <a:p>
            <a:pPr lvl="1"/>
            <a:r>
              <a:rPr lang="da-DK" dirty="0"/>
              <a:t>(Hærværk, hvis det er opstået i forbindelse med tyveri/indbrud. </a:t>
            </a:r>
            <a:br>
              <a:rPr lang="da-DK" dirty="0"/>
            </a:br>
            <a:r>
              <a:rPr lang="da-DK" dirty="0"/>
              <a:t>Krav er, at der skal være tegn på synligt opbrud)</a:t>
            </a:r>
          </a:p>
        </p:txBody>
      </p:sp>
    </p:spTree>
    <p:extLst>
      <p:ext uri="{BB962C8B-B14F-4D97-AF65-F5344CB8AC3E}">
        <p14:creationId xmlns:p14="http://schemas.microsoft.com/office/powerpoint/2010/main" val="199497680"/>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5F5A34E-7611-4BC5-A4B1-1E673C24B364}"/>
              </a:ext>
            </a:extLst>
          </p:cNvPr>
          <p:cNvSpPr>
            <a:spLocks noGrp="1"/>
          </p:cNvSpPr>
          <p:nvPr>
            <p:ph type="title"/>
          </p:nvPr>
        </p:nvSpPr>
        <p:spPr/>
        <p:txBody>
          <a:bodyPr/>
          <a:lstStyle/>
          <a:p>
            <a:r>
              <a:rPr lang="da-DK" dirty="0"/>
              <a:t>Hvem er dækket </a:t>
            </a:r>
          </a:p>
        </p:txBody>
      </p:sp>
      <p:sp>
        <p:nvSpPr>
          <p:cNvPr id="3" name="Pladsholder til indhold 2">
            <a:extLst>
              <a:ext uri="{FF2B5EF4-FFF2-40B4-BE49-F238E27FC236}">
                <a16:creationId xmlns:a16="http://schemas.microsoft.com/office/drawing/2014/main" id="{314C1117-BD9B-4041-A25B-0BD6ABF445E6}"/>
              </a:ext>
            </a:extLst>
          </p:cNvPr>
          <p:cNvSpPr>
            <a:spLocks noGrp="1"/>
          </p:cNvSpPr>
          <p:nvPr>
            <p:ph sz="quarter" idx="14"/>
          </p:nvPr>
        </p:nvSpPr>
        <p:spPr/>
        <p:txBody>
          <a:bodyPr>
            <a:normAutofit fontScale="92500" lnSpcReduction="10000"/>
          </a:bodyPr>
          <a:lstStyle/>
          <a:p>
            <a:pPr marL="482400">
              <a:lnSpc>
                <a:spcPct val="107000"/>
              </a:lnSpc>
              <a:spcAft>
                <a:spcPts val="800"/>
              </a:spcAft>
            </a:pPr>
            <a:r>
              <a:rPr lang="da-DK" dirty="0"/>
              <a:t>Forsikringen dækker løsøre i de lokaler Ældre Sagen benytter. </a:t>
            </a:r>
            <a:br>
              <a:rPr lang="da-DK" dirty="0"/>
            </a:br>
            <a:br>
              <a:rPr lang="da-DK" dirty="0"/>
            </a:br>
            <a:r>
              <a:rPr lang="da-DK" dirty="0"/>
              <a:t>(I forsikringen står vores adresser ikke nævnt, idet der ofte sker udskiftning af lokaler. Derfor er dækningen ikke begrænset til bestemte lokaler.)</a:t>
            </a:r>
          </a:p>
          <a:p>
            <a:pPr marL="482400">
              <a:lnSpc>
                <a:spcPct val="107000"/>
              </a:lnSpc>
              <a:spcAft>
                <a:spcPts val="800"/>
              </a:spcAft>
            </a:pPr>
            <a:r>
              <a:rPr lang="da-DK" dirty="0"/>
              <a:t>Container og skurvogne. Sikringskrav skal være opfyldt. </a:t>
            </a:r>
          </a:p>
          <a:p>
            <a:pPr marL="0" indent="0">
              <a:lnSpc>
                <a:spcPct val="107000"/>
              </a:lnSpc>
              <a:spcAft>
                <a:spcPts val="800"/>
              </a:spcAft>
              <a:buNone/>
            </a:pPr>
            <a:r>
              <a:rPr lang="da-DK" b="1" dirty="0"/>
              <a:t>Konkret eksempel</a:t>
            </a:r>
            <a:r>
              <a:rPr lang="da-DK" dirty="0"/>
              <a:t>: </a:t>
            </a:r>
          </a:p>
          <a:p>
            <a:pPr marL="0" indent="0">
              <a:lnSpc>
                <a:spcPct val="107000"/>
              </a:lnSpc>
              <a:spcAft>
                <a:spcPts val="800"/>
              </a:spcAft>
              <a:buNone/>
            </a:pPr>
            <a:r>
              <a:rPr lang="da-DK" sz="2400" dirty="0"/>
              <a:t>Der er dækning for skader i opbevaringsrum udlånt af fx. kommunen, hvis de opfylder kravene om, at det skal være en ”bygning” (altså fundament, vægge og hårdt tag).</a:t>
            </a:r>
          </a:p>
          <a:p>
            <a:pPr marL="0" indent="0">
              <a:lnSpc>
                <a:spcPct val="107000"/>
              </a:lnSpc>
              <a:spcAft>
                <a:spcPts val="800"/>
              </a:spcAft>
              <a:buNone/>
            </a:pPr>
            <a:r>
              <a:rPr lang="da-DK" sz="2400" dirty="0"/>
              <a:t>Det betyder, hvis lokalafdelingerne opbevarer ting i åbne skure, drivhuse, halvtage osv. så er det ikke dækket. </a:t>
            </a:r>
          </a:p>
          <a:p>
            <a:endParaRPr lang="da-DK" dirty="0"/>
          </a:p>
        </p:txBody>
      </p:sp>
    </p:spTree>
    <p:extLst>
      <p:ext uri="{BB962C8B-B14F-4D97-AF65-F5344CB8AC3E}">
        <p14:creationId xmlns:p14="http://schemas.microsoft.com/office/powerpoint/2010/main" val="4195603761"/>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27D5E2E-4AF9-47B3-9EE4-81D579E9598F}"/>
              </a:ext>
            </a:extLst>
          </p:cNvPr>
          <p:cNvSpPr>
            <a:spLocks noGrp="1"/>
          </p:cNvSpPr>
          <p:nvPr>
            <p:ph type="title"/>
          </p:nvPr>
        </p:nvSpPr>
        <p:spPr/>
        <p:txBody>
          <a:bodyPr/>
          <a:lstStyle/>
          <a:p>
            <a:r>
              <a:rPr lang="da-DK" dirty="0"/>
              <a:t>Dokumentationskrav </a:t>
            </a:r>
          </a:p>
        </p:txBody>
      </p:sp>
      <p:sp>
        <p:nvSpPr>
          <p:cNvPr id="3" name="Pladsholder til indhold 2">
            <a:extLst>
              <a:ext uri="{FF2B5EF4-FFF2-40B4-BE49-F238E27FC236}">
                <a16:creationId xmlns:a16="http://schemas.microsoft.com/office/drawing/2014/main" id="{C6E6C6AA-6B0E-43BB-9C38-8C09D5E76B7F}"/>
              </a:ext>
            </a:extLst>
          </p:cNvPr>
          <p:cNvSpPr>
            <a:spLocks noGrp="1"/>
          </p:cNvSpPr>
          <p:nvPr>
            <p:ph sz="quarter" idx="14"/>
          </p:nvPr>
        </p:nvSpPr>
        <p:spPr/>
        <p:txBody>
          <a:bodyPr/>
          <a:lstStyle/>
          <a:p>
            <a:pPr marL="0" indent="0">
              <a:buNone/>
            </a:pPr>
            <a:r>
              <a:rPr lang="da-DK" dirty="0"/>
              <a:t>HR: Alt indbo skal dokumenteres ved kvitteringer.</a:t>
            </a:r>
          </a:p>
          <a:p>
            <a:pPr marL="0" indent="0">
              <a:buNone/>
            </a:pPr>
            <a:r>
              <a:rPr lang="da-DK" dirty="0"/>
              <a:t>Dog: Billeder kan være hjælpsomme, hvis der ikke findes kvitteringer.</a:t>
            </a:r>
          </a:p>
          <a:p>
            <a:pPr marL="0" indent="0">
              <a:buNone/>
            </a:pPr>
            <a:endParaRPr lang="da-DK" dirty="0"/>
          </a:p>
          <a:p>
            <a:pPr marL="0" indent="0">
              <a:buNone/>
            </a:pPr>
            <a:r>
              <a:rPr lang="da-DK" dirty="0"/>
              <a:t>Selvom vi har lidt et tab på fx 5.000 kr. på en sofa, så vil udbetalingen være fradraget alder, slid osv. </a:t>
            </a:r>
          </a:p>
          <a:p>
            <a:pPr marL="0" indent="0">
              <a:buNone/>
            </a:pPr>
            <a:r>
              <a:rPr lang="da-DK" dirty="0"/>
              <a:t>Det skal derfor altid overvejes om det kan betale sig at anmelde skaden. </a:t>
            </a:r>
          </a:p>
        </p:txBody>
      </p:sp>
    </p:spTree>
    <p:extLst>
      <p:ext uri="{BB962C8B-B14F-4D97-AF65-F5344CB8AC3E}">
        <p14:creationId xmlns:p14="http://schemas.microsoft.com/office/powerpoint/2010/main" val="3790300127"/>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539E1C3-55A0-42F5-B81D-37C421B3C548}"/>
              </a:ext>
            </a:extLst>
          </p:cNvPr>
          <p:cNvSpPr>
            <a:spLocks noGrp="1"/>
          </p:cNvSpPr>
          <p:nvPr>
            <p:ph type="title"/>
          </p:nvPr>
        </p:nvSpPr>
        <p:spPr/>
        <p:txBody>
          <a:bodyPr/>
          <a:lstStyle/>
          <a:p>
            <a:r>
              <a:rPr lang="da-DK" dirty="0"/>
              <a:t>Erhvervsansvarsforsikring</a:t>
            </a:r>
          </a:p>
        </p:txBody>
      </p:sp>
      <p:sp>
        <p:nvSpPr>
          <p:cNvPr id="3" name="Pladsholder til indhold 2">
            <a:extLst>
              <a:ext uri="{FF2B5EF4-FFF2-40B4-BE49-F238E27FC236}">
                <a16:creationId xmlns:a16="http://schemas.microsoft.com/office/drawing/2014/main" id="{78FFD3AB-63E3-4D1C-9AEE-5367A95D7E32}"/>
              </a:ext>
            </a:extLst>
          </p:cNvPr>
          <p:cNvSpPr>
            <a:spLocks noGrp="1"/>
          </p:cNvSpPr>
          <p:nvPr>
            <p:ph sz="quarter" idx="14"/>
          </p:nvPr>
        </p:nvSpPr>
        <p:spPr/>
        <p:txBody>
          <a:bodyPr>
            <a:normAutofit fontScale="47500" lnSpcReduction="20000"/>
          </a:bodyPr>
          <a:lstStyle/>
          <a:p>
            <a:pPr marL="0" lvl="2" indent="0">
              <a:buNone/>
            </a:pPr>
            <a:r>
              <a:rPr lang="da-DK" sz="4000" b="1" dirty="0"/>
              <a:t>Overordnet for ansvarsforsikringer</a:t>
            </a:r>
          </a:p>
          <a:p>
            <a:pPr marL="482400" lvl="2" indent="-241200"/>
            <a:r>
              <a:rPr lang="da-DK" sz="4000" dirty="0"/>
              <a:t>Formålet er, at dække de omkostninger, man kan blive ansvarlige for efter loven. </a:t>
            </a:r>
          </a:p>
          <a:p>
            <a:pPr marL="0" indent="0">
              <a:buNone/>
            </a:pPr>
            <a:r>
              <a:rPr lang="da-DK" sz="4000" dirty="0"/>
              <a:t>	</a:t>
            </a:r>
          </a:p>
          <a:p>
            <a:pPr marL="0" indent="0">
              <a:buNone/>
            </a:pPr>
            <a:r>
              <a:rPr lang="da-DK" sz="4000" b="1" dirty="0"/>
              <a:t>Relevant lovgivning</a:t>
            </a:r>
          </a:p>
          <a:p>
            <a:pPr marL="482400"/>
            <a:r>
              <a:rPr lang="da-DK" sz="4000" dirty="0"/>
              <a:t>I henhold til Erstatningsansvarslovens § 19 stk. 1 foreligger der ikke ansvar, hvis skaden er dækket af en tingsforsikring (ting før ansvar) </a:t>
            </a:r>
          </a:p>
          <a:p>
            <a:pPr marL="482400"/>
            <a:r>
              <a:rPr lang="da-DK" sz="4000" dirty="0"/>
              <a:t>Det betyder, at uanset at man føler et moralsk ansvar, så vil det altid være fx en indboforsikring, der først skal dække før Ældre Sagens ansvarsforsikring kan dække. </a:t>
            </a:r>
          </a:p>
          <a:p>
            <a:pPr marL="482400"/>
            <a:r>
              <a:rPr lang="da-DK" sz="4000" dirty="0"/>
              <a:t>Helt korrekt betyder det, at hvis Ældre Sagen har lånt en projekter af et plejehjem, så vil det være plejehjemmets forsikring, der skal dække først efter loven. Herefter kan plejehjemmets forsikring rette et krav mod vores ansvarsforsikring, hvis de mener, at der er ansvar i henhold til loven.</a:t>
            </a:r>
          </a:p>
          <a:p>
            <a:pPr marL="482400"/>
            <a:r>
              <a:rPr lang="da-DK" sz="4000" dirty="0"/>
              <a:t>Der vil i ovenstående ikke være dækning for skaden, idet bl.a. plejehjemmet ved udlån af en projekter har accepteret risikoen for evt. skader, så der er ikke ansvar efter loven. Det er baggrunden for, at mange ansvarsforsikringer ikke dækker lånte og lejede ting. </a:t>
            </a:r>
            <a:endParaRPr lang="da-DK" dirty="0"/>
          </a:p>
          <a:p>
            <a:pPr marL="482400" lvl="2"/>
            <a:endParaRPr lang="da-DK" dirty="0"/>
          </a:p>
          <a:p>
            <a:pPr lvl="2"/>
            <a:endParaRPr lang="da-DK" dirty="0"/>
          </a:p>
        </p:txBody>
      </p:sp>
    </p:spTree>
    <p:extLst>
      <p:ext uri="{BB962C8B-B14F-4D97-AF65-F5344CB8AC3E}">
        <p14:creationId xmlns:p14="http://schemas.microsoft.com/office/powerpoint/2010/main" val="1776793029"/>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2E65F43-3708-4BE6-A064-78CDDCA987B1}"/>
              </a:ext>
            </a:extLst>
          </p:cNvPr>
          <p:cNvSpPr>
            <a:spLocks noGrp="1"/>
          </p:cNvSpPr>
          <p:nvPr>
            <p:ph type="title"/>
          </p:nvPr>
        </p:nvSpPr>
        <p:spPr/>
        <p:txBody>
          <a:bodyPr/>
          <a:lstStyle/>
          <a:p>
            <a:r>
              <a:rPr lang="da-DK" dirty="0"/>
              <a:t>Erhvervsansvarsforsikringen </a:t>
            </a:r>
          </a:p>
        </p:txBody>
      </p:sp>
      <p:sp>
        <p:nvSpPr>
          <p:cNvPr id="3" name="Pladsholder til indhold 2">
            <a:extLst>
              <a:ext uri="{FF2B5EF4-FFF2-40B4-BE49-F238E27FC236}">
                <a16:creationId xmlns:a16="http://schemas.microsoft.com/office/drawing/2014/main" id="{B7FBEC86-EEE1-449C-8591-4912E832AFB4}"/>
              </a:ext>
            </a:extLst>
          </p:cNvPr>
          <p:cNvSpPr>
            <a:spLocks noGrp="1"/>
          </p:cNvSpPr>
          <p:nvPr>
            <p:ph sz="quarter" idx="14"/>
          </p:nvPr>
        </p:nvSpPr>
        <p:spPr/>
        <p:txBody>
          <a:bodyPr>
            <a:normAutofit lnSpcReduction="10000"/>
          </a:bodyPr>
          <a:lstStyle/>
          <a:p>
            <a:pPr marL="0" indent="0">
              <a:buNone/>
            </a:pPr>
            <a:r>
              <a:rPr lang="da-DK" b="1" dirty="0"/>
              <a:t>Dækningsomfang </a:t>
            </a:r>
          </a:p>
          <a:p>
            <a:pPr marL="482400" lvl="2"/>
            <a:r>
              <a:rPr lang="da-DK" dirty="0"/>
              <a:t>Dækker, det erstatningsansvar som bliver rejst overfor Ældre Sagen, dennes frivillige osv. </a:t>
            </a:r>
          </a:p>
          <a:p>
            <a:pPr marL="482400" lvl="2"/>
            <a:r>
              <a:rPr lang="da-DK" dirty="0"/>
              <a:t>Krav: Der skal foreligge et ansvar efter erstatningsansvarsloven. </a:t>
            </a:r>
          </a:p>
          <a:p>
            <a:pPr marL="482400" lvl="2"/>
            <a:r>
              <a:rPr lang="da-DK" dirty="0"/>
              <a:t>Hændelige skader er ikke omfattet.</a:t>
            </a:r>
          </a:p>
          <a:p>
            <a:pPr marL="482400" lvl="2"/>
            <a:r>
              <a:rPr lang="da-DK" dirty="0"/>
              <a:t>Dækker skader tilføjet personer, ting eller det ansvar, som kan pålægges en som ejer eller bruger af en bygning. </a:t>
            </a:r>
          </a:p>
          <a:p>
            <a:endParaRPr lang="da-DK" dirty="0"/>
          </a:p>
          <a:p>
            <a:pPr marL="0" indent="0">
              <a:buNone/>
            </a:pPr>
            <a:r>
              <a:rPr lang="da-DK" b="1" dirty="0"/>
              <a:t>Begrænsninger </a:t>
            </a:r>
          </a:p>
          <a:p>
            <a:pPr lvl="1"/>
            <a:r>
              <a:rPr lang="da-DK" dirty="0"/>
              <a:t>Dækker ikke skader på ting eller lokaler, som Ældre Sagen har til låns, leje, opbevaring, afbenyttelse, befordring eller af anden grund har i sin varetægt. </a:t>
            </a:r>
          </a:p>
        </p:txBody>
      </p:sp>
    </p:spTree>
    <p:extLst>
      <p:ext uri="{BB962C8B-B14F-4D97-AF65-F5344CB8AC3E}">
        <p14:creationId xmlns:p14="http://schemas.microsoft.com/office/powerpoint/2010/main" val="406864203"/>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101C544-212A-418F-A9E4-184648BC9E2D}"/>
              </a:ext>
            </a:extLst>
          </p:cNvPr>
          <p:cNvSpPr>
            <a:spLocks noGrp="1"/>
          </p:cNvSpPr>
          <p:nvPr>
            <p:ph type="title"/>
          </p:nvPr>
        </p:nvSpPr>
        <p:spPr/>
        <p:txBody>
          <a:bodyPr/>
          <a:lstStyle/>
          <a:p>
            <a:r>
              <a:rPr lang="da-DK" dirty="0"/>
              <a:t>Kollektiv ulykkesforsikring </a:t>
            </a:r>
          </a:p>
        </p:txBody>
      </p:sp>
      <p:sp>
        <p:nvSpPr>
          <p:cNvPr id="3" name="Pladsholder til indhold 2">
            <a:extLst>
              <a:ext uri="{FF2B5EF4-FFF2-40B4-BE49-F238E27FC236}">
                <a16:creationId xmlns:a16="http://schemas.microsoft.com/office/drawing/2014/main" id="{1AB17B67-46D7-4C2E-960B-522CDC48D61A}"/>
              </a:ext>
            </a:extLst>
          </p:cNvPr>
          <p:cNvSpPr>
            <a:spLocks noGrp="1"/>
          </p:cNvSpPr>
          <p:nvPr>
            <p:ph sz="quarter" idx="14"/>
          </p:nvPr>
        </p:nvSpPr>
        <p:spPr/>
        <p:txBody>
          <a:bodyPr/>
          <a:lstStyle/>
          <a:p>
            <a:pPr marL="0" indent="0">
              <a:buNone/>
            </a:pPr>
            <a:r>
              <a:rPr lang="da-DK" b="1" dirty="0"/>
              <a:t>Dækningsomfang</a:t>
            </a:r>
            <a:endParaRPr lang="da-DK" dirty="0"/>
          </a:p>
          <a:p>
            <a:pPr marL="482400"/>
            <a:r>
              <a:rPr lang="da-DK" dirty="0"/>
              <a:t>Ulykker inkl. løft </a:t>
            </a:r>
          </a:p>
          <a:p>
            <a:pPr marL="0" indent="0">
              <a:buNone/>
            </a:pPr>
            <a:endParaRPr lang="da-DK" dirty="0"/>
          </a:p>
          <a:p>
            <a:pPr marL="0" indent="0">
              <a:buNone/>
            </a:pPr>
            <a:r>
              <a:rPr lang="da-DK" b="1" dirty="0"/>
              <a:t>Hvem er dækket </a:t>
            </a:r>
          </a:p>
          <a:p>
            <a:pPr marL="482400"/>
            <a:r>
              <a:rPr lang="da-DK" dirty="0"/>
              <a:t>Dækker bl.a. frivillige, der yder en indsats for Ældre Sagen på op til 250.000 kr.</a:t>
            </a:r>
          </a:p>
          <a:p>
            <a:pPr marL="0" indent="0">
              <a:buNone/>
            </a:pPr>
            <a:endParaRPr lang="da-DK" dirty="0"/>
          </a:p>
          <a:p>
            <a:pPr marL="0" indent="0">
              <a:buNone/>
            </a:pPr>
            <a:r>
              <a:rPr lang="da-DK" b="1" dirty="0"/>
              <a:t>Krav</a:t>
            </a:r>
            <a:endParaRPr lang="da-DK" dirty="0"/>
          </a:p>
          <a:p>
            <a:pPr marL="482400"/>
            <a:r>
              <a:rPr lang="da-DK" dirty="0"/>
              <a:t>Skaden, skal opfylde kravene til begrebet ”ulykke”. </a:t>
            </a:r>
          </a:p>
          <a:p>
            <a:pPr marL="482400"/>
            <a:r>
              <a:rPr lang="da-DK" dirty="0"/>
              <a:t>Skaden må ikke være sket til og fra arbejde. Det skal derfor være sket i ”arbejdstiden”. </a:t>
            </a:r>
          </a:p>
          <a:p>
            <a:pPr marL="0" indent="0">
              <a:buNone/>
            </a:pPr>
            <a:endParaRPr lang="da-DK" dirty="0"/>
          </a:p>
          <a:p>
            <a:pPr marL="0" indent="0">
              <a:buNone/>
            </a:pPr>
            <a:endParaRPr lang="da-DK" dirty="0"/>
          </a:p>
          <a:p>
            <a:endParaRPr lang="da-DK" dirty="0"/>
          </a:p>
        </p:txBody>
      </p:sp>
    </p:spTree>
    <p:extLst>
      <p:ext uri="{BB962C8B-B14F-4D97-AF65-F5344CB8AC3E}">
        <p14:creationId xmlns:p14="http://schemas.microsoft.com/office/powerpoint/2010/main" val="3144968090"/>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DBB1A44-D504-45FC-9777-5618B559B439}"/>
              </a:ext>
            </a:extLst>
          </p:cNvPr>
          <p:cNvSpPr>
            <a:spLocks noGrp="1"/>
          </p:cNvSpPr>
          <p:nvPr>
            <p:ph type="title"/>
          </p:nvPr>
        </p:nvSpPr>
        <p:spPr/>
        <p:txBody>
          <a:bodyPr/>
          <a:lstStyle/>
          <a:p>
            <a:r>
              <a:rPr lang="da-DK" dirty="0"/>
              <a:t>Arbejdsskadeforsikring </a:t>
            </a:r>
          </a:p>
        </p:txBody>
      </p:sp>
      <p:sp>
        <p:nvSpPr>
          <p:cNvPr id="3" name="Pladsholder til indhold 2">
            <a:extLst>
              <a:ext uri="{FF2B5EF4-FFF2-40B4-BE49-F238E27FC236}">
                <a16:creationId xmlns:a16="http://schemas.microsoft.com/office/drawing/2014/main" id="{F61894FF-8AD9-4F23-9EB4-0A778CC7FE71}"/>
              </a:ext>
            </a:extLst>
          </p:cNvPr>
          <p:cNvSpPr>
            <a:spLocks noGrp="1"/>
          </p:cNvSpPr>
          <p:nvPr>
            <p:ph sz="quarter" idx="14"/>
          </p:nvPr>
        </p:nvSpPr>
        <p:spPr/>
        <p:txBody>
          <a:bodyPr/>
          <a:lstStyle/>
          <a:p>
            <a:pPr marL="0" indent="0">
              <a:buNone/>
            </a:pPr>
            <a:r>
              <a:rPr lang="da-DK" b="1" dirty="0"/>
              <a:t>Dækningsomfang</a:t>
            </a:r>
            <a:r>
              <a:rPr lang="da-DK" dirty="0"/>
              <a:t>: </a:t>
            </a:r>
          </a:p>
          <a:p>
            <a:pPr marL="482400" lvl="2"/>
            <a:r>
              <a:rPr lang="da-DK" dirty="0"/>
              <a:t>Dækker arbejdsulykker for medarbejdere</a:t>
            </a:r>
          </a:p>
          <a:p>
            <a:pPr marL="482400" lvl="2"/>
            <a:r>
              <a:rPr lang="da-DK" dirty="0"/>
              <a:t>Er udvidet til at dække personer, som udfører frivilligt arbejde for Ældre Sagen</a:t>
            </a:r>
          </a:p>
          <a:p>
            <a:pPr marL="480921" lvl="2" indent="0">
              <a:buNone/>
            </a:pPr>
            <a:endParaRPr lang="da-DK" dirty="0"/>
          </a:p>
          <a:p>
            <a:pPr marL="0" indent="0">
              <a:buNone/>
            </a:pPr>
            <a:r>
              <a:rPr lang="da-DK" b="1" dirty="0"/>
              <a:t>Dog</a:t>
            </a:r>
            <a:r>
              <a:rPr lang="da-DK" dirty="0"/>
              <a:t>: </a:t>
            </a:r>
          </a:p>
          <a:p>
            <a:pPr marL="482400" lvl="2" indent="-241200"/>
            <a:r>
              <a:rPr lang="da-DK" dirty="0"/>
              <a:t>Dækker ikke til og fra besøgshjemmet </a:t>
            </a:r>
          </a:p>
          <a:p>
            <a:pPr marL="480921" lvl="2" indent="0">
              <a:buNone/>
            </a:pPr>
            <a:endParaRPr lang="da-DK" dirty="0"/>
          </a:p>
          <a:p>
            <a:pPr marL="480921" lvl="2" indent="0">
              <a:buNone/>
            </a:pPr>
            <a:endParaRPr lang="da-DK" dirty="0"/>
          </a:p>
        </p:txBody>
      </p:sp>
    </p:spTree>
    <p:extLst>
      <p:ext uri="{BB962C8B-B14F-4D97-AF65-F5344CB8AC3E}">
        <p14:creationId xmlns:p14="http://schemas.microsoft.com/office/powerpoint/2010/main" val="3880540040"/>
      </p:ext>
    </p:extLst>
  </p:cSld>
  <p:clrMapOvr>
    <a:masterClrMapping/>
  </p:clrMapOvr>
  <p:transition spd="med"/>
</p:sld>
</file>

<file path=ppt/theme/theme1.xml><?xml version="1.0" encoding="utf-8"?>
<a:theme xmlns:a="http://schemas.openxmlformats.org/drawingml/2006/main" name="a_Ældre Sagen Powerpoint 20-03_2019">
  <a:themeElements>
    <a:clrScheme name="Ældresagen2016">
      <a:dk1>
        <a:srgbClr val="000000"/>
      </a:dk1>
      <a:lt1>
        <a:srgbClr val="FFFFFF"/>
      </a:lt1>
      <a:dk2>
        <a:srgbClr val="A91D1E"/>
      </a:dk2>
      <a:lt2>
        <a:srgbClr val="908979"/>
      </a:lt2>
      <a:accent1>
        <a:srgbClr val="C15F9C"/>
      </a:accent1>
      <a:accent2>
        <a:srgbClr val="9D1E65"/>
      </a:accent2>
      <a:accent3>
        <a:srgbClr val="6EA7AF"/>
      </a:accent3>
      <a:accent4>
        <a:srgbClr val="15494F"/>
      </a:accent4>
      <a:accent5>
        <a:srgbClr val="7281A4"/>
      </a:accent5>
      <a:accent6>
        <a:srgbClr val="111535"/>
      </a:accent6>
      <a:hlink>
        <a:srgbClr val="314C83"/>
      </a:hlink>
      <a:folHlink>
        <a:srgbClr val="5E22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_Template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solidFill>
            <a:schemeClr val="accent1">
              <a:lumMod val="50000"/>
            </a:schemeClr>
          </a:solidFill>
          <a:miter lim="400000"/>
        </a:ln>
        <a:effectLst/>
      </a:spPr>
      <a:bodyPr rot="0" spcFirstLastPara="1" vertOverflow="overflow" horzOverflow="overflow" vert="horz" wrap="square" lIns="50800" tIns="50800" rIns="50800" bIns="50800" numCol="1" spcCol="38100" rtlCol="0" fromWordArt="0" anchor="ctr" anchorCtr="0" forceAA="0" compatLnSpc="1">
        <a:prstTxWarp prst="textNoShape">
          <a:avLst/>
        </a:prstTxWarp>
        <a:spAutoFit/>
      </a:bodyPr>
      <a:lstStyle>
        <a:defPPr marL="0" marR="0" indent="0" algn="ctr" defTabSz="584200" rtl="0" fontAlgn="auto" latinLnBrk="1" hangingPunct="0">
          <a:lnSpc>
            <a:spcPct val="100000"/>
          </a:lnSpc>
          <a:spcBef>
            <a:spcPts val="0"/>
          </a:spcBef>
          <a:spcAft>
            <a:spcPts val="0"/>
          </a:spcAft>
          <a:buClrTx/>
          <a:buSzTx/>
          <a:buFontTx/>
          <a:buNone/>
          <a:tabLst/>
          <a:defRPr kumimoji="0" sz="2700" b="0" i="0" u="none" strike="noStrike" cap="none" spc="0" normalizeH="0" baseline="0" dirty="0" err="1" smtClean="0">
            <a:solidFill>
              <a:srgbClr val="FFFFFF"/>
            </a:solidFill>
            <a:uFillTx/>
            <a:ea typeface="Palatino"/>
            <a:cs typeface="Palatino"/>
            <a:sym typeface="Palatino"/>
          </a:defRPr>
        </a:defPPr>
      </a:lstStyle>
      <a:style>
        <a:lnRef idx="0">
          <a:scrgbClr r="0" g="0" b="0"/>
        </a:lnRef>
        <a:fillRef idx="0">
          <a:scrgbClr r="0" g="0" b="0"/>
        </a:fillRef>
        <a:effectRef idx="0">
          <a:scrgbClr r="0" g="0" b="0"/>
        </a:effectRef>
        <a:fontRef idx="none"/>
      </a:style>
    </a:spDef>
    <a:lnDef>
      <a:spPr>
        <a:noFill/>
        <a:ln w="25400" cap="flat">
          <a:solidFill>
            <a:srgbClr val="414141"/>
          </a:solidFill>
          <a:prstDash val="solid"/>
          <a:miter lim="400000"/>
        </a:ln>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a:spAutoFit/>
      </a:bodyPr>
      <a:lstStyle>
        <a:defPPr marL="0" marR="0" indent="0" defTabSz="584200" rtl="0" fontAlgn="auto" latinLnBrk="1" hangingPunct="0">
          <a:lnSpc>
            <a:spcPct val="100000"/>
          </a:lnSpc>
          <a:spcBef>
            <a:spcPts val="0"/>
          </a:spcBef>
          <a:spcAft>
            <a:spcPts val="0"/>
          </a:spcAft>
          <a:buClrTx/>
          <a:buSzTx/>
          <a:buFontTx/>
          <a:buNone/>
          <a:tabLst/>
          <a:defRPr kumimoji="0" sz="2400" b="0" i="0" u="none" strike="noStrike" cap="none" spc="0" normalizeH="0" baseline="0" dirty="0" err="1" smtClean="0">
            <a:ln>
              <a:noFill/>
            </a:ln>
            <a:solidFill>
              <a:srgbClr val="414141"/>
            </a:solidFill>
            <a:effectLst/>
            <a:uFillTx/>
            <a:latin typeface="+mn-lt"/>
            <a:ea typeface="Palatino"/>
            <a:cs typeface="Palatino"/>
            <a:sym typeface="Palatino"/>
          </a:defRPr>
        </a:defPPr>
      </a:lstStyle>
      <a:style>
        <a:lnRef idx="0">
          <a:scrgbClr r="0" g="0" b="0"/>
        </a:lnRef>
        <a:fillRef idx="0">
          <a:scrgbClr r="0" g="0" b="0"/>
        </a:fillRef>
        <a:effectRef idx="0">
          <a:scrgbClr r="0" g="0" b="0"/>
        </a:effectRef>
        <a:fontRef idx="none"/>
      </a:style>
    </a:txDef>
  </a:objectDefaults>
  <a:extraClrSchemeLst/>
  <a:extLst>
    <a:ext uri="{05A4C25C-085E-4340-85A3-A5531E510DB2}">
      <thm15:themeFamily xmlns:thm15="http://schemas.microsoft.com/office/thememl/2012/main" name="Ældre Sagen 2016-16_9.potx" id="{FA62C7F8-41E3-4CF3-B1AF-0560228E0AF8}" vid="{84D6CD33-1C15-46A3-8315-F2B29DD7BD60}"/>
    </a:ext>
  </a:extLst>
</a:theme>
</file>

<file path=ppt/theme/theme2.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Kont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5F055342CC713E46B8DE09DC0AEF5073" ma:contentTypeVersion="0" ma:contentTypeDescription="Opret et nyt dokument." ma:contentTypeScope="" ma:versionID="d88d993f9309037e669d5158b9e57541">
  <xsd:schema xmlns:xsd="http://www.w3.org/2001/XMLSchema" xmlns:xs="http://www.w3.org/2001/XMLSchema" xmlns:p="http://schemas.microsoft.com/office/2006/metadata/properties" targetNamespace="http://schemas.microsoft.com/office/2006/metadata/properties" ma:root="true" ma:fieldsID="1ffb0c6b81155c29132853602cea6b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dhol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7D83D71-C525-4968-A17A-F89C69A1C5EF}">
  <ds:schemaRef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schemas.openxmlformats.org/package/2006/metadata/core-properties"/>
    <ds:schemaRef ds:uri="http://www.w3.org/XML/1998/namespace"/>
    <ds:schemaRef ds:uri="http://purl.org/dc/terms/"/>
  </ds:schemaRefs>
</ds:datastoreItem>
</file>

<file path=customXml/itemProps2.xml><?xml version="1.0" encoding="utf-8"?>
<ds:datastoreItem xmlns:ds="http://schemas.openxmlformats.org/officeDocument/2006/customXml" ds:itemID="{BED6F2B3-A7A8-4253-8D52-A37CFA29FCEF}">
  <ds:schemaRefs>
    <ds:schemaRef ds:uri="http://schemas.microsoft.com/sharepoint/v3/contenttype/forms"/>
  </ds:schemaRefs>
</ds:datastoreItem>
</file>

<file path=customXml/itemProps3.xml><?xml version="1.0" encoding="utf-8"?>
<ds:datastoreItem xmlns:ds="http://schemas.openxmlformats.org/officeDocument/2006/customXml" ds:itemID="{9618FCF2-5D59-4697-B408-3C65EFE602F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AES_PowerPointskabelon_2019</Template>
  <TotalTime>1658</TotalTime>
  <Words>859</Words>
  <Application>Microsoft Office PowerPoint</Application>
  <PresentationFormat>Widescreen</PresentationFormat>
  <Paragraphs>95</Paragraphs>
  <Slides>16</Slides>
  <Notes>0</Notes>
  <HiddenSlides>0</HiddenSlides>
  <MMClips>0</MMClips>
  <ScaleCrop>false</ScaleCrop>
  <HeadingPairs>
    <vt:vector size="6" baseType="variant">
      <vt:variant>
        <vt:lpstr>Benyttede skrifttyper</vt:lpstr>
      </vt:variant>
      <vt:variant>
        <vt:i4>5</vt:i4>
      </vt:variant>
      <vt:variant>
        <vt:lpstr>Tema</vt:lpstr>
      </vt:variant>
      <vt:variant>
        <vt:i4>1</vt:i4>
      </vt:variant>
      <vt:variant>
        <vt:lpstr>Slidetitler</vt:lpstr>
      </vt:variant>
      <vt:variant>
        <vt:i4>16</vt:i4>
      </vt:variant>
    </vt:vector>
  </HeadingPairs>
  <TitlesOfParts>
    <vt:vector size="22" baseType="lpstr">
      <vt:lpstr>Arial</vt:lpstr>
      <vt:lpstr>Calibri</vt:lpstr>
      <vt:lpstr>Georgia</vt:lpstr>
      <vt:lpstr>Helvetica</vt:lpstr>
      <vt:lpstr>Palatino</vt:lpstr>
      <vt:lpstr>a_Ældre Sagen Powerpoint 20-03_2019</vt:lpstr>
      <vt:lpstr>PowerPoint-præsentation</vt:lpstr>
      <vt:lpstr>Ældre Sagens forsikringer </vt:lpstr>
      <vt:lpstr>Erhvervsforsikring </vt:lpstr>
      <vt:lpstr>Hvem er dækket </vt:lpstr>
      <vt:lpstr>Dokumentationskrav </vt:lpstr>
      <vt:lpstr>Erhvervsansvarsforsikring</vt:lpstr>
      <vt:lpstr>Erhvervsansvarsforsikringen </vt:lpstr>
      <vt:lpstr>Kollektiv ulykkesforsikring </vt:lpstr>
      <vt:lpstr>Arbejdsskadeforsikring </vt:lpstr>
      <vt:lpstr>Dækningsoversigt </vt:lpstr>
      <vt:lpstr>Forsikringsovervejning </vt:lpstr>
      <vt:lpstr>”Den hjælpende hånd” </vt:lpstr>
      <vt:lpstr>Ældre Sagens rejseforsikring til frivillige turhjælpere </vt:lpstr>
      <vt:lpstr>Dækninger </vt:lpstr>
      <vt:lpstr>Turhjælpere </vt:lpstr>
      <vt:lpstr>Det blå sygesikring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Katrine Krabbe</dc:creator>
  <cp:lastModifiedBy>Liselotte Bindesbøl Have</cp:lastModifiedBy>
  <cp:revision>16</cp:revision>
  <cp:lastPrinted>2023-04-17T07:59:03Z</cp:lastPrinted>
  <dcterms:created xsi:type="dcterms:W3CDTF">2023-01-09T08:12:08Z</dcterms:created>
  <dcterms:modified xsi:type="dcterms:W3CDTF">2024-10-08T11:39:45Z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0x0101005F055342CC713E46B8DE09DC0AEF5073</vt:lpwstr>
  </property>
</Properties>
</file>