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6" r:id="rId4"/>
  </p:sldMasterIdLst>
  <p:notesMasterIdLst>
    <p:notesMasterId r:id="rId79"/>
  </p:notesMasterIdLst>
  <p:handoutMasterIdLst>
    <p:handoutMasterId r:id="rId80"/>
  </p:handoutMasterIdLst>
  <p:sldIdLst>
    <p:sldId id="264" r:id="rId5"/>
    <p:sldId id="1028" r:id="rId6"/>
    <p:sldId id="1049" r:id="rId7"/>
    <p:sldId id="1062" r:id="rId8"/>
    <p:sldId id="1070" r:id="rId9"/>
    <p:sldId id="1063" r:id="rId10"/>
    <p:sldId id="1064" r:id="rId11"/>
    <p:sldId id="1069" r:id="rId12"/>
    <p:sldId id="1067" r:id="rId13"/>
    <p:sldId id="1066" r:id="rId14"/>
    <p:sldId id="1071" r:id="rId15"/>
    <p:sldId id="1073" r:id="rId16"/>
    <p:sldId id="1075" r:id="rId17"/>
    <p:sldId id="1050" r:id="rId18"/>
    <p:sldId id="276" r:id="rId19"/>
    <p:sldId id="281" r:id="rId20"/>
    <p:sldId id="282" r:id="rId21"/>
    <p:sldId id="284" r:id="rId22"/>
    <p:sldId id="283" r:id="rId23"/>
    <p:sldId id="277" r:id="rId24"/>
    <p:sldId id="286" r:id="rId25"/>
    <p:sldId id="285" r:id="rId26"/>
    <p:sldId id="289" r:id="rId27"/>
    <p:sldId id="287" r:id="rId28"/>
    <p:sldId id="288" r:id="rId29"/>
    <p:sldId id="1056" r:id="rId30"/>
    <p:sldId id="1051" r:id="rId31"/>
    <p:sldId id="1061" r:id="rId32"/>
    <p:sldId id="1034" r:id="rId33"/>
    <p:sldId id="1035" r:id="rId34"/>
    <p:sldId id="1052" r:id="rId35"/>
    <p:sldId id="269" r:id="rId36"/>
    <p:sldId id="261" r:id="rId37"/>
    <p:sldId id="262" r:id="rId38"/>
    <p:sldId id="267" r:id="rId39"/>
    <p:sldId id="263" r:id="rId40"/>
    <p:sldId id="1090" r:id="rId41"/>
    <p:sldId id="266" r:id="rId42"/>
    <p:sldId id="268" r:id="rId43"/>
    <p:sldId id="260" r:id="rId44"/>
    <p:sldId id="265" r:id="rId45"/>
    <p:sldId id="273" r:id="rId46"/>
    <p:sldId id="259" r:id="rId47"/>
    <p:sldId id="271" r:id="rId48"/>
    <p:sldId id="270" r:id="rId49"/>
    <p:sldId id="272" r:id="rId50"/>
    <p:sldId id="1053" r:id="rId51"/>
    <p:sldId id="1076" r:id="rId52"/>
    <p:sldId id="1077" r:id="rId53"/>
    <p:sldId id="1036" r:id="rId54"/>
    <p:sldId id="1037" r:id="rId55"/>
    <p:sldId id="1038" r:id="rId56"/>
    <p:sldId id="1033" r:id="rId57"/>
    <p:sldId id="1078" r:id="rId58"/>
    <p:sldId id="1042" r:id="rId59"/>
    <p:sldId id="1040" r:id="rId60"/>
    <p:sldId id="1057" r:id="rId61"/>
    <p:sldId id="1054" r:id="rId62"/>
    <p:sldId id="1082" r:id="rId63"/>
    <p:sldId id="1084" r:id="rId64"/>
    <p:sldId id="1085" r:id="rId65"/>
    <p:sldId id="1087" r:id="rId66"/>
    <p:sldId id="1086" r:id="rId67"/>
    <p:sldId id="1058" r:id="rId68"/>
    <p:sldId id="1055" r:id="rId69"/>
    <p:sldId id="1081" r:id="rId70"/>
    <p:sldId id="292" r:id="rId71"/>
    <p:sldId id="1059" r:id="rId72"/>
    <p:sldId id="1032" r:id="rId73"/>
    <p:sldId id="1060" r:id="rId74"/>
    <p:sldId id="1083" r:id="rId75"/>
    <p:sldId id="290" r:id="rId76"/>
    <p:sldId id="1089" r:id="rId77"/>
    <p:sldId id="1088" r:id="rId78"/>
  </p:sldIdLst>
  <p:sldSz cx="12192000" cy="6858000"/>
  <p:notesSz cx="6858000" cy="9144000"/>
  <p:embeddedFontLst>
    <p:embeddedFont>
      <p:font typeface="Georgia" panose="02040502050405020303" pitchFamily="18" charset="0"/>
      <p:regular r:id="rId81"/>
      <p:bold r:id="rId82"/>
      <p:italic r:id="rId83"/>
      <p:boldItalic r:id="rId84"/>
    </p:embeddedFont>
    <p:embeddedFont>
      <p:font typeface="IBM Plex Sans" panose="020B0503050203000203" pitchFamily="34" charset="0"/>
      <p:regular r:id="rId85"/>
      <p:bold r:id="rId86"/>
      <p:italic r:id="rId87"/>
      <p:boldItalic r:id="rId88"/>
    </p:embeddedFont>
    <p:embeddedFont>
      <p:font typeface="IBM Plex Sans Medium" panose="020B0603050203000203" pitchFamily="34" charset="0"/>
      <p:regular r:id="rId89"/>
      <p:italic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3E943EA1-0AA3-4AFF-9AA7-CC7EF17DF453}">
          <p14:sldIdLst>
            <p14:sldId id="264"/>
            <p14:sldId id="1028"/>
            <p14:sldId id="1049"/>
            <p14:sldId id="1062"/>
            <p14:sldId id="1070"/>
            <p14:sldId id="1063"/>
            <p14:sldId id="1064"/>
            <p14:sldId id="1069"/>
            <p14:sldId id="1067"/>
            <p14:sldId id="1066"/>
            <p14:sldId id="1071"/>
            <p14:sldId id="1073"/>
            <p14:sldId id="1075"/>
            <p14:sldId id="1050"/>
            <p14:sldId id="276"/>
            <p14:sldId id="281"/>
            <p14:sldId id="282"/>
            <p14:sldId id="284"/>
            <p14:sldId id="283"/>
            <p14:sldId id="277"/>
            <p14:sldId id="286"/>
            <p14:sldId id="285"/>
            <p14:sldId id="289"/>
            <p14:sldId id="287"/>
            <p14:sldId id="288"/>
            <p14:sldId id="1056"/>
            <p14:sldId id="1051"/>
            <p14:sldId id="1061"/>
            <p14:sldId id="1034"/>
            <p14:sldId id="1035"/>
            <p14:sldId id="1052"/>
            <p14:sldId id="269"/>
            <p14:sldId id="261"/>
            <p14:sldId id="262"/>
            <p14:sldId id="267"/>
            <p14:sldId id="263"/>
            <p14:sldId id="1090"/>
            <p14:sldId id="266"/>
            <p14:sldId id="268"/>
            <p14:sldId id="260"/>
            <p14:sldId id="265"/>
            <p14:sldId id="273"/>
            <p14:sldId id="259"/>
            <p14:sldId id="271"/>
            <p14:sldId id="270"/>
            <p14:sldId id="272"/>
            <p14:sldId id="1053"/>
            <p14:sldId id="1076"/>
            <p14:sldId id="1077"/>
            <p14:sldId id="1036"/>
            <p14:sldId id="1037"/>
            <p14:sldId id="1038"/>
            <p14:sldId id="1033"/>
            <p14:sldId id="1078"/>
            <p14:sldId id="1042"/>
            <p14:sldId id="1040"/>
            <p14:sldId id="1057"/>
            <p14:sldId id="1054"/>
            <p14:sldId id="1082"/>
            <p14:sldId id="1084"/>
            <p14:sldId id="1085"/>
            <p14:sldId id="1087"/>
            <p14:sldId id="1086"/>
            <p14:sldId id="1058"/>
            <p14:sldId id="1055"/>
            <p14:sldId id="1081"/>
            <p14:sldId id="292"/>
            <p14:sldId id="1059"/>
            <p14:sldId id="1032"/>
            <p14:sldId id="1060"/>
            <p14:sldId id="1083"/>
            <p14:sldId id="290"/>
            <p14:sldId id="1089"/>
            <p14:sldId id="1088"/>
          </p14:sldIdLst>
        </p14:section>
        <p14:section name="Tools" id="{13298FAA-B0CE-4181-B38D-E38972434BCB}">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2D1523-35AB-876B-DDC7-768AC3967519}" name="Lars Chrois" initials="LC" userId="S::lc@prsnt.dk::0d5694f9-aae2-45f6-b917-66606c9d227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1D23"/>
    <a:srgbClr val="C80000"/>
    <a:srgbClr val="FFFFFF"/>
    <a:srgbClr val="A4B2BA"/>
    <a:srgbClr val="DEE2E4"/>
    <a:srgbClr val="B2B2B2"/>
    <a:srgbClr val="AB2026"/>
    <a:srgbClr val="B94335"/>
    <a:srgbClr val="EC8618"/>
    <a:srgbClr val="D670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79" autoAdjust="0"/>
  </p:normalViewPr>
  <p:slideViewPr>
    <p:cSldViewPr snapToGrid="0" showGuides="1">
      <p:cViewPr varScale="1">
        <p:scale>
          <a:sx n="77" d="100"/>
          <a:sy n="77" d="100"/>
        </p:scale>
        <p:origin x="192"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font" Target="fonts/font4.fntdata"/><Relationship Id="rId89" Type="http://schemas.openxmlformats.org/officeDocument/2006/relationships/font" Target="fonts/font9.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87" Type="http://schemas.openxmlformats.org/officeDocument/2006/relationships/font" Target="fonts/font7.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2.fntdata"/><Relationship Id="rId90" Type="http://schemas.openxmlformats.org/officeDocument/2006/relationships/font" Target="fonts/font10.fntdata"/><Relationship Id="rId95"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openxmlformats.org/officeDocument/2006/relationships/font" Target="fonts/font5.fntdata"/><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9C2857-73BC-593D-2C40-099C41A940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a:extLst>
              <a:ext uri="{FF2B5EF4-FFF2-40B4-BE49-F238E27FC236}">
                <a16:creationId xmlns:a16="http://schemas.microsoft.com/office/drawing/2014/main" id="{59FA7C80-1329-E8B3-B39F-BF224CF07A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2CEE5B-347F-47FB-8CC6-ED92E591A094}" type="datetimeFigureOut">
              <a:rPr lang="da-DK" smtClean="0"/>
              <a:t>10-10-2024</a:t>
            </a:fld>
            <a:endParaRPr lang="da-DK"/>
          </a:p>
        </p:txBody>
      </p:sp>
      <p:sp>
        <p:nvSpPr>
          <p:cNvPr id="4" name="Footer Placeholder 3">
            <a:extLst>
              <a:ext uri="{FF2B5EF4-FFF2-40B4-BE49-F238E27FC236}">
                <a16:creationId xmlns:a16="http://schemas.microsoft.com/office/drawing/2014/main" id="{3D661767-1E81-E5AE-EC9E-C707EC9834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Slide Number Placeholder 4">
            <a:extLst>
              <a:ext uri="{FF2B5EF4-FFF2-40B4-BE49-F238E27FC236}">
                <a16:creationId xmlns:a16="http://schemas.microsoft.com/office/drawing/2014/main" id="{F1BA1E28-18E5-FBE6-D240-0DEE07F4B7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67C296-5963-42E1-B2FA-C9D49A93C407}" type="slidenum">
              <a:rPr lang="da-DK" smtClean="0"/>
              <a:t>‹nr.›</a:t>
            </a:fld>
            <a:endParaRPr lang="da-DK"/>
          </a:p>
        </p:txBody>
      </p:sp>
    </p:spTree>
    <p:extLst>
      <p:ext uri="{BB962C8B-B14F-4D97-AF65-F5344CB8AC3E}">
        <p14:creationId xmlns:p14="http://schemas.microsoft.com/office/powerpoint/2010/main" val="3191193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68F99-3EEE-4C51-AA7D-B7E93004C727}" type="datetimeFigureOut">
              <a:rPr lang="da-DK" smtClean="0"/>
              <a:t>10-10-2024</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98BBF-BBF0-4DE9-8547-883D9E224976}" type="slidenum">
              <a:rPr lang="da-DK" smtClean="0"/>
              <a:t>‹nr.›</a:t>
            </a:fld>
            <a:endParaRPr lang="da-DK" dirty="0"/>
          </a:p>
        </p:txBody>
      </p:sp>
    </p:spTree>
    <p:extLst>
      <p:ext uri="{BB962C8B-B14F-4D97-AF65-F5344CB8AC3E}">
        <p14:creationId xmlns:p14="http://schemas.microsoft.com/office/powerpoint/2010/main" val="4127899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1</a:t>
            </a:fld>
            <a:endParaRPr lang="da-DK" dirty="0"/>
          </a:p>
        </p:txBody>
      </p:sp>
    </p:spTree>
    <p:extLst>
      <p:ext uri="{BB962C8B-B14F-4D97-AF65-F5344CB8AC3E}">
        <p14:creationId xmlns:p14="http://schemas.microsoft.com/office/powerpoint/2010/main" val="1832474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a:extLst>
              <a:ext uri="{FF2B5EF4-FFF2-40B4-BE49-F238E27FC236}">
                <a16:creationId xmlns:a16="http://schemas.microsoft.com/office/drawing/2014/main" id="{E4E1D89C-36BB-4FF3-FB38-D2C9C6EA0022}"/>
              </a:ext>
            </a:extLst>
          </p:cNvPr>
          <p:cNvSpPr>
            <a:spLocks noGrp="1" noRot="1" noChangeAspect="1"/>
          </p:cNvSpPr>
          <p:nvPr>
            <p:ph type="sldImg"/>
          </p:nvPr>
        </p:nvSpPr>
        <p:spPr>
          <a:xfrm>
            <a:off x="422275" y="1243013"/>
            <a:ext cx="5961063" cy="3354387"/>
          </a:xfrm>
        </p:spPr>
      </p:sp>
      <p:sp>
        <p:nvSpPr>
          <p:cNvPr id="3" name="Pladsholder til noter 2">
            <a:extLst>
              <a:ext uri="{FF2B5EF4-FFF2-40B4-BE49-F238E27FC236}">
                <a16:creationId xmlns:a16="http://schemas.microsoft.com/office/drawing/2014/main" id="{DD537A97-779C-D804-332B-F1A85AE4C561}"/>
              </a:ext>
            </a:extLst>
          </p:cNvPr>
          <p:cNvSpPr txBox="1">
            <a:spLocks noGrp="1"/>
          </p:cNvSpPr>
          <p:nvPr>
            <p:ph type="body" sz="quarter" idx="1"/>
          </p:nvPr>
        </p:nvSpPr>
        <p:spPr/>
        <p:txBody>
          <a:bodyPr/>
          <a:lstStyle/>
          <a:p>
            <a:r>
              <a:rPr lang="da-DK" dirty="0"/>
              <a:t>Besparelsen er ved en konto, så ikke alle har hver 2 forretningsnumre hos Nets. </a:t>
            </a:r>
          </a:p>
        </p:txBody>
      </p:sp>
      <p:sp>
        <p:nvSpPr>
          <p:cNvPr id="4" name="Pladsholder til diasnummer 3">
            <a:extLst>
              <a:ext uri="{FF2B5EF4-FFF2-40B4-BE49-F238E27FC236}">
                <a16:creationId xmlns:a16="http://schemas.microsoft.com/office/drawing/2014/main" id="{DCD6871D-A2CD-527D-84CF-DDEBD7822DCB}"/>
              </a:ext>
            </a:extLst>
          </p:cNvPr>
          <p:cNvSpPr txBox="1"/>
          <p:nvPr/>
        </p:nvSpPr>
        <p:spPr>
          <a:xfrm>
            <a:off x="3854934" y="9445164"/>
            <a:ext cx="2949099" cy="498935"/>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2D3509-3CAB-4048-9964-D9230A2DEDB6}" type="slidenum">
              <a:t>22</a:t>
            </a:fld>
            <a:endParaRPr lang="da-DK"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91907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a:extLst>
              <a:ext uri="{FF2B5EF4-FFF2-40B4-BE49-F238E27FC236}">
                <a16:creationId xmlns:a16="http://schemas.microsoft.com/office/drawing/2014/main" id="{E4E1D89C-36BB-4FF3-FB38-D2C9C6EA0022}"/>
              </a:ext>
            </a:extLst>
          </p:cNvPr>
          <p:cNvSpPr>
            <a:spLocks noGrp="1" noRot="1" noChangeAspect="1"/>
          </p:cNvSpPr>
          <p:nvPr>
            <p:ph type="sldImg"/>
          </p:nvPr>
        </p:nvSpPr>
        <p:spPr>
          <a:xfrm>
            <a:off x="422275" y="1243013"/>
            <a:ext cx="5961063" cy="3354387"/>
          </a:xfrm>
        </p:spPr>
      </p:sp>
      <p:sp>
        <p:nvSpPr>
          <p:cNvPr id="3" name="Pladsholder til noter 2">
            <a:extLst>
              <a:ext uri="{FF2B5EF4-FFF2-40B4-BE49-F238E27FC236}">
                <a16:creationId xmlns:a16="http://schemas.microsoft.com/office/drawing/2014/main" id="{DD537A97-779C-D804-332B-F1A85AE4C561}"/>
              </a:ext>
            </a:extLst>
          </p:cNvPr>
          <p:cNvSpPr txBox="1">
            <a:spLocks noGrp="1"/>
          </p:cNvSpPr>
          <p:nvPr>
            <p:ph type="body" sz="quarter" idx="1"/>
          </p:nvPr>
        </p:nvSpPr>
        <p:spPr/>
        <p:txBody>
          <a:bodyPr/>
          <a:lstStyle/>
          <a:p>
            <a:r>
              <a:rPr lang="da-DK" dirty="0"/>
              <a:t>Bogføring hos jer ses først næste formiddag. </a:t>
            </a:r>
          </a:p>
        </p:txBody>
      </p:sp>
      <p:sp>
        <p:nvSpPr>
          <p:cNvPr id="4" name="Pladsholder til diasnummer 3">
            <a:extLst>
              <a:ext uri="{FF2B5EF4-FFF2-40B4-BE49-F238E27FC236}">
                <a16:creationId xmlns:a16="http://schemas.microsoft.com/office/drawing/2014/main" id="{DCD6871D-A2CD-527D-84CF-DDEBD7822DCB}"/>
              </a:ext>
            </a:extLst>
          </p:cNvPr>
          <p:cNvSpPr txBox="1"/>
          <p:nvPr/>
        </p:nvSpPr>
        <p:spPr>
          <a:xfrm>
            <a:off x="3854934" y="9445164"/>
            <a:ext cx="2949099" cy="498935"/>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2D3509-3CAB-4048-9964-D9230A2DEDB6}" type="slidenum">
              <a:t>23</a:t>
            </a:fld>
            <a:endParaRPr lang="da-DK"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695089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a:extLst>
              <a:ext uri="{FF2B5EF4-FFF2-40B4-BE49-F238E27FC236}">
                <a16:creationId xmlns:a16="http://schemas.microsoft.com/office/drawing/2014/main" id="{E4E1D89C-36BB-4FF3-FB38-D2C9C6EA0022}"/>
              </a:ext>
            </a:extLst>
          </p:cNvPr>
          <p:cNvSpPr>
            <a:spLocks noGrp="1" noRot="1" noChangeAspect="1"/>
          </p:cNvSpPr>
          <p:nvPr>
            <p:ph type="sldImg"/>
          </p:nvPr>
        </p:nvSpPr>
        <p:spPr>
          <a:xfrm>
            <a:off x="422275" y="1243013"/>
            <a:ext cx="5961063" cy="3354387"/>
          </a:xfrm>
        </p:spPr>
      </p:sp>
      <p:sp>
        <p:nvSpPr>
          <p:cNvPr id="3" name="Pladsholder til noter 2">
            <a:extLst>
              <a:ext uri="{FF2B5EF4-FFF2-40B4-BE49-F238E27FC236}">
                <a16:creationId xmlns:a16="http://schemas.microsoft.com/office/drawing/2014/main" id="{DD537A97-779C-D804-332B-F1A85AE4C561}"/>
              </a:ext>
            </a:extLst>
          </p:cNvPr>
          <p:cNvSpPr txBox="1">
            <a:spLocks noGrp="1"/>
          </p:cNvSpPr>
          <p:nvPr>
            <p:ph type="body" sz="quarter" idx="1"/>
          </p:nvPr>
        </p:nvSpPr>
        <p:spPr/>
        <p:txBody>
          <a:bodyPr/>
          <a:lstStyle/>
          <a:p>
            <a:endParaRPr lang="da-DK" dirty="0"/>
          </a:p>
        </p:txBody>
      </p:sp>
      <p:sp>
        <p:nvSpPr>
          <p:cNvPr id="4" name="Pladsholder til diasnummer 3">
            <a:extLst>
              <a:ext uri="{FF2B5EF4-FFF2-40B4-BE49-F238E27FC236}">
                <a16:creationId xmlns:a16="http://schemas.microsoft.com/office/drawing/2014/main" id="{DCD6871D-A2CD-527D-84CF-DDEBD7822DCB}"/>
              </a:ext>
            </a:extLst>
          </p:cNvPr>
          <p:cNvSpPr txBox="1"/>
          <p:nvPr/>
        </p:nvSpPr>
        <p:spPr>
          <a:xfrm>
            <a:off x="3854934" y="9445164"/>
            <a:ext cx="2949099" cy="498935"/>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2D3509-3CAB-4048-9964-D9230A2DEDB6}" type="slidenum">
              <a:t>24</a:t>
            </a:fld>
            <a:endParaRPr lang="da-DK"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577587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a:extLst>
              <a:ext uri="{FF2B5EF4-FFF2-40B4-BE49-F238E27FC236}">
                <a16:creationId xmlns:a16="http://schemas.microsoft.com/office/drawing/2014/main" id="{E4E1D89C-36BB-4FF3-FB38-D2C9C6EA0022}"/>
              </a:ext>
            </a:extLst>
          </p:cNvPr>
          <p:cNvSpPr>
            <a:spLocks noGrp="1" noRot="1" noChangeAspect="1"/>
          </p:cNvSpPr>
          <p:nvPr>
            <p:ph type="sldImg"/>
          </p:nvPr>
        </p:nvSpPr>
        <p:spPr>
          <a:xfrm>
            <a:off x="422275" y="1243013"/>
            <a:ext cx="5961063" cy="3354387"/>
          </a:xfrm>
        </p:spPr>
      </p:sp>
      <p:sp>
        <p:nvSpPr>
          <p:cNvPr id="3" name="Pladsholder til noter 2">
            <a:extLst>
              <a:ext uri="{FF2B5EF4-FFF2-40B4-BE49-F238E27FC236}">
                <a16:creationId xmlns:a16="http://schemas.microsoft.com/office/drawing/2014/main" id="{DD537A97-779C-D804-332B-F1A85AE4C561}"/>
              </a:ext>
            </a:extLst>
          </p:cNvPr>
          <p:cNvSpPr txBox="1">
            <a:spLocks noGrp="1"/>
          </p:cNvSpPr>
          <p:nvPr>
            <p:ph type="body" sz="quarter" idx="1"/>
          </p:nvPr>
        </p:nvSpPr>
        <p:spPr/>
        <p:txBody>
          <a:bodyPr/>
          <a:lstStyle/>
          <a:p>
            <a:endParaRPr lang="da-DK" dirty="0"/>
          </a:p>
        </p:txBody>
      </p:sp>
      <p:sp>
        <p:nvSpPr>
          <p:cNvPr id="4" name="Pladsholder til diasnummer 3">
            <a:extLst>
              <a:ext uri="{FF2B5EF4-FFF2-40B4-BE49-F238E27FC236}">
                <a16:creationId xmlns:a16="http://schemas.microsoft.com/office/drawing/2014/main" id="{DCD6871D-A2CD-527D-84CF-DDEBD7822DCB}"/>
              </a:ext>
            </a:extLst>
          </p:cNvPr>
          <p:cNvSpPr txBox="1"/>
          <p:nvPr/>
        </p:nvSpPr>
        <p:spPr>
          <a:xfrm>
            <a:off x="3854934" y="9445164"/>
            <a:ext cx="2949099" cy="498935"/>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2D3509-3CAB-4048-9964-D9230A2DEDB6}" type="slidenum">
              <a:t>25</a:t>
            </a:fld>
            <a:endParaRPr lang="da-DK"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191445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26</a:t>
            </a:fld>
            <a:endParaRPr lang="da-DK" dirty="0"/>
          </a:p>
        </p:txBody>
      </p:sp>
    </p:spTree>
    <p:extLst>
      <p:ext uri="{BB962C8B-B14F-4D97-AF65-F5344CB8AC3E}">
        <p14:creationId xmlns:p14="http://schemas.microsoft.com/office/powerpoint/2010/main" val="1827623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28</a:t>
            </a:fld>
            <a:endParaRPr lang="da-DK" dirty="0"/>
          </a:p>
        </p:txBody>
      </p:sp>
    </p:spTree>
    <p:extLst>
      <p:ext uri="{BB962C8B-B14F-4D97-AF65-F5344CB8AC3E}">
        <p14:creationId xmlns:p14="http://schemas.microsoft.com/office/powerpoint/2010/main" val="2104408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29</a:t>
            </a:fld>
            <a:endParaRPr lang="da-DK" dirty="0"/>
          </a:p>
        </p:txBody>
      </p:sp>
    </p:spTree>
    <p:extLst>
      <p:ext uri="{BB962C8B-B14F-4D97-AF65-F5344CB8AC3E}">
        <p14:creationId xmlns:p14="http://schemas.microsoft.com/office/powerpoint/2010/main" val="2524414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Vi skal have det til at passe med attestationskrav etc.</a:t>
            </a:r>
          </a:p>
        </p:txBody>
      </p:sp>
      <p:sp>
        <p:nvSpPr>
          <p:cNvPr id="4" name="Slide Number Placeholder 3"/>
          <p:cNvSpPr>
            <a:spLocks noGrp="1"/>
          </p:cNvSpPr>
          <p:nvPr>
            <p:ph type="sldNum" sz="quarter" idx="5"/>
          </p:nvPr>
        </p:nvSpPr>
        <p:spPr/>
        <p:txBody>
          <a:bodyPr/>
          <a:lstStyle/>
          <a:p>
            <a:fld id="{C2C98BBF-BBF0-4DE9-8547-883D9E224976}" type="slidenum">
              <a:rPr lang="da-DK" smtClean="0"/>
              <a:t>30</a:t>
            </a:fld>
            <a:endParaRPr lang="da-DK" dirty="0"/>
          </a:p>
        </p:txBody>
      </p:sp>
    </p:spTree>
    <p:extLst>
      <p:ext uri="{BB962C8B-B14F-4D97-AF65-F5344CB8AC3E}">
        <p14:creationId xmlns:p14="http://schemas.microsoft.com/office/powerpoint/2010/main" val="1380416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48</a:t>
            </a:fld>
            <a:endParaRPr lang="da-DK" dirty="0"/>
          </a:p>
        </p:txBody>
      </p:sp>
    </p:spTree>
    <p:extLst>
      <p:ext uri="{BB962C8B-B14F-4D97-AF65-F5344CB8AC3E}">
        <p14:creationId xmlns:p14="http://schemas.microsoft.com/office/powerpoint/2010/main" val="2104408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49</a:t>
            </a:fld>
            <a:endParaRPr lang="da-DK" dirty="0"/>
          </a:p>
        </p:txBody>
      </p:sp>
    </p:spTree>
    <p:extLst>
      <p:ext uri="{BB962C8B-B14F-4D97-AF65-F5344CB8AC3E}">
        <p14:creationId xmlns:p14="http://schemas.microsoft.com/office/powerpoint/2010/main" val="598371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2</a:t>
            </a:fld>
            <a:endParaRPr lang="da-DK" dirty="0"/>
          </a:p>
        </p:txBody>
      </p:sp>
    </p:spTree>
    <p:extLst>
      <p:ext uri="{BB962C8B-B14F-4D97-AF65-F5344CB8AC3E}">
        <p14:creationId xmlns:p14="http://schemas.microsoft.com/office/powerpoint/2010/main" val="1619475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50</a:t>
            </a:fld>
            <a:endParaRPr lang="da-DK" dirty="0"/>
          </a:p>
        </p:txBody>
      </p:sp>
    </p:spTree>
    <p:extLst>
      <p:ext uri="{BB962C8B-B14F-4D97-AF65-F5344CB8AC3E}">
        <p14:creationId xmlns:p14="http://schemas.microsoft.com/office/powerpoint/2010/main" val="3294809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51</a:t>
            </a:fld>
            <a:endParaRPr lang="da-DK" dirty="0"/>
          </a:p>
        </p:txBody>
      </p:sp>
    </p:spTree>
    <p:extLst>
      <p:ext uri="{BB962C8B-B14F-4D97-AF65-F5344CB8AC3E}">
        <p14:creationId xmlns:p14="http://schemas.microsoft.com/office/powerpoint/2010/main" val="1270168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52</a:t>
            </a:fld>
            <a:endParaRPr lang="da-DK" dirty="0"/>
          </a:p>
        </p:txBody>
      </p:sp>
    </p:spTree>
    <p:extLst>
      <p:ext uri="{BB962C8B-B14F-4D97-AF65-F5344CB8AC3E}">
        <p14:creationId xmlns:p14="http://schemas.microsoft.com/office/powerpoint/2010/main" val="224644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53</a:t>
            </a:fld>
            <a:endParaRPr lang="da-DK" dirty="0"/>
          </a:p>
        </p:txBody>
      </p:sp>
    </p:spTree>
    <p:extLst>
      <p:ext uri="{BB962C8B-B14F-4D97-AF65-F5344CB8AC3E}">
        <p14:creationId xmlns:p14="http://schemas.microsoft.com/office/powerpoint/2010/main" val="2653650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54</a:t>
            </a:fld>
            <a:endParaRPr lang="da-DK" dirty="0"/>
          </a:p>
        </p:txBody>
      </p:sp>
    </p:spTree>
    <p:extLst>
      <p:ext uri="{BB962C8B-B14F-4D97-AF65-F5344CB8AC3E}">
        <p14:creationId xmlns:p14="http://schemas.microsoft.com/office/powerpoint/2010/main" val="3354930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55</a:t>
            </a:fld>
            <a:endParaRPr lang="da-DK" dirty="0"/>
          </a:p>
        </p:txBody>
      </p:sp>
    </p:spTree>
    <p:extLst>
      <p:ext uri="{BB962C8B-B14F-4D97-AF65-F5344CB8AC3E}">
        <p14:creationId xmlns:p14="http://schemas.microsoft.com/office/powerpoint/2010/main" val="2562723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56</a:t>
            </a:fld>
            <a:endParaRPr lang="da-DK" dirty="0"/>
          </a:p>
        </p:txBody>
      </p:sp>
    </p:spTree>
    <p:extLst>
      <p:ext uri="{BB962C8B-B14F-4D97-AF65-F5344CB8AC3E}">
        <p14:creationId xmlns:p14="http://schemas.microsoft.com/office/powerpoint/2010/main" val="612413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57</a:t>
            </a:fld>
            <a:endParaRPr lang="da-DK" dirty="0"/>
          </a:p>
        </p:txBody>
      </p:sp>
    </p:spTree>
    <p:extLst>
      <p:ext uri="{BB962C8B-B14F-4D97-AF65-F5344CB8AC3E}">
        <p14:creationId xmlns:p14="http://schemas.microsoft.com/office/powerpoint/2010/main" val="2188975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64</a:t>
            </a:fld>
            <a:endParaRPr lang="da-DK" dirty="0"/>
          </a:p>
        </p:txBody>
      </p:sp>
    </p:spTree>
    <p:extLst>
      <p:ext uri="{BB962C8B-B14F-4D97-AF65-F5344CB8AC3E}">
        <p14:creationId xmlns:p14="http://schemas.microsoft.com/office/powerpoint/2010/main" val="939033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a:extLst>
              <a:ext uri="{FF2B5EF4-FFF2-40B4-BE49-F238E27FC236}">
                <a16:creationId xmlns:a16="http://schemas.microsoft.com/office/drawing/2014/main" id="{E4E1D89C-36BB-4FF3-FB38-D2C9C6EA0022}"/>
              </a:ext>
            </a:extLst>
          </p:cNvPr>
          <p:cNvSpPr>
            <a:spLocks noGrp="1" noRot="1" noChangeAspect="1"/>
          </p:cNvSpPr>
          <p:nvPr>
            <p:ph type="sldImg"/>
          </p:nvPr>
        </p:nvSpPr>
        <p:spPr>
          <a:xfrm>
            <a:off x="422275" y="1243013"/>
            <a:ext cx="5961063" cy="3354387"/>
          </a:xfrm>
        </p:spPr>
      </p:sp>
      <p:sp>
        <p:nvSpPr>
          <p:cNvPr id="3" name="Pladsholder til noter 2">
            <a:extLst>
              <a:ext uri="{FF2B5EF4-FFF2-40B4-BE49-F238E27FC236}">
                <a16:creationId xmlns:a16="http://schemas.microsoft.com/office/drawing/2014/main" id="{DD537A97-779C-D804-332B-F1A85AE4C561}"/>
              </a:ext>
            </a:extLst>
          </p:cNvPr>
          <p:cNvSpPr txBox="1">
            <a:spLocks noGrp="1"/>
          </p:cNvSpPr>
          <p:nvPr>
            <p:ph type="body" sz="quarter" idx="1"/>
          </p:nvPr>
        </p:nvSpPr>
        <p:spPr/>
        <p:txBody>
          <a:bodyPr/>
          <a:lstStyle/>
          <a:p>
            <a:endParaRPr lang="da-DK" dirty="0"/>
          </a:p>
          <a:p>
            <a:endParaRPr lang="da-DK" dirty="0"/>
          </a:p>
        </p:txBody>
      </p:sp>
      <p:sp>
        <p:nvSpPr>
          <p:cNvPr id="4" name="Pladsholder til diasnummer 3">
            <a:extLst>
              <a:ext uri="{FF2B5EF4-FFF2-40B4-BE49-F238E27FC236}">
                <a16:creationId xmlns:a16="http://schemas.microsoft.com/office/drawing/2014/main" id="{DCD6871D-A2CD-527D-84CF-DDEBD7822DCB}"/>
              </a:ext>
            </a:extLst>
          </p:cNvPr>
          <p:cNvSpPr txBox="1"/>
          <p:nvPr/>
        </p:nvSpPr>
        <p:spPr>
          <a:xfrm>
            <a:off x="3854934" y="9445164"/>
            <a:ext cx="2949099" cy="498935"/>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2D3509-3CAB-4048-9964-D9230A2DEDB6}" type="slidenum">
              <a:t>67</a:t>
            </a:fld>
            <a:endParaRPr lang="da-DK"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126570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a:extLst>
              <a:ext uri="{FF2B5EF4-FFF2-40B4-BE49-F238E27FC236}">
                <a16:creationId xmlns:a16="http://schemas.microsoft.com/office/drawing/2014/main" id="{E4E1D89C-36BB-4FF3-FB38-D2C9C6EA0022}"/>
              </a:ext>
            </a:extLst>
          </p:cNvPr>
          <p:cNvSpPr>
            <a:spLocks noGrp="1" noRot="1" noChangeAspect="1"/>
          </p:cNvSpPr>
          <p:nvPr>
            <p:ph type="sldImg"/>
          </p:nvPr>
        </p:nvSpPr>
        <p:spPr>
          <a:xfrm>
            <a:off x="422275" y="1243013"/>
            <a:ext cx="5961063" cy="3354387"/>
          </a:xfrm>
        </p:spPr>
      </p:sp>
      <p:sp>
        <p:nvSpPr>
          <p:cNvPr id="3" name="Pladsholder til noter 2">
            <a:extLst>
              <a:ext uri="{FF2B5EF4-FFF2-40B4-BE49-F238E27FC236}">
                <a16:creationId xmlns:a16="http://schemas.microsoft.com/office/drawing/2014/main" id="{DD537A97-779C-D804-332B-F1A85AE4C561}"/>
              </a:ext>
            </a:extLst>
          </p:cNvPr>
          <p:cNvSpPr txBox="1">
            <a:spLocks noGrp="1"/>
          </p:cNvSpPr>
          <p:nvPr>
            <p:ph type="body" sz="quarter" idx="1"/>
          </p:nvPr>
        </p:nvSpPr>
        <p:spPr/>
        <p:txBody>
          <a:bodyPr/>
          <a:lstStyle/>
          <a:p>
            <a:r>
              <a:rPr lang="da-DK" dirty="0"/>
              <a:t>Vores nuværende system er for dyrt fordi det er specialsyet/udviklet til os. En standardløsning med flere på samme system </a:t>
            </a:r>
          </a:p>
        </p:txBody>
      </p:sp>
      <p:sp>
        <p:nvSpPr>
          <p:cNvPr id="4" name="Pladsholder til diasnummer 3">
            <a:extLst>
              <a:ext uri="{FF2B5EF4-FFF2-40B4-BE49-F238E27FC236}">
                <a16:creationId xmlns:a16="http://schemas.microsoft.com/office/drawing/2014/main" id="{DCD6871D-A2CD-527D-84CF-DDEBD7822DCB}"/>
              </a:ext>
            </a:extLst>
          </p:cNvPr>
          <p:cNvSpPr txBox="1"/>
          <p:nvPr/>
        </p:nvSpPr>
        <p:spPr>
          <a:xfrm>
            <a:off x="3854934" y="9445164"/>
            <a:ext cx="2949099" cy="498935"/>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2D3509-3CAB-4048-9964-D9230A2DEDB6}" type="slidenum">
              <a:t>15</a:t>
            </a:fld>
            <a:endParaRPr lang="da-DK" sz="1200" b="0" i="0" u="none" strike="noStrike" kern="1200" cap="none" spc="0" baseline="0">
              <a:solidFill>
                <a:srgbClr val="000000"/>
              </a:solidFill>
              <a:uFillTx/>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68</a:t>
            </a:fld>
            <a:endParaRPr lang="da-DK" dirty="0"/>
          </a:p>
        </p:txBody>
      </p:sp>
    </p:spTree>
    <p:extLst>
      <p:ext uri="{BB962C8B-B14F-4D97-AF65-F5344CB8AC3E}">
        <p14:creationId xmlns:p14="http://schemas.microsoft.com/office/powerpoint/2010/main" val="1619475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69</a:t>
            </a:fld>
            <a:endParaRPr lang="da-DK" dirty="0"/>
          </a:p>
        </p:txBody>
      </p:sp>
    </p:spTree>
    <p:extLst>
      <p:ext uri="{BB962C8B-B14F-4D97-AF65-F5344CB8AC3E}">
        <p14:creationId xmlns:p14="http://schemas.microsoft.com/office/powerpoint/2010/main" val="2104408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a:extLst>
              <a:ext uri="{FF2B5EF4-FFF2-40B4-BE49-F238E27FC236}">
                <a16:creationId xmlns:a16="http://schemas.microsoft.com/office/drawing/2014/main" id="{E4E1D89C-36BB-4FF3-FB38-D2C9C6EA0022}"/>
              </a:ext>
            </a:extLst>
          </p:cNvPr>
          <p:cNvSpPr>
            <a:spLocks noGrp="1" noRot="1" noChangeAspect="1"/>
          </p:cNvSpPr>
          <p:nvPr>
            <p:ph type="sldImg"/>
          </p:nvPr>
        </p:nvSpPr>
        <p:spPr>
          <a:xfrm>
            <a:off x="422275" y="1243013"/>
            <a:ext cx="5961063" cy="3354387"/>
          </a:xfrm>
        </p:spPr>
      </p:sp>
      <p:sp>
        <p:nvSpPr>
          <p:cNvPr id="3" name="Pladsholder til noter 2">
            <a:extLst>
              <a:ext uri="{FF2B5EF4-FFF2-40B4-BE49-F238E27FC236}">
                <a16:creationId xmlns:a16="http://schemas.microsoft.com/office/drawing/2014/main" id="{DD537A97-779C-D804-332B-F1A85AE4C561}"/>
              </a:ext>
            </a:extLst>
          </p:cNvPr>
          <p:cNvSpPr txBox="1">
            <a:spLocks noGrp="1"/>
          </p:cNvSpPr>
          <p:nvPr>
            <p:ph type="body" sz="quarter" idx="1"/>
          </p:nvPr>
        </p:nvSpPr>
        <p:spPr/>
        <p:txBody>
          <a:bodyPr/>
          <a:lstStyle/>
          <a:p>
            <a:r>
              <a:rPr lang="da-DK" dirty="0"/>
              <a:t>Eksempel med gavekort – folk bliver kontaktet af svindlere som har hacket andres profiler. </a:t>
            </a:r>
          </a:p>
        </p:txBody>
      </p:sp>
      <p:sp>
        <p:nvSpPr>
          <p:cNvPr id="4" name="Pladsholder til diasnummer 3">
            <a:extLst>
              <a:ext uri="{FF2B5EF4-FFF2-40B4-BE49-F238E27FC236}">
                <a16:creationId xmlns:a16="http://schemas.microsoft.com/office/drawing/2014/main" id="{DCD6871D-A2CD-527D-84CF-DDEBD7822DCB}"/>
              </a:ext>
            </a:extLst>
          </p:cNvPr>
          <p:cNvSpPr txBox="1"/>
          <p:nvPr/>
        </p:nvSpPr>
        <p:spPr>
          <a:xfrm>
            <a:off x="3854934" y="9445164"/>
            <a:ext cx="2949099" cy="498935"/>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2D3509-3CAB-4048-9964-D9230A2DEDB6}" type="slidenum">
              <a:t>71</a:t>
            </a:fld>
            <a:endParaRPr lang="da-DK"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979395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a:extLst>
              <a:ext uri="{FF2B5EF4-FFF2-40B4-BE49-F238E27FC236}">
                <a16:creationId xmlns:a16="http://schemas.microsoft.com/office/drawing/2014/main" id="{E4E1D89C-36BB-4FF3-FB38-D2C9C6EA0022}"/>
              </a:ext>
            </a:extLst>
          </p:cNvPr>
          <p:cNvSpPr>
            <a:spLocks noGrp="1" noRot="1" noChangeAspect="1"/>
          </p:cNvSpPr>
          <p:nvPr>
            <p:ph type="sldImg"/>
          </p:nvPr>
        </p:nvSpPr>
        <p:spPr>
          <a:xfrm>
            <a:off x="422275" y="1243013"/>
            <a:ext cx="5961063" cy="3354387"/>
          </a:xfrm>
        </p:spPr>
      </p:sp>
      <p:sp>
        <p:nvSpPr>
          <p:cNvPr id="3" name="Pladsholder til noter 2">
            <a:extLst>
              <a:ext uri="{FF2B5EF4-FFF2-40B4-BE49-F238E27FC236}">
                <a16:creationId xmlns:a16="http://schemas.microsoft.com/office/drawing/2014/main" id="{DD537A97-779C-D804-332B-F1A85AE4C561}"/>
              </a:ext>
            </a:extLst>
          </p:cNvPr>
          <p:cNvSpPr txBox="1">
            <a:spLocks noGrp="1"/>
          </p:cNvSpPr>
          <p:nvPr>
            <p:ph type="body" sz="quarter" idx="1"/>
          </p:nvPr>
        </p:nvSpPr>
        <p:spPr/>
        <p:txBody>
          <a:bodyPr/>
          <a:lstStyle/>
          <a:p>
            <a:endParaRPr lang="da-DK" dirty="0"/>
          </a:p>
        </p:txBody>
      </p:sp>
      <p:sp>
        <p:nvSpPr>
          <p:cNvPr id="4" name="Pladsholder til diasnummer 3">
            <a:extLst>
              <a:ext uri="{FF2B5EF4-FFF2-40B4-BE49-F238E27FC236}">
                <a16:creationId xmlns:a16="http://schemas.microsoft.com/office/drawing/2014/main" id="{DCD6871D-A2CD-527D-84CF-DDEBD7822DCB}"/>
              </a:ext>
            </a:extLst>
          </p:cNvPr>
          <p:cNvSpPr txBox="1"/>
          <p:nvPr/>
        </p:nvSpPr>
        <p:spPr>
          <a:xfrm>
            <a:off x="3854934" y="9445164"/>
            <a:ext cx="2949099" cy="498935"/>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2D3509-3CAB-4048-9964-D9230A2DEDB6}" type="slidenum">
              <a:t>72</a:t>
            </a:fld>
            <a:endParaRPr lang="da-DK"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252816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a:extLst>
              <a:ext uri="{FF2B5EF4-FFF2-40B4-BE49-F238E27FC236}">
                <a16:creationId xmlns:a16="http://schemas.microsoft.com/office/drawing/2014/main" id="{E4E1D89C-36BB-4FF3-FB38-D2C9C6EA0022}"/>
              </a:ext>
            </a:extLst>
          </p:cNvPr>
          <p:cNvSpPr>
            <a:spLocks noGrp="1" noRot="1" noChangeAspect="1"/>
          </p:cNvSpPr>
          <p:nvPr>
            <p:ph type="sldImg"/>
          </p:nvPr>
        </p:nvSpPr>
        <p:spPr>
          <a:xfrm>
            <a:off x="422275" y="1243013"/>
            <a:ext cx="5961063" cy="3354387"/>
          </a:xfrm>
        </p:spPr>
      </p:sp>
      <p:sp>
        <p:nvSpPr>
          <p:cNvPr id="3" name="Pladsholder til noter 2">
            <a:extLst>
              <a:ext uri="{FF2B5EF4-FFF2-40B4-BE49-F238E27FC236}">
                <a16:creationId xmlns:a16="http://schemas.microsoft.com/office/drawing/2014/main" id="{DD537A97-779C-D804-332B-F1A85AE4C561}"/>
              </a:ext>
            </a:extLst>
          </p:cNvPr>
          <p:cNvSpPr txBox="1">
            <a:spLocks noGrp="1"/>
          </p:cNvSpPr>
          <p:nvPr>
            <p:ph type="body" sz="quarter" idx="1"/>
          </p:nvPr>
        </p:nvSpPr>
        <p:spPr/>
        <p:txBody>
          <a:bodyPr/>
          <a:lstStyle/>
          <a:p>
            <a:r>
              <a:rPr lang="da-DK" dirty="0"/>
              <a:t>Standartløsning betyder at vi ikke er så sårbare som vi er i dag, leverandøren laver kun ændringer hvis det også giver mening for nogle af brugere af løsningen.</a:t>
            </a:r>
          </a:p>
          <a:p>
            <a:r>
              <a:rPr lang="da-DK" dirty="0"/>
              <a:t>Driftssikkert. </a:t>
            </a:r>
          </a:p>
          <a:p>
            <a:r>
              <a:rPr lang="da-DK" dirty="0"/>
              <a:t>Det er en ÆS politik at vi kun vil have standartsystemer…</a:t>
            </a:r>
          </a:p>
        </p:txBody>
      </p:sp>
      <p:sp>
        <p:nvSpPr>
          <p:cNvPr id="4" name="Pladsholder til diasnummer 3">
            <a:extLst>
              <a:ext uri="{FF2B5EF4-FFF2-40B4-BE49-F238E27FC236}">
                <a16:creationId xmlns:a16="http://schemas.microsoft.com/office/drawing/2014/main" id="{DCD6871D-A2CD-527D-84CF-DDEBD7822DCB}"/>
              </a:ext>
            </a:extLst>
          </p:cNvPr>
          <p:cNvSpPr txBox="1"/>
          <p:nvPr/>
        </p:nvSpPr>
        <p:spPr>
          <a:xfrm>
            <a:off x="3854934" y="9445164"/>
            <a:ext cx="2949099" cy="498935"/>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2D3509-3CAB-4048-9964-D9230A2DEDB6}" type="slidenum">
              <a:t>16</a:t>
            </a:fld>
            <a:endParaRPr lang="da-DK"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919155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a:extLst>
              <a:ext uri="{FF2B5EF4-FFF2-40B4-BE49-F238E27FC236}">
                <a16:creationId xmlns:a16="http://schemas.microsoft.com/office/drawing/2014/main" id="{E4E1D89C-36BB-4FF3-FB38-D2C9C6EA0022}"/>
              </a:ext>
            </a:extLst>
          </p:cNvPr>
          <p:cNvSpPr>
            <a:spLocks noGrp="1" noRot="1" noChangeAspect="1"/>
          </p:cNvSpPr>
          <p:nvPr>
            <p:ph type="sldImg"/>
          </p:nvPr>
        </p:nvSpPr>
        <p:spPr>
          <a:xfrm>
            <a:off x="422275" y="1243013"/>
            <a:ext cx="5961063" cy="3354387"/>
          </a:xfrm>
        </p:spPr>
      </p:sp>
      <p:sp>
        <p:nvSpPr>
          <p:cNvPr id="3" name="Pladsholder til noter 2">
            <a:extLst>
              <a:ext uri="{FF2B5EF4-FFF2-40B4-BE49-F238E27FC236}">
                <a16:creationId xmlns:a16="http://schemas.microsoft.com/office/drawing/2014/main" id="{DD537A97-779C-D804-332B-F1A85AE4C561}"/>
              </a:ext>
            </a:extLst>
          </p:cNvPr>
          <p:cNvSpPr txBox="1">
            <a:spLocks noGrp="1"/>
          </p:cNvSpPr>
          <p:nvPr>
            <p:ph type="body" sz="quarter" idx="1"/>
          </p:nvPr>
        </p:nvSpPr>
        <p:spPr/>
        <p:txBody>
          <a:bodyPr/>
          <a:lstStyle/>
          <a:p>
            <a:r>
              <a:rPr lang="da-DK" dirty="0"/>
              <a:t>Vestfyn, Faaborg, Hjørring, Silkeborg, Ebeltoft, Stenløse</a:t>
            </a:r>
          </a:p>
          <a:p>
            <a:r>
              <a:rPr lang="da-DK" dirty="0"/>
              <a:t>Valgt ud fra størrelse, og om de havde lyst til at være med.            AL FORANDRING ER SVÆRT !!</a:t>
            </a:r>
          </a:p>
        </p:txBody>
      </p:sp>
      <p:sp>
        <p:nvSpPr>
          <p:cNvPr id="4" name="Pladsholder til diasnummer 3">
            <a:extLst>
              <a:ext uri="{FF2B5EF4-FFF2-40B4-BE49-F238E27FC236}">
                <a16:creationId xmlns:a16="http://schemas.microsoft.com/office/drawing/2014/main" id="{DCD6871D-A2CD-527D-84CF-DDEBD7822DCB}"/>
              </a:ext>
            </a:extLst>
          </p:cNvPr>
          <p:cNvSpPr txBox="1"/>
          <p:nvPr/>
        </p:nvSpPr>
        <p:spPr>
          <a:xfrm>
            <a:off x="3854934" y="9445164"/>
            <a:ext cx="2949099" cy="498935"/>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2D3509-3CAB-4048-9964-D9230A2DEDB6}" type="slidenum">
              <a:t>17</a:t>
            </a:fld>
            <a:endParaRPr lang="da-DK"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291704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a:extLst>
              <a:ext uri="{FF2B5EF4-FFF2-40B4-BE49-F238E27FC236}">
                <a16:creationId xmlns:a16="http://schemas.microsoft.com/office/drawing/2014/main" id="{E4E1D89C-36BB-4FF3-FB38-D2C9C6EA0022}"/>
              </a:ext>
            </a:extLst>
          </p:cNvPr>
          <p:cNvSpPr>
            <a:spLocks noGrp="1" noRot="1" noChangeAspect="1"/>
          </p:cNvSpPr>
          <p:nvPr>
            <p:ph type="sldImg"/>
          </p:nvPr>
        </p:nvSpPr>
        <p:spPr>
          <a:xfrm>
            <a:off x="422275" y="1243013"/>
            <a:ext cx="5961063" cy="3354387"/>
          </a:xfrm>
        </p:spPr>
      </p:sp>
      <p:sp>
        <p:nvSpPr>
          <p:cNvPr id="3" name="Pladsholder til noter 2">
            <a:extLst>
              <a:ext uri="{FF2B5EF4-FFF2-40B4-BE49-F238E27FC236}">
                <a16:creationId xmlns:a16="http://schemas.microsoft.com/office/drawing/2014/main" id="{DD537A97-779C-D804-332B-F1A85AE4C561}"/>
              </a:ext>
            </a:extLst>
          </p:cNvPr>
          <p:cNvSpPr txBox="1">
            <a:spLocks noGrp="1"/>
          </p:cNvSpPr>
          <p:nvPr>
            <p:ph type="body" sz="quarter" idx="1"/>
          </p:nvPr>
        </p:nvSpPr>
        <p:spPr/>
        <p:txBody>
          <a:bodyPr/>
          <a:lstStyle/>
          <a:p>
            <a:endParaRPr lang="da-DK" dirty="0"/>
          </a:p>
        </p:txBody>
      </p:sp>
      <p:sp>
        <p:nvSpPr>
          <p:cNvPr id="4" name="Pladsholder til diasnummer 3">
            <a:extLst>
              <a:ext uri="{FF2B5EF4-FFF2-40B4-BE49-F238E27FC236}">
                <a16:creationId xmlns:a16="http://schemas.microsoft.com/office/drawing/2014/main" id="{DCD6871D-A2CD-527D-84CF-DDEBD7822DCB}"/>
              </a:ext>
            </a:extLst>
          </p:cNvPr>
          <p:cNvSpPr txBox="1"/>
          <p:nvPr/>
        </p:nvSpPr>
        <p:spPr>
          <a:xfrm>
            <a:off x="3854934" y="9445164"/>
            <a:ext cx="2949099" cy="498935"/>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2D3509-3CAB-4048-9964-D9230A2DEDB6}" type="slidenum">
              <a:t>18</a:t>
            </a:fld>
            <a:endParaRPr lang="da-DK"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527748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a:extLst>
              <a:ext uri="{FF2B5EF4-FFF2-40B4-BE49-F238E27FC236}">
                <a16:creationId xmlns:a16="http://schemas.microsoft.com/office/drawing/2014/main" id="{E4E1D89C-36BB-4FF3-FB38-D2C9C6EA0022}"/>
              </a:ext>
            </a:extLst>
          </p:cNvPr>
          <p:cNvSpPr>
            <a:spLocks noGrp="1" noRot="1" noChangeAspect="1"/>
          </p:cNvSpPr>
          <p:nvPr>
            <p:ph type="sldImg"/>
          </p:nvPr>
        </p:nvSpPr>
        <p:spPr>
          <a:xfrm>
            <a:off x="422275" y="1243013"/>
            <a:ext cx="5961063" cy="3354387"/>
          </a:xfrm>
        </p:spPr>
      </p:sp>
      <p:sp>
        <p:nvSpPr>
          <p:cNvPr id="3" name="Pladsholder til noter 2">
            <a:extLst>
              <a:ext uri="{FF2B5EF4-FFF2-40B4-BE49-F238E27FC236}">
                <a16:creationId xmlns:a16="http://schemas.microsoft.com/office/drawing/2014/main" id="{DD537A97-779C-D804-332B-F1A85AE4C561}"/>
              </a:ext>
            </a:extLst>
          </p:cNvPr>
          <p:cNvSpPr txBox="1">
            <a:spLocks noGrp="1"/>
          </p:cNvSpPr>
          <p:nvPr>
            <p:ph type="body" sz="quarter" idx="1"/>
          </p:nvPr>
        </p:nvSpPr>
        <p:spPr/>
        <p:txBody>
          <a:bodyPr/>
          <a:lstStyle/>
          <a:p>
            <a:endParaRPr lang="da-DK" dirty="0"/>
          </a:p>
        </p:txBody>
      </p:sp>
      <p:sp>
        <p:nvSpPr>
          <p:cNvPr id="4" name="Pladsholder til diasnummer 3">
            <a:extLst>
              <a:ext uri="{FF2B5EF4-FFF2-40B4-BE49-F238E27FC236}">
                <a16:creationId xmlns:a16="http://schemas.microsoft.com/office/drawing/2014/main" id="{DCD6871D-A2CD-527D-84CF-DDEBD7822DCB}"/>
              </a:ext>
            </a:extLst>
          </p:cNvPr>
          <p:cNvSpPr txBox="1"/>
          <p:nvPr/>
        </p:nvSpPr>
        <p:spPr>
          <a:xfrm>
            <a:off x="3854934" y="9445164"/>
            <a:ext cx="2949099" cy="498935"/>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2D3509-3CAB-4048-9964-D9230A2DEDB6}" type="slidenum">
              <a:t>19</a:t>
            </a:fld>
            <a:endParaRPr lang="da-DK"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943752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a:extLst>
              <a:ext uri="{FF2B5EF4-FFF2-40B4-BE49-F238E27FC236}">
                <a16:creationId xmlns:a16="http://schemas.microsoft.com/office/drawing/2014/main" id="{E4E1D89C-36BB-4FF3-FB38-D2C9C6EA0022}"/>
              </a:ext>
            </a:extLst>
          </p:cNvPr>
          <p:cNvSpPr>
            <a:spLocks noGrp="1" noRot="1" noChangeAspect="1"/>
          </p:cNvSpPr>
          <p:nvPr>
            <p:ph type="sldImg"/>
          </p:nvPr>
        </p:nvSpPr>
        <p:spPr>
          <a:xfrm>
            <a:off x="422275" y="1243013"/>
            <a:ext cx="5961063" cy="3354387"/>
          </a:xfrm>
        </p:spPr>
      </p:sp>
      <p:sp>
        <p:nvSpPr>
          <p:cNvPr id="3" name="Pladsholder til noter 2">
            <a:extLst>
              <a:ext uri="{FF2B5EF4-FFF2-40B4-BE49-F238E27FC236}">
                <a16:creationId xmlns:a16="http://schemas.microsoft.com/office/drawing/2014/main" id="{DD537A97-779C-D804-332B-F1A85AE4C561}"/>
              </a:ext>
            </a:extLst>
          </p:cNvPr>
          <p:cNvSpPr txBox="1">
            <a:spLocks noGrp="1"/>
          </p:cNvSpPr>
          <p:nvPr>
            <p:ph type="body" sz="quarter" idx="1"/>
          </p:nvPr>
        </p:nvSpPr>
        <p:spPr/>
        <p:txBody>
          <a:bodyPr/>
          <a:lstStyle/>
          <a:p>
            <a:endParaRPr lang="da-DK" dirty="0"/>
          </a:p>
        </p:txBody>
      </p:sp>
      <p:sp>
        <p:nvSpPr>
          <p:cNvPr id="4" name="Pladsholder til diasnummer 3">
            <a:extLst>
              <a:ext uri="{FF2B5EF4-FFF2-40B4-BE49-F238E27FC236}">
                <a16:creationId xmlns:a16="http://schemas.microsoft.com/office/drawing/2014/main" id="{DCD6871D-A2CD-527D-84CF-DDEBD7822DCB}"/>
              </a:ext>
            </a:extLst>
          </p:cNvPr>
          <p:cNvSpPr txBox="1"/>
          <p:nvPr/>
        </p:nvSpPr>
        <p:spPr>
          <a:xfrm>
            <a:off x="3854934" y="9445164"/>
            <a:ext cx="2949099" cy="498935"/>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2D3509-3CAB-4048-9964-D9230A2DEDB6}" type="slidenum">
              <a:t>20</a:t>
            </a:fld>
            <a:endParaRPr lang="da-DK"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815512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a:extLst>
              <a:ext uri="{FF2B5EF4-FFF2-40B4-BE49-F238E27FC236}">
                <a16:creationId xmlns:a16="http://schemas.microsoft.com/office/drawing/2014/main" id="{E4E1D89C-36BB-4FF3-FB38-D2C9C6EA0022}"/>
              </a:ext>
            </a:extLst>
          </p:cNvPr>
          <p:cNvSpPr>
            <a:spLocks noGrp="1" noRot="1" noChangeAspect="1"/>
          </p:cNvSpPr>
          <p:nvPr>
            <p:ph type="sldImg"/>
          </p:nvPr>
        </p:nvSpPr>
        <p:spPr>
          <a:xfrm>
            <a:off x="422275" y="1243013"/>
            <a:ext cx="5961063" cy="3354387"/>
          </a:xfrm>
        </p:spPr>
      </p:sp>
      <p:sp>
        <p:nvSpPr>
          <p:cNvPr id="3" name="Pladsholder til noter 2">
            <a:extLst>
              <a:ext uri="{FF2B5EF4-FFF2-40B4-BE49-F238E27FC236}">
                <a16:creationId xmlns:a16="http://schemas.microsoft.com/office/drawing/2014/main" id="{DD537A97-779C-D804-332B-F1A85AE4C561}"/>
              </a:ext>
            </a:extLst>
          </p:cNvPr>
          <p:cNvSpPr txBox="1">
            <a:spLocks noGrp="1"/>
          </p:cNvSpPr>
          <p:nvPr>
            <p:ph type="body" sz="quarter" idx="1"/>
          </p:nvPr>
        </p:nvSpPr>
        <p:spPr/>
        <p:txBody>
          <a:bodyPr/>
          <a:lstStyle/>
          <a:p>
            <a:endParaRPr lang="da-DK" dirty="0"/>
          </a:p>
        </p:txBody>
      </p:sp>
      <p:sp>
        <p:nvSpPr>
          <p:cNvPr id="4" name="Pladsholder til diasnummer 3">
            <a:extLst>
              <a:ext uri="{FF2B5EF4-FFF2-40B4-BE49-F238E27FC236}">
                <a16:creationId xmlns:a16="http://schemas.microsoft.com/office/drawing/2014/main" id="{DCD6871D-A2CD-527D-84CF-DDEBD7822DCB}"/>
              </a:ext>
            </a:extLst>
          </p:cNvPr>
          <p:cNvSpPr txBox="1"/>
          <p:nvPr/>
        </p:nvSpPr>
        <p:spPr>
          <a:xfrm>
            <a:off x="3854934" y="9445164"/>
            <a:ext cx="2949099" cy="498935"/>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2D3509-3CAB-4048-9964-D9230A2DEDB6}" type="slidenum">
              <a:t>21</a:t>
            </a:fld>
            <a:endParaRPr lang="da-DK"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492840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DEE2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2C6E8-63BD-9AF0-C249-1557AAB880AF}"/>
              </a:ext>
            </a:extLst>
          </p:cNvPr>
          <p:cNvSpPr>
            <a:spLocks noGrp="1"/>
          </p:cNvSpPr>
          <p:nvPr>
            <p:ph type="ctrTitle" hasCustomPrompt="1"/>
          </p:nvPr>
        </p:nvSpPr>
        <p:spPr>
          <a:xfrm>
            <a:off x="830263" y="2091640"/>
            <a:ext cx="4433887" cy="2519363"/>
          </a:xfrm>
        </p:spPr>
        <p:txBody>
          <a:bodyPr anchor="b"/>
          <a:lstStyle>
            <a:lvl1pPr algn="l">
              <a:defRPr sz="4200"/>
            </a:lvl1pPr>
          </a:lstStyle>
          <a:p>
            <a:r>
              <a:rPr lang="da-DK" dirty="0"/>
              <a:t>Klik for at redigere titeltypografien </a:t>
            </a:r>
            <a:r>
              <a:rPr lang="da-DK"/>
              <a:t>i masteren</a:t>
            </a:r>
            <a:endParaRPr lang="da-DK" dirty="0"/>
          </a:p>
        </p:txBody>
      </p:sp>
      <p:sp>
        <p:nvSpPr>
          <p:cNvPr id="3" name="Subtitle 2">
            <a:extLst>
              <a:ext uri="{FF2B5EF4-FFF2-40B4-BE49-F238E27FC236}">
                <a16:creationId xmlns:a16="http://schemas.microsoft.com/office/drawing/2014/main" id="{07105BED-AEC6-7489-627D-C4BD36A60476}"/>
              </a:ext>
            </a:extLst>
          </p:cNvPr>
          <p:cNvSpPr>
            <a:spLocks noGrp="1"/>
          </p:cNvSpPr>
          <p:nvPr>
            <p:ph type="subTitle" idx="1" hasCustomPrompt="1"/>
          </p:nvPr>
        </p:nvSpPr>
        <p:spPr>
          <a:xfrm>
            <a:off x="830263" y="4891991"/>
            <a:ext cx="4433887" cy="558799"/>
          </a:xfrm>
          <a:prstGeom prst="rect">
            <a:avLst/>
          </a:prstGeom>
        </p:spPr>
        <p:txBody>
          <a:bodyPr/>
          <a:lstStyle>
            <a:lvl1pPr marL="0" indent="0" algn="l">
              <a:buNone/>
              <a:defRPr sz="2200">
                <a:latin typeface="IBM Plex Sans Medium" panose="020B06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a:t>
            </a:r>
            <a:r>
              <a:rPr lang="da-DK"/>
              <a:t>i masteren</a:t>
            </a:r>
            <a:endParaRPr lang="da-DK" dirty="0"/>
          </a:p>
        </p:txBody>
      </p:sp>
      <p:pic>
        <p:nvPicPr>
          <p:cNvPr id="41" name="ÆS_logo_POS_CMYK.pdf">
            <a:extLst>
              <a:ext uri="{FF2B5EF4-FFF2-40B4-BE49-F238E27FC236}">
                <a16:creationId xmlns:a16="http://schemas.microsoft.com/office/drawing/2014/main" id="{A5CC1B76-24ED-ABAE-B38B-EF2B5A0F547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30564" y="778110"/>
            <a:ext cx="1663699" cy="286017"/>
          </a:xfrm>
          <a:prstGeom prst="rect">
            <a:avLst/>
          </a:prstGeom>
          <a:ln w="12700">
            <a:miter lim="400000"/>
          </a:ln>
        </p:spPr>
      </p:pic>
      <p:pic>
        <p:nvPicPr>
          <p:cNvPr id="4" name="ÆS_logo_POS_CMYK.pdf">
            <a:extLst>
              <a:ext uri="{FF2B5EF4-FFF2-40B4-BE49-F238E27FC236}">
                <a16:creationId xmlns:a16="http://schemas.microsoft.com/office/drawing/2014/main" id="{A5F93397-A5E6-2F20-FA54-23E0A9E4517D}"/>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830564" y="778110"/>
            <a:ext cx="1663699" cy="286017"/>
          </a:xfrm>
          <a:prstGeom prst="rect">
            <a:avLst/>
          </a:prstGeom>
          <a:ln w="12700">
            <a:miter lim="400000"/>
          </a:ln>
        </p:spPr>
      </p:pic>
      <p:sp>
        <p:nvSpPr>
          <p:cNvPr id="10" name="Pladsholder til billede 9">
            <a:extLst>
              <a:ext uri="{FF2B5EF4-FFF2-40B4-BE49-F238E27FC236}">
                <a16:creationId xmlns:a16="http://schemas.microsoft.com/office/drawing/2014/main" id="{9F211235-3CF8-607C-8C75-5C8B6F0BFE45}"/>
              </a:ext>
            </a:extLst>
          </p:cNvPr>
          <p:cNvSpPr>
            <a:spLocks noGrp="1"/>
          </p:cNvSpPr>
          <p:nvPr>
            <p:ph type="pic" sz="quarter" idx="10"/>
          </p:nvPr>
        </p:nvSpPr>
        <p:spPr>
          <a:xfrm>
            <a:off x="6076524" y="0"/>
            <a:ext cx="6115477" cy="6858000"/>
          </a:xfrm>
          <a:custGeom>
            <a:avLst/>
            <a:gdLst>
              <a:gd name="connsiteX0" fmla="*/ 3097942 w 6115477"/>
              <a:gd name="connsiteY0" fmla="*/ 360991 h 6858000"/>
              <a:gd name="connsiteX1" fmla="*/ 5048086 w 6115477"/>
              <a:gd name="connsiteY1" fmla="*/ 1133487 h 6858000"/>
              <a:gd name="connsiteX2" fmla="*/ 4484764 w 6115477"/>
              <a:gd name="connsiteY2" fmla="*/ 4212194 h 6858000"/>
              <a:gd name="connsiteX3" fmla="*/ 4387400 w 6115477"/>
              <a:gd name="connsiteY3" fmla="*/ 4226220 h 6858000"/>
              <a:gd name="connsiteX4" fmla="*/ 3796261 w 6115477"/>
              <a:gd name="connsiteY4" fmla="*/ 3903622 h 6858000"/>
              <a:gd name="connsiteX5" fmla="*/ 3754534 w 6115477"/>
              <a:gd name="connsiteY5" fmla="*/ 3763362 h 6858000"/>
              <a:gd name="connsiteX6" fmla="*/ 3726715 w 6115477"/>
              <a:gd name="connsiteY6" fmla="*/ 3742323 h 6858000"/>
              <a:gd name="connsiteX7" fmla="*/ 3719760 w 6115477"/>
              <a:gd name="connsiteY7" fmla="*/ 3749336 h 6858000"/>
              <a:gd name="connsiteX8" fmla="*/ 3712806 w 6115477"/>
              <a:gd name="connsiteY8" fmla="*/ 3756349 h 6858000"/>
              <a:gd name="connsiteX9" fmla="*/ 3698897 w 6115477"/>
              <a:gd name="connsiteY9" fmla="*/ 3791414 h 6858000"/>
              <a:gd name="connsiteX10" fmla="*/ 4867266 w 6115477"/>
              <a:gd name="connsiteY10" fmla="*/ 4639987 h 6858000"/>
              <a:gd name="connsiteX11" fmla="*/ 6068128 w 6115477"/>
              <a:gd name="connsiteY11" fmla="*/ 3719238 h 6858000"/>
              <a:gd name="connsiteX12" fmla="*/ 6115477 w 6115477"/>
              <a:gd name="connsiteY12" fmla="*/ 3623370 h 6858000"/>
              <a:gd name="connsiteX13" fmla="*/ 6115477 w 6115477"/>
              <a:gd name="connsiteY13" fmla="*/ 6155481 h 6858000"/>
              <a:gd name="connsiteX14" fmla="*/ 6032540 w 6115477"/>
              <a:gd name="connsiteY14" fmla="*/ 6197000 h 6858000"/>
              <a:gd name="connsiteX15" fmla="*/ 2808711 w 6115477"/>
              <a:gd name="connsiteY15" fmla="*/ 5705963 h 6858000"/>
              <a:gd name="connsiteX16" fmla="*/ 3372032 w 6115477"/>
              <a:gd name="connsiteY16" fmla="*/ 2627256 h 6858000"/>
              <a:gd name="connsiteX17" fmla="*/ 3476350 w 6115477"/>
              <a:gd name="connsiteY17" fmla="*/ 2620243 h 6858000"/>
              <a:gd name="connsiteX18" fmla="*/ 4060535 w 6115477"/>
              <a:gd name="connsiteY18" fmla="*/ 2935828 h 6858000"/>
              <a:gd name="connsiteX19" fmla="*/ 4109217 w 6115477"/>
              <a:gd name="connsiteY19" fmla="*/ 3076088 h 6858000"/>
              <a:gd name="connsiteX20" fmla="*/ 4137036 w 6115477"/>
              <a:gd name="connsiteY20" fmla="*/ 3097127 h 6858000"/>
              <a:gd name="connsiteX21" fmla="*/ 4164854 w 6115477"/>
              <a:gd name="connsiteY21" fmla="*/ 3055049 h 6858000"/>
              <a:gd name="connsiteX22" fmla="*/ 3246265 w 6115477"/>
              <a:gd name="connsiteY22" fmla="*/ 2172370 h 6858000"/>
              <a:gd name="connsiteX23" fmla="*/ 2989530 w 6115477"/>
              <a:gd name="connsiteY23" fmla="*/ 2199463 h 6858000"/>
              <a:gd name="connsiteX24" fmla="*/ 1612523 w 6115477"/>
              <a:gd name="connsiteY24" fmla="*/ 3545959 h 6858000"/>
              <a:gd name="connsiteX25" fmla="*/ 2732210 w 6115477"/>
              <a:gd name="connsiteY25" fmla="*/ 6540510 h 6858000"/>
              <a:gd name="connsiteX26" fmla="*/ 3281622 w 6115477"/>
              <a:gd name="connsiteY26" fmla="*/ 6843823 h 6858000"/>
              <a:gd name="connsiteX27" fmla="*/ 3320286 w 6115477"/>
              <a:gd name="connsiteY27" fmla="*/ 6858000 h 6858000"/>
              <a:gd name="connsiteX28" fmla="*/ 1738891 w 6115477"/>
              <a:gd name="connsiteY28" fmla="*/ 6858000 h 6858000"/>
              <a:gd name="connsiteX29" fmla="*/ 1726405 w 6115477"/>
              <a:gd name="connsiteY29" fmla="*/ 6850836 h 6858000"/>
              <a:gd name="connsiteX30" fmla="*/ 381563 w 6115477"/>
              <a:gd name="connsiteY30" fmla="*/ 5348300 h 6858000"/>
              <a:gd name="connsiteX31" fmla="*/ 145107 w 6115477"/>
              <a:gd name="connsiteY31" fmla="*/ 2676347 h 6858000"/>
              <a:gd name="connsiteX32" fmla="*/ 3097942 w 6115477"/>
              <a:gd name="connsiteY32" fmla="*/ 360991 h 6858000"/>
              <a:gd name="connsiteX33" fmla="*/ 4590885 w 6115477"/>
              <a:gd name="connsiteY33" fmla="*/ 0 h 6858000"/>
              <a:gd name="connsiteX34" fmla="*/ 6115477 w 6115477"/>
              <a:gd name="connsiteY34" fmla="*/ 0 h 6858000"/>
              <a:gd name="connsiteX35" fmla="*/ 6115477 w 6115477"/>
              <a:gd name="connsiteY35" fmla="*/ 1478397 h 6858000"/>
              <a:gd name="connsiteX36" fmla="*/ 6086069 w 6115477"/>
              <a:gd name="connsiteY36" fmla="*/ 1413064 h 6858000"/>
              <a:gd name="connsiteX37" fmla="*/ 5124586 w 6115477"/>
              <a:gd name="connsiteY37" fmla="*/ 298940 h 6858000"/>
              <a:gd name="connsiteX38" fmla="*/ 4722511 w 6115477"/>
              <a:gd name="connsiteY38" fmla="*/ 597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115477" h="6858000">
                <a:moveTo>
                  <a:pt x="3097942" y="360991"/>
                </a:moveTo>
                <a:cubicBezTo>
                  <a:pt x="3783738" y="359646"/>
                  <a:pt x="4476724" y="600718"/>
                  <a:pt x="5048086" y="1133487"/>
                </a:cubicBezTo>
                <a:cubicBezTo>
                  <a:pt x="6035636" y="2045177"/>
                  <a:pt x="5938272" y="4029856"/>
                  <a:pt x="4484764" y="4212194"/>
                </a:cubicBezTo>
                <a:cubicBezTo>
                  <a:pt x="4449992" y="4219207"/>
                  <a:pt x="4422173" y="4219207"/>
                  <a:pt x="4387400" y="4226220"/>
                </a:cubicBezTo>
                <a:cubicBezTo>
                  <a:pt x="4143990" y="4226220"/>
                  <a:pt x="3914489" y="4135051"/>
                  <a:pt x="3796261" y="3903622"/>
                </a:cubicBezTo>
                <a:cubicBezTo>
                  <a:pt x="3775397" y="3847518"/>
                  <a:pt x="3754534" y="3763362"/>
                  <a:pt x="3754534" y="3763362"/>
                </a:cubicBezTo>
                <a:cubicBezTo>
                  <a:pt x="3747579" y="3749336"/>
                  <a:pt x="3740624" y="3742323"/>
                  <a:pt x="3726715" y="3742323"/>
                </a:cubicBezTo>
                <a:cubicBezTo>
                  <a:pt x="3726715" y="3742323"/>
                  <a:pt x="3719760" y="3742323"/>
                  <a:pt x="3719760" y="3749336"/>
                </a:cubicBezTo>
                <a:cubicBezTo>
                  <a:pt x="3712806" y="3749336"/>
                  <a:pt x="3712806" y="3756349"/>
                  <a:pt x="3712806" y="3756349"/>
                </a:cubicBezTo>
                <a:cubicBezTo>
                  <a:pt x="3705852" y="3763362"/>
                  <a:pt x="3698897" y="3777388"/>
                  <a:pt x="3698897" y="3791414"/>
                </a:cubicBezTo>
                <a:cubicBezTo>
                  <a:pt x="3538942" y="4408558"/>
                  <a:pt x="4171808" y="4780247"/>
                  <a:pt x="4867266" y="4639987"/>
                </a:cubicBezTo>
                <a:cubicBezTo>
                  <a:pt x="5308013" y="4560214"/>
                  <a:pt x="5771715" y="4272106"/>
                  <a:pt x="6068128" y="3719238"/>
                </a:cubicBezTo>
                <a:lnTo>
                  <a:pt x="6115477" y="3623370"/>
                </a:lnTo>
                <a:lnTo>
                  <a:pt x="6115477" y="6155481"/>
                </a:lnTo>
                <a:lnTo>
                  <a:pt x="6032540" y="6197000"/>
                </a:lnTo>
                <a:cubicBezTo>
                  <a:pt x="5009917" y="6670716"/>
                  <a:pt x="3747579" y="6577767"/>
                  <a:pt x="2808711" y="5705963"/>
                </a:cubicBezTo>
                <a:cubicBezTo>
                  <a:pt x="1828115" y="4801286"/>
                  <a:pt x="1918525" y="2809594"/>
                  <a:pt x="3372032" y="2627256"/>
                </a:cubicBezTo>
                <a:cubicBezTo>
                  <a:pt x="3406804" y="2620243"/>
                  <a:pt x="3441578" y="2620243"/>
                  <a:pt x="3476350" y="2620243"/>
                </a:cubicBezTo>
                <a:cubicBezTo>
                  <a:pt x="3712806" y="2613230"/>
                  <a:pt x="3942307" y="2704399"/>
                  <a:pt x="4060535" y="2935828"/>
                </a:cubicBezTo>
                <a:cubicBezTo>
                  <a:pt x="4088353" y="2991932"/>
                  <a:pt x="4109217" y="3076088"/>
                  <a:pt x="4109217" y="3076088"/>
                </a:cubicBezTo>
                <a:cubicBezTo>
                  <a:pt x="4109217" y="3076088"/>
                  <a:pt x="4123126" y="3097127"/>
                  <a:pt x="4137036" y="3097127"/>
                </a:cubicBezTo>
                <a:cubicBezTo>
                  <a:pt x="4143990" y="3097127"/>
                  <a:pt x="4157899" y="3083101"/>
                  <a:pt x="4164854" y="3055049"/>
                </a:cubicBezTo>
                <a:cubicBezTo>
                  <a:pt x="4304815" y="2508912"/>
                  <a:pt x="3832447" y="2161440"/>
                  <a:pt x="3246265" y="2172370"/>
                </a:cubicBezTo>
                <a:cubicBezTo>
                  <a:pt x="3162525" y="2173932"/>
                  <a:pt x="3076462" y="2182807"/>
                  <a:pt x="2989530" y="2199463"/>
                </a:cubicBezTo>
                <a:cubicBezTo>
                  <a:pt x="2447072" y="2304658"/>
                  <a:pt x="1876797" y="2711412"/>
                  <a:pt x="1612523" y="3545959"/>
                </a:cubicBezTo>
                <a:cubicBezTo>
                  <a:pt x="1243930" y="4724143"/>
                  <a:pt x="1800297" y="5874275"/>
                  <a:pt x="2732210" y="6540510"/>
                </a:cubicBezTo>
                <a:cubicBezTo>
                  <a:pt x="2906075" y="6663238"/>
                  <a:pt x="3090371" y="6763173"/>
                  <a:pt x="3281622" y="6843823"/>
                </a:cubicBezTo>
                <a:lnTo>
                  <a:pt x="3320286" y="6858000"/>
                </a:lnTo>
                <a:lnTo>
                  <a:pt x="1738891" y="6858000"/>
                </a:lnTo>
                <a:lnTo>
                  <a:pt x="1726405" y="6850836"/>
                </a:lnTo>
                <a:cubicBezTo>
                  <a:pt x="1134396" y="6482653"/>
                  <a:pt x="652791" y="5951418"/>
                  <a:pt x="381563" y="5348300"/>
                </a:cubicBezTo>
                <a:cubicBezTo>
                  <a:pt x="-56576" y="4352454"/>
                  <a:pt x="-91349" y="3440764"/>
                  <a:pt x="145107" y="2676347"/>
                </a:cubicBezTo>
                <a:cubicBezTo>
                  <a:pt x="505659" y="1249640"/>
                  <a:pt x="1788697" y="363557"/>
                  <a:pt x="3097942" y="360991"/>
                </a:cubicBezTo>
                <a:close/>
                <a:moveTo>
                  <a:pt x="4590885" y="0"/>
                </a:moveTo>
                <a:lnTo>
                  <a:pt x="6115477" y="0"/>
                </a:lnTo>
                <a:lnTo>
                  <a:pt x="6115477" y="1478397"/>
                </a:lnTo>
                <a:lnTo>
                  <a:pt x="6086069" y="1413064"/>
                </a:lnTo>
                <a:cubicBezTo>
                  <a:pt x="5868129" y="974517"/>
                  <a:pt x="5532298" y="590418"/>
                  <a:pt x="5124586" y="298940"/>
                </a:cubicBezTo>
                <a:cubicBezTo>
                  <a:pt x="4996796" y="206895"/>
                  <a:pt x="4862159" y="127670"/>
                  <a:pt x="4722511" y="59786"/>
                </a:cubicBezTo>
                <a:close/>
              </a:path>
            </a:pathLst>
          </a:custGeom>
          <a:solidFill>
            <a:schemeClr val="bg1"/>
          </a:solidFill>
        </p:spPr>
        <p:txBody>
          <a:bodyPr wrap="square" anchor="ctr">
            <a:noAutofit/>
          </a:bodyPr>
          <a:lstStyle>
            <a:lvl1pPr algn="ctr">
              <a:defRPr>
                <a:solidFill>
                  <a:schemeClr val="tx2"/>
                </a:solidFill>
              </a:defRPr>
            </a:lvl1pPr>
          </a:lstStyle>
          <a:p>
            <a:r>
              <a:rPr lang="da-DK"/>
              <a:t>Klik på ikonet for at tilføje et billede</a:t>
            </a:r>
            <a:endParaRPr lang="en-US" dirty="0"/>
          </a:p>
        </p:txBody>
      </p:sp>
    </p:spTree>
    <p:extLst>
      <p:ext uri="{BB962C8B-B14F-4D97-AF65-F5344CB8AC3E}">
        <p14:creationId xmlns:p14="http://schemas.microsoft.com/office/powerpoint/2010/main" val="2225143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re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3602037"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4296913" y="1677988"/>
            <a:ext cx="3602037"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10-10-2024</a:t>
            </a:fld>
            <a:endParaRPr lang="da-DK" dirty="0"/>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endParaRPr lang="da-DK" dirty="0"/>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dirty="0"/>
              <a:t>Klik for at redigere titeltypografien i masteren</a:t>
            </a:r>
          </a:p>
        </p:txBody>
      </p:sp>
      <p:sp>
        <p:nvSpPr>
          <p:cNvPr id="9" name="Content Placeholder 3">
            <a:extLst>
              <a:ext uri="{FF2B5EF4-FFF2-40B4-BE49-F238E27FC236}">
                <a16:creationId xmlns:a16="http://schemas.microsoft.com/office/drawing/2014/main" id="{D3E80DA8-52D5-4DFA-7BA2-3A66929D657E}"/>
              </a:ext>
            </a:extLst>
          </p:cNvPr>
          <p:cNvSpPr>
            <a:spLocks noGrp="1"/>
          </p:cNvSpPr>
          <p:nvPr>
            <p:ph sz="half" idx="13" hasCustomPrompt="1"/>
          </p:nvPr>
        </p:nvSpPr>
        <p:spPr>
          <a:xfrm>
            <a:off x="8173244" y="1677988"/>
            <a:ext cx="3602037"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Tree>
    <p:extLst>
      <p:ext uri="{BB962C8B-B14F-4D97-AF65-F5344CB8AC3E}">
        <p14:creationId xmlns:p14="http://schemas.microsoft.com/office/powerpoint/2010/main" val="4058010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hold og bille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10-10-2024</a:t>
            </a:fld>
            <a:endParaRPr lang="da-DK" dirty="0"/>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endParaRPr lang="da-DK" dirty="0"/>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a:xfrm>
            <a:off x="414337" y="419100"/>
            <a:ext cx="5541963" cy="839788"/>
          </a:xfrm>
        </p:spPr>
        <p:txBody>
          <a:bodyPr/>
          <a:lstStyle/>
          <a:p>
            <a:r>
              <a:rPr lang="da-DK" dirty="0"/>
              <a:t>Klik for at redigere titeltypografien i masteren</a:t>
            </a:r>
          </a:p>
        </p:txBody>
      </p:sp>
      <p:sp>
        <p:nvSpPr>
          <p:cNvPr id="9" name="Picture Placeholder 8">
            <a:extLst>
              <a:ext uri="{FF2B5EF4-FFF2-40B4-BE49-F238E27FC236}">
                <a16:creationId xmlns:a16="http://schemas.microsoft.com/office/drawing/2014/main" id="{DA1E378B-6CF1-3C3E-3A6C-080C9D87B9DF}"/>
              </a:ext>
            </a:extLst>
          </p:cNvPr>
          <p:cNvSpPr>
            <a:spLocks noGrp="1"/>
          </p:cNvSpPr>
          <p:nvPr>
            <p:ph type="pic" sz="quarter" idx="13"/>
          </p:nvPr>
        </p:nvSpPr>
        <p:spPr>
          <a:xfrm>
            <a:off x="6234113" y="419100"/>
            <a:ext cx="5541962" cy="5738813"/>
          </a:xfrm>
          <a:solidFill>
            <a:schemeClr val="bg2"/>
          </a:solidFill>
        </p:spPr>
        <p:txBody>
          <a:bodyPr anchor="ctr"/>
          <a:lstStyle>
            <a:lvl1pPr algn="ctr">
              <a:defRPr/>
            </a:lvl1pPr>
          </a:lstStyle>
          <a:p>
            <a:r>
              <a:rPr lang="da-DK"/>
              <a:t>Klik på ikonet for at tilføje et billede</a:t>
            </a:r>
            <a:endParaRPr lang="en-US"/>
          </a:p>
        </p:txBody>
      </p:sp>
    </p:spTree>
    <p:extLst>
      <p:ext uri="{BB962C8B-B14F-4D97-AF65-F5344CB8AC3E}">
        <p14:creationId xmlns:p14="http://schemas.microsoft.com/office/powerpoint/2010/main" val="2867891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 med indholds bille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10-10-2024</a:t>
            </a:fld>
            <a:endParaRPr lang="da-DK" dirty="0"/>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endParaRPr lang="da-DK" dirty="0"/>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a:xfrm>
            <a:off x="414338" y="419100"/>
            <a:ext cx="11361738" cy="839788"/>
          </a:xfrm>
        </p:spPr>
        <p:txBody>
          <a:bodyPr/>
          <a:lstStyle/>
          <a:p>
            <a:r>
              <a:rPr lang="da-DK" dirty="0"/>
              <a:t>Klik for at redigere titeltypografien i masteren</a:t>
            </a:r>
          </a:p>
        </p:txBody>
      </p:sp>
      <p:sp>
        <p:nvSpPr>
          <p:cNvPr id="9" name="Picture Placeholder 8">
            <a:extLst>
              <a:ext uri="{FF2B5EF4-FFF2-40B4-BE49-F238E27FC236}">
                <a16:creationId xmlns:a16="http://schemas.microsoft.com/office/drawing/2014/main" id="{DA1E378B-6CF1-3C3E-3A6C-080C9D87B9DF}"/>
              </a:ext>
            </a:extLst>
          </p:cNvPr>
          <p:cNvSpPr>
            <a:spLocks noGrp="1"/>
          </p:cNvSpPr>
          <p:nvPr>
            <p:ph type="pic" sz="quarter" idx="13"/>
          </p:nvPr>
        </p:nvSpPr>
        <p:spPr>
          <a:xfrm>
            <a:off x="6234113" y="1677988"/>
            <a:ext cx="5541962" cy="4479925"/>
          </a:xfrm>
          <a:solidFill>
            <a:schemeClr val="bg2"/>
          </a:solidFill>
        </p:spPr>
        <p:txBody>
          <a:bodyPr anchor="ctr"/>
          <a:lstStyle>
            <a:lvl1pPr algn="ctr">
              <a:defRPr/>
            </a:lvl1pPr>
          </a:lstStyle>
          <a:p>
            <a:r>
              <a:rPr lang="da-DK"/>
              <a:t>Klik på ikonet for at tilføje et billede</a:t>
            </a:r>
            <a:endParaRPr lang="en-US"/>
          </a:p>
        </p:txBody>
      </p:sp>
    </p:spTree>
    <p:extLst>
      <p:ext uri="{BB962C8B-B14F-4D97-AF65-F5344CB8AC3E}">
        <p14:creationId xmlns:p14="http://schemas.microsoft.com/office/powerpoint/2010/main" val="278948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B1FEB7-81CF-0755-490B-C17BD37E1F36}"/>
              </a:ext>
            </a:extLst>
          </p:cNvPr>
          <p:cNvSpPr>
            <a:spLocks noGrp="1"/>
          </p:cNvSpPr>
          <p:nvPr>
            <p:ph type="body" idx="1" hasCustomPrompt="1"/>
          </p:nvPr>
        </p:nvSpPr>
        <p:spPr>
          <a:xfrm>
            <a:off x="414339" y="1677988"/>
            <a:ext cx="5541962" cy="618173"/>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teksttypografierne i masteren</a:t>
            </a:r>
          </a:p>
        </p:txBody>
      </p:sp>
      <p:sp>
        <p:nvSpPr>
          <p:cNvPr id="4" name="Content Placeholder 3">
            <a:extLst>
              <a:ext uri="{FF2B5EF4-FFF2-40B4-BE49-F238E27FC236}">
                <a16:creationId xmlns:a16="http://schemas.microsoft.com/office/drawing/2014/main" id="{F1762049-B8F7-13AF-4B0E-706AFE0EB249}"/>
              </a:ext>
            </a:extLst>
          </p:cNvPr>
          <p:cNvSpPr>
            <a:spLocks noGrp="1"/>
          </p:cNvSpPr>
          <p:nvPr>
            <p:ph sz="half" idx="2" hasCustomPrompt="1"/>
          </p:nvPr>
        </p:nvSpPr>
        <p:spPr>
          <a:xfrm>
            <a:off x="414339" y="2517775"/>
            <a:ext cx="5541962" cy="3640138"/>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5" name="Text Placeholder 4">
            <a:extLst>
              <a:ext uri="{FF2B5EF4-FFF2-40B4-BE49-F238E27FC236}">
                <a16:creationId xmlns:a16="http://schemas.microsoft.com/office/drawing/2014/main" id="{AA00EA7F-859C-B039-CB57-83760701FF5B}"/>
              </a:ext>
            </a:extLst>
          </p:cNvPr>
          <p:cNvSpPr>
            <a:spLocks noGrp="1"/>
          </p:cNvSpPr>
          <p:nvPr>
            <p:ph type="body" sz="quarter" idx="3" hasCustomPrompt="1"/>
          </p:nvPr>
        </p:nvSpPr>
        <p:spPr>
          <a:xfrm>
            <a:off x="6234112" y="1677988"/>
            <a:ext cx="5541963" cy="618173"/>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teksttypografierne i masteren</a:t>
            </a:r>
          </a:p>
        </p:txBody>
      </p:sp>
      <p:sp>
        <p:nvSpPr>
          <p:cNvPr id="6" name="Content Placeholder 5">
            <a:extLst>
              <a:ext uri="{FF2B5EF4-FFF2-40B4-BE49-F238E27FC236}">
                <a16:creationId xmlns:a16="http://schemas.microsoft.com/office/drawing/2014/main" id="{6103ABD9-CCBE-8281-3BFE-AE34A9D8F06C}"/>
              </a:ext>
            </a:extLst>
          </p:cNvPr>
          <p:cNvSpPr>
            <a:spLocks noGrp="1"/>
          </p:cNvSpPr>
          <p:nvPr>
            <p:ph sz="quarter" idx="4" hasCustomPrompt="1"/>
          </p:nvPr>
        </p:nvSpPr>
        <p:spPr>
          <a:xfrm>
            <a:off x="6234112" y="2517775"/>
            <a:ext cx="5541963" cy="3640138"/>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7" name="Date Placeholder 6">
            <a:extLst>
              <a:ext uri="{FF2B5EF4-FFF2-40B4-BE49-F238E27FC236}">
                <a16:creationId xmlns:a16="http://schemas.microsoft.com/office/drawing/2014/main" id="{4EEE389F-05A7-795B-3EA5-FDE2744ADC75}"/>
              </a:ext>
            </a:extLst>
          </p:cNvPr>
          <p:cNvSpPr>
            <a:spLocks noGrp="1"/>
          </p:cNvSpPr>
          <p:nvPr>
            <p:ph type="dt" sz="half" idx="10"/>
          </p:nvPr>
        </p:nvSpPr>
        <p:spPr/>
        <p:txBody>
          <a:bodyPr/>
          <a:lstStyle/>
          <a:p>
            <a:fld id="{D62B19E5-AB7E-41D6-848F-46E55995357E}" type="datetime1">
              <a:rPr lang="da-DK" smtClean="0"/>
              <a:t>10-10-2024</a:t>
            </a:fld>
            <a:endParaRPr lang="da-DK" dirty="0"/>
          </a:p>
        </p:txBody>
      </p:sp>
      <p:sp>
        <p:nvSpPr>
          <p:cNvPr id="8" name="Footer Placeholder 7">
            <a:extLst>
              <a:ext uri="{FF2B5EF4-FFF2-40B4-BE49-F238E27FC236}">
                <a16:creationId xmlns:a16="http://schemas.microsoft.com/office/drawing/2014/main" id="{49168A9E-8F50-7596-35B4-0F1D5BEE51D2}"/>
              </a:ext>
            </a:extLst>
          </p:cNvPr>
          <p:cNvSpPr>
            <a:spLocks noGrp="1"/>
          </p:cNvSpPr>
          <p:nvPr>
            <p:ph type="ftr" sz="quarter" idx="11"/>
          </p:nvPr>
        </p:nvSpPr>
        <p:spPr/>
        <p:txBody>
          <a:bodyPr/>
          <a:lstStyle/>
          <a:p>
            <a:r>
              <a:rPr lang="da-DK"/>
              <a:t>Test af footer element</a:t>
            </a:r>
            <a:endParaRPr lang="da-DK" dirty="0"/>
          </a:p>
        </p:txBody>
      </p:sp>
      <p:sp>
        <p:nvSpPr>
          <p:cNvPr id="9" name="Slide Number Placeholder 8">
            <a:extLst>
              <a:ext uri="{FF2B5EF4-FFF2-40B4-BE49-F238E27FC236}">
                <a16:creationId xmlns:a16="http://schemas.microsoft.com/office/drawing/2014/main" id="{2F914F73-FE74-B45F-0B29-A7D2C6461793}"/>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10" name="Titel 9">
            <a:extLst>
              <a:ext uri="{FF2B5EF4-FFF2-40B4-BE49-F238E27FC236}">
                <a16:creationId xmlns:a16="http://schemas.microsoft.com/office/drawing/2014/main" id="{5E7B53BF-4DC0-5FDB-1039-C35AF634255D}"/>
              </a:ext>
            </a:extLst>
          </p:cNvPr>
          <p:cNvSpPr>
            <a:spLocks noGrp="1"/>
          </p:cNvSpPr>
          <p:nvPr>
            <p:ph type="title" hasCustomPrompt="1"/>
          </p:nvPr>
        </p:nvSpPr>
        <p:spPr/>
        <p:txBody>
          <a:bodyPr/>
          <a:lstStyle/>
          <a:p>
            <a:r>
              <a:rPr lang="da-DK" dirty="0"/>
              <a:t>Klik for at redigere titeltypografien i masteren</a:t>
            </a:r>
          </a:p>
        </p:txBody>
      </p:sp>
    </p:spTree>
    <p:extLst>
      <p:ext uri="{BB962C8B-B14F-4D97-AF65-F5344CB8AC3E}">
        <p14:creationId xmlns:p14="http://schemas.microsoft.com/office/powerpoint/2010/main" val="2702057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78EC-B021-7464-1BF3-731F2D6DD87A}"/>
              </a:ext>
            </a:extLst>
          </p:cNvPr>
          <p:cNvSpPr>
            <a:spLocks noGrp="1"/>
          </p:cNvSpPr>
          <p:nvPr>
            <p:ph type="title" hasCustomPrompt="1"/>
          </p:nvPr>
        </p:nvSpPr>
        <p:spPr/>
        <p:txBody>
          <a:bodyPr/>
          <a:lstStyle/>
          <a:p>
            <a:r>
              <a:rPr lang="da-DK" dirty="0"/>
              <a:t>Klik for at redigere titeltypografien </a:t>
            </a:r>
            <a:r>
              <a:rPr lang="da-DK"/>
              <a:t>i masteren</a:t>
            </a:r>
            <a:endParaRPr lang="da-DK" dirty="0"/>
          </a:p>
        </p:txBody>
      </p:sp>
      <p:sp>
        <p:nvSpPr>
          <p:cNvPr id="3" name="Date Placeholder 2">
            <a:extLst>
              <a:ext uri="{FF2B5EF4-FFF2-40B4-BE49-F238E27FC236}">
                <a16:creationId xmlns:a16="http://schemas.microsoft.com/office/drawing/2014/main" id="{FD622DCB-5FEB-2ECF-9492-27A9548FB489}"/>
              </a:ext>
            </a:extLst>
          </p:cNvPr>
          <p:cNvSpPr>
            <a:spLocks noGrp="1"/>
          </p:cNvSpPr>
          <p:nvPr>
            <p:ph type="dt" sz="half" idx="10"/>
          </p:nvPr>
        </p:nvSpPr>
        <p:spPr/>
        <p:txBody>
          <a:bodyPr/>
          <a:lstStyle/>
          <a:p>
            <a:fld id="{847B3EAC-3A76-4181-995E-58DC54239F30}" type="datetime1">
              <a:rPr lang="da-DK" smtClean="0"/>
              <a:t>10-10-2024</a:t>
            </a:fld>
            <a:endParaRPr lang="da-DK" dirty="0"/>
          </a:p>
        </p:txBody>
      </p:sp>
      <p:sp>
        <p:nvSpPr>
          <p:cNvPr id="4" name="Footer Placeholder 3">
            <a:extLst>
              <a:ext uri="{FF2B5EF4-FFF2-40B4-BE49-F238E27FC236}">
                <a16:creationId xmlns:a16="http://schemas.microsoft.com/office/drawing/2014/main" id="{05EA7E87-0555-0CE2-B957-CA4A213A2344}"/>
              </a:ext>
            </a:extLst>
          </p:cNvPr>
          <p:cNvSpPr>
            <a:spLocks noGrp="1"/>
          </p:cNvSpPr>
          <p:nvPr>
            <p:ph type="ftr" sz="quarter" idx="11"/>
          </p:nvPr>
        </p:nvSpPr>
        <p:spPr/>
        <p:txBody>
          <a:bodyPr/>
          <a:lstStyle/>
          <a:p>
            <a:r>
              <a:rPr lang="da-DK"/>
              <a:t>Test af footer element</a:t>
            </a:r>
            <a:endParaRPr lang="da-DK" dirty="0"/>
          </a:p>
        </p:txBody>
      </p:sp>
      <p:sp>
        <p:nvSpPr>
          <p:cNvPr id="5" name="Slide Number Placeholder 4">
            <a:extLst>
              <a:ext uri="{FF2B5EF4-FFF2-40B4-BE49-F238E27FC236}">
                <a16:creationId xmlns:a16="http://schemas.microsoft.com/office/drawing/2014/main" id="{AE1C199D-18D3-3981-EA70-1E1D37AAC43C}"/>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Tree>
    <p:extLst>
      <p:ext uri="{BB962C8B-B14F-4D97-AF65-F5344CB8AC3E}">
        <p14:creationId xmlns:p14="http://schemas.microsoft.com/office/powerpoint/2010/main" val="1026286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E1E62A-639D-621A-9430-7777049F56A2}"/>
              </a:ext>
            </a:extLst>
          </p:cNvPr>
          <p:cNvSpPr>
            <a:spLocks noGrp="1"/>
          </p:cNvSpPr>
          <p:nvPr>
            <p:ph type="dt" sz="half" idx="10"/>
          </p:nvPr>
        </p:nvSpPr>
        <p:spPr/>
        <p:txBody>
          <a:bodyPr/>
          <a:lstStyle/>
          <a:p>
            <a:fld id="{3C5662D9-EE94-417C-81B5-8D4D3967DEAE}" type="datetime1">
              <a:rPr lang="da-DK" smtClean="0"/>
              <a:t>10-10-2024</a:t>
            </a:fld>
            <a:endParaRPr lang="da-DK" dirty="0"/>
          </a:p>
        </p:txBody>
      </p:sp>
      <p:sp>
        <p:nvSpPr>
          <p:cNvPr id="3" name="Footer Placeholder 2">
            <a:extLst>
              <a:ext uri="{FF2B5EF4-FFF2-40B4-BE49-F238E27FC236}">
                <a16:creationId xmlns:a16="http://schemas.microsoft.com/office/drawing/2014/main" id="{C6167648-3F4D-BFA4-7005-73BFC3C22D98}"/>
              </a:ext>
            </a:extLst>
          </p:cNvPr>
          <p:cNvSpPr>
            <a:spLocks noGrp="1"/>
          </p:cNvSpPr>
          <p:nvPr>
            <p:ph type="ftr" sz="quarter" idx="11"/>
          </p:nvPr>
        </p:nvSpPr>
        <p:spPr/>
        <p:txBody>
          <a:bodyPr/>
          <a:lstStyle/>
          <a:p>
            <a:r>
              <a:rPr lang="da-DK"/>
              <a:t>Test af footer element</a:t>
            </a:r>
            <a:endParaRPr lang="da-DK" dirty="0"/>
          </a:p>
        </p:txBody>
      </p:sp>
      <p:sp>
        <p:nvSpPr>
          <p:cNvPr id="4" name="Slide Number Placeholder 3">
            <a:extLst>
              <a:ext uri="{FF2B5EF4-FFF2-40B4-BE49-F238E27FC236}">
                <a16:creationId xmlns:a16="http://schemas.microsoft.com/office/drawing/2014/main" id="{F8D64F91-3C0D-2797-769A-BEFAB2FE0E7A}"/>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Tree>
    <p:extLst>
      <p:ext uri="{BB962C8B-B14F-4D97-AF65-F5344CB8AC3E}">
        <p14:creationId xmlns:p14="http://schemas.microsoft.com/office/powerpoint/2010/main" val="1607871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bg>
      <p:bgPr>
        <a:solidFill>
          <a:schemeClr val="tx2"/>
        </a:solidFill>
        <a:effectLst/>
      </p:bgPr>
    </p:bg>
    <p:spTree>
      <p:nvGrpSpPr>
        <p:cNvPr id="1" name=""/>
        <p:cNvGrpSpPr/>
        <p:nvPr/>
      </p:nvGrpSpPr>
      <p:grpSpPr>
        <a:xfrm>
          <a:off x="0" y="0"/>
          <a:ext cx="0" cy="0"/>
          <a:chOff x="0" y="0"/>
          <a:chExt cx="0" cy="0"/>
        </a:xfrm>
      </p:grpSpPr>
      <p:grpSp>
        <p:nvGrpSpPr>
          <p:cNvPr id="6" name="Gruppe 14">
            <a:extLst>
              <a:ext uri="{FF2B5EF4-FFF2-40B4-BE49-F238E27FC236}">
                <a16:creationId xmlns:a16="http://schemas.microsoft.com/office/drawing/2014/main" id="{9F79B45E-8217-B58D-3E89-3F617B2ADDF4}"/>
              </a:ext>
            </a:extLst>
          </p:cNvPr>
          <p:cNvGrpSpPr/>
          <p:nvPr userDrawn="1"/>
        </p:nvGrpSpPr>
        <p:grpSpPr>
          <a:xfrm>
            <a:off x="4198901" y="3001824"/>
            <a:ext cx="3794198" cy="654672"/>
            <a:chOff x="830263" y="777875"/>
            <a:chExt cx="1665288" cy="287338"/>
          </a:xfrm>
        </p:grpSpPr>
        <p:sp>
          <p:nvSpPr>
            <p:cNvPr id="7" name="Freeform 5">
              <a:extLst>
                <a:ext uri="{FF2B5EF4-FFF2-40B4-BE49-F238E27FC236}">
                  <a16:creationId xmlns:a16="http://schemas.microsoft.com/office/drawing/2014/main" id="{8304C4EE-1C4A-B0B1-DF89-75D5C48186D0}"/>
                </a:ext>
              </a:extLst>
            </p:cNvPr>
            <p:cNvSpPr>
              <a:spLocks/>
            </p:cNvSpPr>
            <p:nvPr userDrawn="1"/>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8" name="Freeform 6">
              <a:extLst>
                <a:ext uri="{FF2B5EF4-FFF2-40B4-BE49-F238E27FC236}">
                  <a16:creationId xmlns:a16="http://schemas.microsoft.com/office/drawing/2014/main" id="{57686CB7-A5E5-F2FF-814D-66791C8122D3}"/>
                </a:ext>
              </a:extLst>
            </p:cNvPr>
            <p:cNvSpPr>
              <a:spLocks noEditPoints="1"/>
            </p:cNvSpPr>
            <p:nvPr userDrawn="1"/>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9" name="Freeform 7">
              <a:extLst>
                <a:ext uri="{FF2B5EF4-FFF2-40B4-BE49-F238E27FC236}">
                  <a16:creationId xmlns:a16="http://schemas.microsoft.com/office/drawing/2014/main" id="{2758C93F-719F-2B35-81D4-733D50A1EDA4}"/>
                </a:ext>
              </a:extLst>
            </p:cNvPr>
            <p:cNvSpPr>
              <a:spLocks noEditPoints="1"/>
            </p:cNvSpPr>
            <p:nvPr userDrawn="1"/>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0" name="Freeform 8">
              <a:extLst>
                <a:ext uri="{FF2B5EF4-FFF2-40B4-BE49-F238E27FC236}">
                  <a16:creationId xmlns:a16="http://schemas.microsoft.com/office/drawing/2014/main" id="{EF5B63F4-89F6-AB3F-9E6B-D85799EF1991}"/>
                </a:ext>
              </a:extLst>
            </p:cNvPr>
            <p:cNvSpPr>
              <a:spLocks noEditPoints="1"/>
            </p:cNvSpPr>
            <p:nvPr userDrawn="1"/>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1" name="Freeform 9">
              <a:extLst>
                <a:ext uri="{FF2B5EF4-FFF2-40B4-BE49-F238E27FC236}">
                  <a16:creationId xmlns:a16="http://schemas.microsoft.com/office/drawing/2014/main" id="{E9E614E6-1970-448B-1500-759C06FFC643}"/>
                </a:ext>
              </a:extLst>
            </p:cNvPr>
            <p:cNvSpPr>
              <a:spLocks/>
            </p:cNvSpPr>
            <p:nvPr userDrawn="1"/>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2" name="Freeform 10">
              <a:extLst>
                <a:ext uri="{FF2B5EF4-FFF2-40B4-BE49-F238E27FC236}">
                  <a16:creationId xmlns:a16="http://schemas.microsoft.com/office/drawing/2014/main" id="{A457392A-3531-BC47-42AF-E1B668775E68}"/>
                </a:ext>
              </a:extLst>
            </p:cNvPr>
            <p:cNvSpPr>
              <a:spLocks noEditPoints="1"/>
            </p:cNvSpPr>
            <p:nvPr userDrawn="1"/>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3" name="Freeform 11">
              <a:extLst>
                <a:ext uri="{FF2B5EF4-FFF2-40B4-BE49-F238E27FC236}">
                  <a16:creationId xmlns:a16="http://schemas.microsoft.com/office/drawing/2014/main" id="{60324151-AF46-311F-B23C-410A4C1FA926}"/>
                </a:ext>
              </a:extLst>
            </p:cNvPr>
            <p:cNvSpPr>
              <a:spLocks/>
            </p:cNvSpPr>
            <p:nvPr userDrawn="1"/>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4" name="Freeform 12">
              <a:extLst>
                <a:ext uri="{FF2B5EF4-FFF2-40B4-BE49-F238E27FC236}">
                  <a16:creationId xmlns:a16="http://schemas.microsoft.com/office/drawing/2014/main" id="{BE2466F4-3A44-E9E6-C276-0E82D93201BC}"/>
                </a:ext>
              </a:extLst>
            </p:cNvPr>
            <p:cNvSpPr>
              <a:spLocks noEditPoints="1"/>
            </p:cNvSpPr>
            <p:nvPr userDrawn="1"/>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5" name="Freeform 13">
              <a:extLst>
                <a:ext uri="{FF2B5EF4-FFF2-40B4-BE49-F238E27FC236}">
                  <a16:creationId xmlns:a16="http://schemas.microsoft.com/office/drawing/2014/main" id="{B46B731E-6376-EFDE-3765-8592679FBAED}"/>
                </a:ext>
              </a:extLst>
            </p:cNvPr>
            <p:cNvSpPr>
              <a:spLocks noEditPoints="1"/>
            </p:cNvSpPr>
            <p:nvPr userDrawn="1"/>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6" name="Kombinationstegning: figur 25">
              <a:extLst>
                <a:ext uri="{FF2B5EF4-FFF2-40B4-BE49-F238E27FC236}">
                  <a16:creationId xmlns:a16="http://schemas.microsoft.com/office/drawing/2014/main" id="{0FA64D4B-A242-56F4-BC3A-890C6FC050E8}"/>
                </a:ext>
              </a:extLst>
            </p:cNvPr>
            <p:cNvSpPr>
              <a:spLocks/>
            </p:cNvSpPr>
            <p:nvPr userDrawn="1"/>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dirty="0">
                <a:solidFill>
                  <a:sysClr val="windowText" lastClr="000000"/>
                </a:solidFill>
              </a:endParaRPr>
            </a:p>
          </p:txBody>
        </p:sp>
        <p:sp>
          <p:nvSpPr>
            <p:cNvPr id="17" name="Freeform 16">
              <a:extLst>
                <a:ext uri="{FF2B5EF4-FFF2-40B4-BE49-F238E27FC236}">
                  <a16:creationId xmlns:a16="http://schemas.microsoft.com/office/drawing/2014/main" id="{30C90425-B8E0-6A02-A2BE-214C67B9446E}"/>
                </a:ext>
              </a:extLst>
            </p:cNvPr>
            <p:cNvSpPr>
              <a:spLocks/>
            </p:cNvSpPr>
            <p:nvPr userDrawn="1"/>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grpSp>
    </p:spTree>
    <p:extLst>
      <p:ext uri="{BB962C8B-B14F-4D97-AF65-F5344CB8AC3E}">
        <p14:creationId xmlns:p14="http://schemas.microsoft.com/office/powerpoint/2010/main" val="2346402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2"/>
        </a:solidFill>
        <a:effectLst/>
      </p:bgPr>
    </p:bg>
    <p:spTree>
      <p:nvGrpSpPr>
        <p:cNvPr id="1" name=""/>
        <p:cNvGrpSpPr/>
        <p:nvPr/>
      </p:nvGrpSpPr>
      <p:grpSpPr>
        <a:xfrm>
          <a:off x="0" y="0"/>
          <a:ext cx="0" cy="0"/>
          <a:chOff x="0" y="0"/>
          <a:chExt cx="0" cy="0"/>
        </a:xfrm>
      </p:grpSpPr>
      <p:pic>
        <p:nvPicPr>
          <p:cNvPr id="2" name="ÆS_logo_POS_CMYK.pdf">
            <a:extLst>
              <a:ext uri="{FF2B5EF4-FFF2-40B4-BE49-F238E27FC236}">
                <a16:creationId xmlns:a16="http://schemas.microsoft.com/office/drawing/2014/main" id="{8279718C-33AA-1D63-F4AE-507BFFAAA5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2" r="152"/>
          <a:stretch/>
        </p:blipFill>
        <p:spPr>
          <a:xfrm>
            <a:off x="4198901" y="3001824"/>
            <a:ext cx="3794197" cy="654672"/>
          </a:xfrm>
          <a:prstGeom prst="rect">
            <a:avLst/>
          </a:prstGeom>
          <a:ln w="12700">
            <a:miter lim="400000"/>
          </a:ln>
        </p:spPr>
      </p:pic>
    </p:spTree>
    <p:extLst>
      <p:ext uri="{BB962C8B-B14F-4D97-AF65-F5344CB8AC3E}">
        <p14:creationId xmlns:p14="http://schemas.microsoft.com/office/powerpoint/2010/main" val="3234016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bg>
      <p:bgPr>
        <a:solidFill>
          <a:srgbClr val="E0B362"/>
        </a:solidFill>
        <a:effectLst/>
      </p:bgPr>
    </p:bg>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E6E6FBE5-FD89-5517-7C26-F9DBB9ADF36A}"/>
              </a:ext>
            </a:extLst>
          </p:cNvPr>
          <p:cNvSpPr txBox="1"/>
          <p:nvPr userDrawn="1">
            <p:custDataLst>
              <p:tags r:id="rId1"/>
            </p:custDataLst>
          </p:nvPr>
        </p:nvSpPr>
        <p:spPr>
          <a:xfrm>
            <a:off x="477837" y="1958975"/>
            <a:ext cx="11234737" cy="2431435"/>
          </a:xfrm>
          <a:prstGeom prst="rect">
            <a:avLst/>
          </a:prstGeom>
          <a:noFill/>
          <a:ln w="12700">
            <a:miter lim="400000"/>
          </a:ln>
        </p:spPr>
        <p:txBody>
          <a:bodyPr wrap="square" lIns="0" tIns="0" rIns="0" bIns="0" rtlCol="0">
            <a:spAutoFit/>
          </a:bodyPr>
          <a:lstStyle/>
          <a:p>
            <a:pPr algn="ctr"/>
            <a:r>
              <a:rPr lang="da-DK" sz="4800" kern="1200" dirty="0">
                <a:solidFill>
                  <a:srgbClr val="192B37"/>
                </a:solidFill>
                <a:latin typeface="+mj-lt"/>
                <a:ea typeface="IBM Plex Sans" panose="020B0503050203000203" pitchFamily="34" charset="0"/>
                <a:cs typeface="+mj-cs"/>
              </a:rPr>
              <a:t>Brug ikke masterlayouts, </a:t>
            </a:r>
            <a:br>
              <a:rPr lang="da-DK" sz="4800" kern="1200" dirty="0">
                <a:solidFill>
                  <a:srgbClr val="192B37"/>
                </a:solidFill>
                <a:latin typeface="+mj-lt"/>
                <a:ea typeface="IBM Plex Sans" panose="020B0503050203000203" pitchFamily="34" charset="0"/>
                <a:cs typeface="+mj-cs"/>
              </a:rPr>
            </a:br>
            <a:r>
              <a:rPr lang="da-DK" sz="4800" kern="1200" dirty="0">
                <a:solidFill>
                  <a:srgbClr val="192B37"/>
                </a:solidFill>
                <a:latin typeface="+mj-lt"/>
                <a:ea typeface="IBM Plex Sans" panose="020B0503050203000203" pitchFamily="34" charset="0"/>
                <a:cs typeface="+mj-cs"/>
              </a:rPr>
              <a:t>der ligger efter dette</a:t>
            </a:r>
          </a:p>
          <a:p>
            <a:pPr algn="ctr"/>
            <a:endParaRPr lang="da-DK" sz="1100" b="1" dirty="0">
              <a:solidFill>
                <a:srgbClr val="192B37"/>
              </a:solidFill>
            </a:endParaRPr>
          </a:p>
          <a:p>
            <a:pPr algn="ctr">
              <a:spcBef>
                <a:spcPts val="1800"/>
              </a:spcBef>
            </a:pPr>
            <a:r>
              <a:rPr lang="da-DK" sz="1800" dirty="0">
                <a:solidFill>
                  <a:srgbClr val="192B37"/>
                </a:solidFill>
              </a:rPr>
              <a:t>Slides i præsentationen efter denne er fra den præsentation, du har kopieret slides fra </a:t>
            </a:r>
            <a:br>
              <a:rPr lang="da-DK" sz="1800" dirty="0">
                <a:solidFill>
                  <a:schemeClr val="bg1"/>
                </a:solidFill>
              </a:rPr>
            </a:br>
            <a:r>
              <a:rPr lang="da-DK" sz="1800" dirty="0">
                <a:solidFill>
                  <a:srgbClr val="B94335"/>
                </a:solidFill>
              </a:rPr>
              <a:t>Slet layout fra masteren og brug et af de eksisterende layouts (før dette slide)</a:t>
            </a:r>
          </a:p>
        </p:txBody>
      </p:sp>
    </p:spTree>
    <p:extLst>
      <p:ext uri="{BB962C8B-B14F-4D97-AF65-F5344CB8AC3E}">
        <p14:creationId xmlns:p14="http://schemas.microsoft.com/office/powerpoint/2010/main" val="1489223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Titel &amp; undertitel i bånd centreret">
    <p:spTree>
      <p:nvGrpSpPr>
        <p:cNvPr id="1" name=""/>
        <p:cNvGrpSpPr/>
        <p:nvPr/>
      </p:nvGrpSpPr>
      <p:grpSpPr>
        <a:xfrm>
          <a:off x="0" y="0"/>
          <a:ext cx="0" cy="0"/>
          <a:chOff x="0" y="0"/>
          <a:chExt cx="0" cy="0"/>
        </a:xfrm>
      </p:grpSpPr>
      <p:sp>
        <p:nvSpPr>
          <p:cNvPr id="3" name="Pladsholder til tekst 2"/>
          <p:cNvSpPr>
            <a:spLocks noGrp="1"/>
          </p:cNvSpPr>
          <p:nvPr>
            <p:ph type="body" sz="quarter" idx="10" hasCustomPrompt="1"/>
          </p:nvPr>
        </p:nvSpPr>
        <p:spPr>
          <a:xfrm>
            <a:off x="530586" y="2212910"/>
            <a:ext cx="11183692" cy="261610"/>
          </a:xfrm>
        </p:spPr>
        <p:txBody>
          <a:bodyPr vert="horz" anchor="b" anchorCtr="0">
            <a:spAutoFit/>
          </a:bodyPr>
          <a:lstStyle>
            <a:lvl1pPr marL="0" indent="0" algn="l">
              <a:lnSpc>
                <a:spcPct val="100000"/>
              </a:lnSpc>
              <a:spcBef>
                <a:spcPts val="0"/>
              </a:spcBef>
              <a:buFontTx/>
              <a:buNone/>
              <a:defRPr sz="1700" b="1" i="0" cap="all" baseline="0">
                <a:solidFill>
                  <a:schemeClr val="bg2"/>
                </a:solidFill>
                <a:latin typeface="Arial"/>
                <a:cs typeface="Arial"/>
              </a:defRPr>
            </a:lvl1pPr>
          </a:lstStyle>
          <a:p>
            <a:pPr lvl="0"/>
            <a:r>
              <a:rPr lang="da-DK" dirty="0"/>
              <a:t>Klik for at tilføje tekst</a:t>
            </a:r>
          </a:p>
        </p:txBody>
      </p:sp>
      <p:sp>
        <p:nvSpPr>
          <p:cNvPr id="9" name="Shape 9"/>
          <p:cNvSpPr/>
          <p:nvPr/>
        </p:nvSpPr>
        <p:spPr>
          <a:xfrm rot="16200000">
            <a:off x="6917128" y="3441526"/>
            <a:ext cx="11550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10" name="Shape 10"/>
          <p:cNvSpPr>
            <a:spLocks noGrp="1"/>
          </p:cNvSpPr>
          <p:nvPr>
            <p:ph type="title" hasCustomPrompt="1"/>
          </p:nvPr>
        </p:nvSpPr>
        <p:spPr>
          <a:xfrm>
            <a:off x="476250" y="2560596"/>
            <a:ext cx="6750844" cy="1711223"/>
          </a:xfrm>
          <a:prstGeom prst="rect">
            <a:avLst/>
          </a:prstGeom>
        </p:spPr>
        <p:txBody>
          <a:bodyPr>
            <a:noAutofit/>
          </a:bodyPr>
          <a:lstStyle>
            <a:lvl1pPr algn="l">
              <a:spcBef>
                <a:spcPts val="0"/>
              </a:spcBef>
              <a:defRPr sz="5400"/>
            </a:lvl1pPr>
          </a:lstStyle>
          <a:p>
            <a:pPr lvl="0">
              <a:defRPr sz="1800">
                <a:solidFill>
                  <a:srgbClr val="000000"/>
                </a:solidFill>
              </a:defRPr>
            </a:pPr>
            <a:r>
              <a:rPr lang="da-DK" sz="4900" dirty="0">
                <a:solidFill>
                  <a:srgbClr val="B3242A"/>
                </a:solidFill>
              </a:rPr>
              <a:t>Klik for at tilføje tekst</a:t>
            </a:r>
            <a:endParaRPr sz="4900" dirty="0">
              <a:solidFill>
                <a:srgbClr val="B3242A"/>
              </a:solidFill>
            </a:endParaRPr>
          </a:p>
        </p:txBody>
      </p:sp>
      <p:sp>
        <p:nvSpPr>
          <p:cNvPr id="11" name="Shape 11"/>
          <p:cNvSpPr>
            <a:spLocks noGrp="1"/>
          </p:cNvSpPr>
          <p:nvPr>
            <p:ph type="body" idx="1" hasCustomPrompt="1"/>
          </p:nvPr>
        </p:nvSpPr>
        <p:spPr>
          <a:xfrm>
            <a:off x="7762875" y="2592549"/>
            <a:ext cx="3976688" cy="1696641"/>
          </a:xfrm>
          <a:prstGeom prst="rect">
            <a:avLst/>
          </a:prstGeom>
        </p:spPr>
        <p:txBody>
          <a:bodyPr/>
          <a:lstStyle>
            <a:lvl1pPr marL="0" indent="0" algn="l">
              <a:lnSpc>
                <a:spcPts val="2039"/>
              </a:lnSpc>
              <a:spcBef>
                <a:spcPts val="0"/>
              </a:spcBef>
              <a:buSzTx/>
              <a:buNone/>
              <a:defRPr sz="1700">
                <a:solidFill>
                  <a:schemeClr val="tx1">
                    <a:lumMod val="85000"/>
                    <a:lumOff val="15000"/>
                  </a:schemeClr>
                </a:solidFill>
              </a:defRPr>
            </a:lvl1pPr>
            <a:lvl2pPr marL="0" indent="160729">
              <a:lnSpc>
                <a:spcPct val="120000"/>
              </a:lnSpc>
              <a:spcBef>
                <a:spcPts val="0"/>
              </a:spcBef>
              <a:buSzTx/>
              <a:buNone/>
              <a:defRPr sz="1700">
                <a:solidFill>
                  <a:schemeClr val="tx2">
                    <a:lumMod val="50000"/>
                  </a:schemeClr>
                </a:solidFill>
              </a:defRPr>
            </a:lvl2pPr>
            <a:lvl3pPr marL="0" indent="321457">
              <a:lnSpc>
                <a:spcPct val="120000"/>
              </a:lnSpc>
              <a:spcBef>
                <a:spcPts val="0"/>
              </a:spcBef>
              <a:buSzTx/>
              <a:buNone/>
              <a:defRPr sz="1700">
                <a:solidFill>
                  <a:schemeClr val="tx2">
                    <a:lumMod val="50000"/>
                  </a:schemeClr>
                </a:solidFill>
              </a:defRPr>
            </a:lvl3pPr>
            <a:lvl4pPr marL="0" indent="482186">
              <a:lnSpc>
                <a:spcPct val="120000"/>
              </a:lnSpc>
              <a:spcBef>
                <a:spcPts val="0"/>
              </a:spcBef>
              <a:buSzTx/>
              <a:buNone/>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defRPr sz="1800">
                <a:solidFill>
                  <a:srgbClr val="000000"/>
                </a:solidFill>
              </a:defRPr>
            </a:pPr>
            <a:r>
              <a:rPr lang="da-DK" sz="1700" dirty="0">
                <a:solidFill>
                  <a:srgbClr val="414141"/>
                </a:solidFill>
              </a:rPr>
              <a:t>Klik for at tilføje tekst</a:t>
            </a:r>
          </a:p>
        </p:txBody>
      </p:sp>
      <p:sp>
        <p:nvSpPr>
          <p:cNvPr id="12" name="Shape 7"/>
          <p:cNvSpPr/>
          <p:nvPr/>
        </p:nvSpPr>
        <p:spPr>
          <a:xfrm>
            <a:off x="476251" y="4315973"/>
            <a:ext cx="1124948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17" name="Shape 8"/>
          <p:cNvSpPr/>
          <p:nvPr/>
        </p:nvSpPr>
        <p:spPr>
          <a:xfrm>
            <a:off x="476252" y="2556825"/>
            <a:ext cx="1125001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pic>
        <p:nvPicPr>
          <p:cNvPr id="14"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154413296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192B3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2C6E8-63BD-9AF0-C249-1557AAB880AF}"/>
              </a:ext>
            </a:extLst>
          </p:cNvPr>
          <p:cNvSpPr>
            <a:spLocks noGrp="1"/>
          </p:cNvSpPr>
          <p:nvPr>
            <p:ph type="ctrTitle" hasCustomPrompt="1"/>
          </p:nvPr>
        </p:nvSpPr>
        <p:spPr>
          <a:xfrm>
            <a:off x="830263" y="2091640"/>
            <a:ext cx="4433887" cy="2519363"/>
          </a:xfrm>
        </p:spPr>
        <p:txBody>
          <a:bodyPr anchor="b"/>
          <a:lstStyle>
            <a:lvl1pPr algn="l">
              <a:defRPr sz="4200">
                <a:solidFill>
                  <a:schemeClr val="bg1"/>
                </a:solidFill>
              </a:defRPr>
            </a:lvl1pPr>
          </a:lstStyle>
          <a:p>
            <a:r>
              <a:rPr lang="da-DK" dirty="0"/>
              <a:t>Klik for at redigere titeltypografien </a:t>
            </a:r>
            <a:r>
              <a:rPr lang="da-DK"/>
              <a:t>i masteren</a:t>
            </a:r>
            <a:endParaRPr lang="da-DK" dirty="0"/>
          </a:p>
        </p:txBody>
      </p:sp>
      <p:sp>
        <p:nvSpPr>
          <p:cNvPr id="3" name="Subtitle 2">
            <a:extLst>
              <a:ext uri="{FF2B5EF4-FFF2-40B4-BE49-F238E27FC236}">
                <a16:creationId xmlns:a16="http://schemas.microsoft.com/office/drawing/2014/main" id="{07105BED-AEC6-7489-627D-C4BD36A60476}"/>
              </a:ext>
            </a:extLst>
          </p:cNvPr>
          <p:cNvSpPr>
            <a:spLocks noGrp="1"/>
          </p:cNvSpPr>
          <p:nvPr>
            <p:ph type="subTitle" idx="1" hasCustomPrompt="1"/>
          </p:nvPr>
        </p:nvSpPr>
        <p:spPr>
          <a:xfrm>
            <a:off x="830263" y="4891991"/>
            <a:ext cx="4433887" cy="558799"/>
          </a:xfrm>
          <a:prstGeom prst="rect">
            <a:avLst/>
          </a:prstGeom>
        </p:spPr>
        <p:txBody>
          <a:bodyPr/>
          <a:lstStyle>
            <a:lvl1pPr marL="0" indent="0" algn="l">
              <a:buNone/>
              <a:defRPr sz="2200">
                <a:solidFill>
                  <a:schemeClr val="bg1"/>
                </a:solidFill>
                <a:latin typeface="IBM Plex Sans Medium" panose="020B06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a:t>
            </a:r>
            <a:r>
              <a:rPr lang="da-DK"/>
              <a:t>i masteren</a:t>
            </a:r>
            <a:endParaRPr lang="da-DK" dirty="0"/>
          </a:p>
        </p:txBody>
      </p:sp>
      <p:grpSp>
        <p:nvGrpSpPr>
          <p:cNvPr id="5" name="Gruppe 4">
            <a:extLst>
              <a:ext uri="{FF2B5EF4-FFF2-40B4-BE49-F238E27FC236}">
                <a16:creationId xmlns:a16="http://schemas.microsoft.com/office/drawing/2014/main" id="{3563AE1B-5A4D-8310-6D2B-405290F3DBBC}"/>
              </a:ext>
            </a:extLst>
          </p:cNvPr>
          <p:cNvGrpSpPr/>
          <p:nvPr/>
        </p:nvGrpSpPr>
        <p:grpSpPr>
          <a:xfrm>
            <a:off x="830263" y="777875"/>
            <a:ext cx="1665288" cy="287338"/>
            <a:chOff x="830263" y="777875"/>
            <a:chExt cx="1665288" cy="287338"/>
          </a:xfrm>
        </p:grpSpPr>
        <p:sp>
          <p:nvSpPr>
            <p:cNvPr id="6" name="Freeform 5">
              <a:extLst>
                <a:ext uri="{FF2B5EF4-FFF2-40B4-BE49-F238E27FC236}">
                  <a16:creationId xmlns:a16="http://schemas.microsoft.com/office/drawing/2014/main" id="{4E4F3316-82CE-15A7-BD9A-2C61232B6CC7}"/>
                </a:ext>
              </a:extLst>
            </p:cNvPr>
            <p:cNvSpPr>
              <a:spLocks/>
            </p:cNvSpPr>
            <p:nvPr/>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7" name="Freeform 6">
              <a:extLst>
                <a:ext uri="{FF2B5EF4-FFF2-40B4-BE49-F238E27FC236}">
                  <a16:creationId xmlns:a16="http://schemas.microsoft.com/office/drawing/2014/main" id="{0B33BE0E-FD6D-6A63-2CC9-C01565808676}"/>
                </a:ext>
              </a:extLst>
            </p:cNvPr>
            <p:cNvSpPr>
              <a:spLocks noEditPoints="1"/>
            </p:cNvSpPr>
            <p:nvPr/>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8" name="Freeform 7">
              <a:extLst>
                <a:ext uri="{FF2B5EF4-FFF2-40B4-BE49-F238E27FC236}">
                  <a16:creationId xmlns:a16="http://schemas.microsoft.com/office/drawing/2014/main" id="{9E4D8D36-92F3-5383-34AF-2B95BC3C9625}"/>
                </a:ext>
              </a:extLst>
            </p:cNvPr>
            <p:cNvSpPr>
              <a:spLocks noEditPoints="1"/>
            </p:cNvSpPr>
            <p:nvPr/>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9" name="Freeform 8">
              <a:extLst>
                <a:ext uri="{FF2B5EF4-FFF2-40B4-BE49-F238E27FC236}">
                  <a16:creationId xmlns:a16="http://schemas.microsoft.com/office/drawing/2014/main" id="{8757374E-019C-5CF3-7D72-76E307430810}"/>
                </a:ext>
              </a:extLst>
            </p:cNvPr>
            <p:cNvSpPr>
              <a:spLocks noEditPoints="1"/>
            </p:cNvSpPr>
            <p:nvPr/>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0" name="Freeform 9">
              <a:extLst>
                <a:ext uri="{FF2B5EF4-FFF2-40B4-BE49-F238E27FC236}">
                  <a16:creationId xmlns:a16="http://schemas.microsoft.com/office/drawing/2014/main" id="{F5C95B4E-A8EF-E6AC-7278-5C6C31677C3A}"/>
                </a:ext>
              </a:extLst>
            </p:cNvPr>
            <p:cNvSpPr>
              <a:spLocks/>
            </p:cNvSpPr>
            <p:nvPr/>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1" name="Freeform 10">
              <a:extLst>
                <a:ext uri="{FF2B5EF4-FFF2-40B4-BE49-F238E27FC236}">
                  <a16:creationId xmlns:a16="http://schemas.microsoft.com/office/drawing/2014/main" id="{75E6AA3D-0B57-42D4-878A-A803D0F2C1DA}"/>
                </a:ext>
              </a:extLst>
            </p:cNvPr>
            <p:cNvSpPr>
              <a:spLocks noEditPoints="1"/>
            </p:cNvSpPr>
            <p:nvPr/>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2" name="Freeform 11">
              <a:extLst>
                <a:ext uri="{FF2B5EF4-FFF2-40B4-BE49-F238E27FC236}">
                  <a16:creationId xmlns:a16="http://schemas.microsoft.com/office/drawing/2014/main" id="{737F632B-732C-FF91-16E2-E0EE64EBF18A}"/>
                </a:ext>
              </a:extLst>
            </p:cNvPr>
            <p:cNvSpPr>
              <a:spLocks/>
            </p:cNvSpPr>
            <p:nvPr/>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3" name="Freeform 12">
              <a:extLst>
                <a:ext uri="{FF2B5EF4-FFF2-40B4-BE49-F238E27FC236}">
                  <a16:creationId xmlns:a16="http://schemas.microsoft.com/office/drawing/2014/main" id="{2417F9BA-9727-043C-D9E6-169DC3D8F639}"/>
                </a:ext>
              </a:extLst>
            </p:cNvPr>
            <p:cNvSpPr>
              <a:spLocks noEditPoints="1"/>
            </p:cNvSpPr>
            <p:nvPr/>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4" name="Freeform 13">
              <a:extLst>
                <a:ext uri="{FF2B5EF4-FFF2-40B4-BE49-F238E27FC236}">
                  <a16:creationId xmlns:a16="http://schemas.microsoft.com/office/drawing/2014/main" id="{08732C3D-2FC5-036F-AECF-D45075139FF4}"/>
                </a:ext>
              </a:extLst>
            </p:cNvPr>
            <p:cNvSpPr>
              <a:spLocks noEditPoints="1"/>
            </p:cNvSpPr>
            <p:nvPr/>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4" name="Kombinationstegning: figur 3">
              <a:extLst>
                <a:ext uri="{FF2B5EF4-FFF2-40B4-BE49-F238E27FC236}">
                  <a16:creationId xmlns:a16="http://schemas.microsoft.com/office/drawing/2014/main" id="{EDA21FB8-B8DA-D785-B529-17EF036F3C69}"/>
                </a:ext>
              </a:extLst>
            </p:cNvPr>
            <p:cNvSpPr>
              <a:spLocks/>
            </p:cNvSpPr>
            <p:nvPr/>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dirty="0">
                <a:solidFill>
                  <a:sysClr val="windowText" lastClr="000000"/>
                </a:solidFill>
              </a:endParaRPr>
            </a:p>
          </p:txBody>
        </p:sp>
        <p:sp>
          <p:nvSpPr>
            <p:cNvPr id="17" name="Freeform 16">
              <a:extLst>
                <a:ext uri="{FF2B5EF4-FFF2-40B4-BE49-F238E27FC236}">
                  <a16:creationId xmlns:a16="http://schemas.microsoft.com/office/drawing/2014/main" id="{1F72CB98-5425-B455-0D95-40BA18C4F1EB}"/>
                </a:ext>
              </a:extLst>
            </p:cNvPr>
            <p:cNvSpPr>
              <a:spLocks/>
            </p:cNvSpPr>
            <p:nvPr/>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grpSp>
      <p:grpSp>
        <p:nvGrpSpPr>
          <p:cNvPr id="15" name="Gruppe 14">
            <a:extLst>
              <a:ext uri="{FF2B5EF4-FFF2-40B4-BE49-F238E27FC236}">
                <a16:creationId xmlns:a16="http://schemas.microsoft.com/office/drawing/2014/main" id="{025CBFE0-48EA-8E80-BF7B-3971770D1698}"/>
              </a:ext>
            </a:extLst>
          </p:cNvPr>
          <p:cNvGrpSpPr/>
          <p:nvPr userDrawn="1"/>
        </p:nvGrpSpPr>
        <p:grpSpPr>
          <a:xfrm>
            <a:off x="830263" y="777875"/>
            <a:ext cx="1665288" cy="287338"/>
            <a:chOff x="830263" y="777875"/>
            <a:chExt cx="1665288" cy="287338"/>
          </a:xfrm>
        </p:grpSpPr>
        <p:sp>
          <p:nvSpPr>
            <p:cNvPr id="16" name="Freeform 5">
              <a:extLst>
                <a:ext uri="{FF2B5EF4-FFF2-40B4-BE49-F238E27FC236}">
                  <a16:creationId xmlns:a16="http://schemas.microsoft.com/office/drawing/2014/main" id="{A6B0C2FA-1A38-17D8-096F-76D876B44AF8}"/>
                </a:ext>
              </a:extLst>
            </p:cNvPr>
            <p:cNvSpPr>
              <a:spLocks/>
            </p:cNvSpPr>
            <p:nvPr userDrawn="1"/>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8" name="Freeform 6">
              <a:extLst>
                <a:ext uri="{FF2B5EF4-FFF2-40B4-BE49-F238E27FC236}">
                  <a16:creationId xmlns:a16="http://schemas.microsoft.com/office/drawing/2014/main" id="{A080A15E-AC92-07AE-ED02-6E28DD0A3989}"/>
                </a:ext>
              </a:extLst>
            </p:cNvPr>
            <p:cNvSpPr>
              <a:spLocks noEditPoints="1"/>
            </p:cNvSpPr>
            <p:nvPr userDrawn="1"/>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9" name="Freeform 7">
              <a:extLst>
                <a:ext uri="{FF2B5EF4-FFF2-40B4-BE49-F238E27FC236}">
                  <a16:creationId xmlns:a16="http://schemas.microsoft.com/office/drawing/2014/main" id="{935E4AD0-431C-F4BA-3002-044642D5506E}"/>
                </a:ext>
              </a:extLst>
            </p:cNvPr>
            <p:cNvSpPr>
              <a:spLocks noEditPoints="1"/>
            </p:cNvSpPr>
            <p:nvPr userDrawn="1"/>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20" name="Freeform 8">
              <a:extLst>
                <a:ext uri="{FF2B5EF4-FFF2-40B4-BE49-F238E27FC236}">
                  <a16:creationId xmlns:a16="http://schemas.microsoft.com/office/drawing/2014/main" id="{F5243C7F-5EC7-A4ED-CBA7-6A224592BA8C}"/>
                </a:ext>
              </a:extLst>
            </p:cNvPr>
            <p:cNvSpPr>
              <a:spLocks noEditPoints="1"/>
            </p:cNvSpPr>
            <p:nvPr userDrawn="1"/>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21" name="Freeform 9">
              <a:extLst>
                <a:ext uri="{FF2B5EF4-FFF2-40B4-BE49-F238E27FC236}">
                  <a16:creationId xmlns:a16="http://schemas.microsoft.com/office/drawing/2014/main" id="{62F00E4F-FC7F-314A-0E13-7733859C5C09}"/>
                </a:ext>
              </a:extLst>
            </p:cNvPr>
            <p:cNvSpPr>
              <a:spLocks/>
            </p:cNvSpPr>
            <p:nvPr userDrawn="1"/>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22" name="Freeform 10">
              <a:extLst>
                <a:ext uri="{FF2B5EF4-FFF2-40B4-BE49-F238E27FC236}">
                  <a16:creationId xmlns:a16="http://schemas.microsoft.com/office/drawing/2014/main" id="{B3C32630-1D0D-9299-FDBC-E15A3666BAB1}"/>
                </a:ext>
              </a:extLst>
            </p:cNvPr>
            <p:cNvSpPr>
              <a:spLocks noEditPoints="1"/>
            </p:cNvSpPr>
            <p:nvPr userDrawn="1"/>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23" name="Freeform 11">
              <a:extLst>
                <a:ext uri="{FF2B5EF4-FFF2-40B4-BE49-F238E27FC236}">
                  <a16:creationId xmlns:a16="http://schemas.microsoft.com/office/drawing/2014/main" id="{34B9B5A1-332F-A7B1-3D53-B21F39BAF663}"/>
                </a:ext>
              </a:extLst>
            </p:cNvPr>
            <p:cNvSpPr>
              <a:spLocks/>
            </p:cNvSpPr>
            <p:nvPr userDrawn="1"/>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24" name="Freeform 12">
              <a:extLst>
                <a:ext uri="{FF2B5EF4-FFF2-40B4-BE49-F238E27FC236}">
                  <a16:creationId xmlns:a16="http://schemas.microsoft.com/office/drawing/2014/main" id="{CB3C1270-1FA1-2D72-471D-36F52600C330}"/>
                </a:ext>
              </a:extLst>
            </p:cNvPr>
            <p:cNvSpPr>
              <a:spLocks noEditPoints="1"/>
            </p:cNvSpPr>
            <p:nvPr userDrawn="1"/>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25" name="Freeform 13">
              <a:extLst>
                <a:ext uri="{FF2B5EF4-FFF2-40B4-BE49-F238E27FC236}">
                  <a16:creationId xmlns:a16="http://schemas.microsoft.com/office/drawing/2014/main" id="{6903BC5B-BFDB-F5F1-CA17-2C39BE2A6C66}"/>
                </a:ext>
              </a:extLst>
            </p:cNvPr>
            <p:cNvSpPr>
              <a:spLocks noEditPoints="1"/>
            </p:cNvSpPr>
            <p:nvPr userDrawn="1"/>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26" name="Kombinationstegning: figur 25">
              <a:extLst>
                <a:ext uri="{FF2B5EF4-FFF2-40B4-BE49-F238E27FC236}">
                  <a16:creationId xmlns:a16="http://schemas.microsoft.com/office/drawing/2014/main" id="{C629F577-80D7-02C9-A43A-C382652408CA}"/>
                </a:ext>
              </a:extLst>
            </p:cNvPr>
            <p:cNvSpPr>
              <a:spLocks/>
            </p:cNvSpPr>
            <p:nvPr userDrawn="1"/>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dirty="0">
                <a:solidFill>
                  <a:sysClr val="windowText" lastClr="000000"/>
                </a:solidFill>
              </a:endParaRPr>
            </a:p>
          </p:txBody>
        </p:sp>
        <p:sp>
          <p:nvSpPr>
            <p:cNvPr id="27" name="Freeform 16">
              <a:extLst>
                <a:ext uri="{FF2B5EF4-FFF2-40B4-BE49-F238E27FC236}">
                  <a16:creationId xmlns:a16="http://schemas.microsoft.com/office/drawing/2014/main" id="{9A318EA0-5281-9362-181D-ED1CAE2A8EAA}"/>
                </a:ext>
              </a:extLst>
            </p:cNvPr>
            <p:cNvSpPr>
              <a:spLocks/>
            </p:cNvSpPr>
            <p:nvPr userDrawn="1"/>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grpSp>
      <p:sp>
        <p:nvSpPr>
          <p:cNvPr id="28" name="Pladsholder til billede 27">
            <a:extLst>
              <a:ext uri="{FF2B5EF4-FFF2-40B4-BE49-F238E27FC236}">
                <a16:creationId xmlns:a16="http://schemas.microsoft.com/office/drawing/2014/main" id="{8704F738-6CD5-F46F-CAD2-AEB4AA9C495A}"/>
              </a:ext>
            </a:extLst>
          </p:cNvPr>
          <p:cNvSpPr>
            <a:spLocks noGrp="1"/>
          </p:cNvSpPr>
          <p:nvPr>
            <p:ph type="pic" sz="quarter" idx="10"/>
          </p:nvPr>
        </p:nvSpPr>
        <p:spPr>
          <a:xfrm>
            <a:off x="6076524" y="0"/>
            <a:ext cx="6115477" cy="6858000"/>
          </a:xfrm>
          <a:custGeom>
            <a:avLst/>
            <a:gdLst>
              <a:gd name="connsiteX0" fmla="*/ 3097942 w 6115477"/>
              <a:gd name="connsiteY0" fmla="*/ 360991 h 6858000"/>
              <a:gd name="connsiteX1" fmla="*/ 5048086 w 6115477"/>
              <a:gd name="connsiteY1" fmla="*/ 1133487 h 6858000"/>
              <a:gd name="connsiteX2" fmla="*/ 4484764 w 6115477"/>
              <a:gd name="connsiteY2" fmla="*/ 4212194 h 6858000"/>
              <a:gd name="connsiteX3" fmla="*/ 4387400 w 6115477"/>
              <a:gd name="connsiteY3" fmla="*/ 4226220 h 6858000"/>
              <a:gd name="connsiteX4" fmla="*/ 3796261 w 6115477"/>
              <a:gd name="connsiteY4" fmla="*/ 3903622 h 6858000"/>
              <a:gd name="connsiteX5" fmla="*/ 3754534 w 6115477"/>
              <a:gd name="connsiteY5" fmla="*/ 3763362 h 6858000"/>
              <a:gd name="connsiteX6" fmla="*/ 3726715 w 6115477"/>
              <a:gd name="connsiteY6" fmla="*/ 3742323 h 6858000"/>
              <a:gd name="connsiteX7" fmla="*/ 3719760 w 6115477"/>
              <a:gd name="connsiteY7" fmla="*/ 3749336 h 6858000"/>
              <a:gd name="connsiteX8" fmla="*/ 3712806 w 6115477"/>
              <a:gd name="connsiteY8" fmla="*/ 3756349 h 6858000"/>
              <a:gd name="connsiteX9" fmla="*/ 3698897 w 6115477"/>
              <a:gd name="connsiteY9" fmla="*/ 3791414 h 6858000"/>
              <a:gd name="connsiteX10" fmla="*/ 4867266 w 6115477"/>
              <a:gd name="connsiteY10" fmla="*/ 4639987 h 6858000"/>
              <a:gd name="connsiteX11" fmla="*/ 6068128 w 6115477"/>
              <a:gd name="connsiteY11" fmla="*/ 3719238 h 6858000"/>
              <a:gd name="connsiteX12" fmla="*/ 6115477 w 6115477"/>
              <a:gd name="connsiteY12" fmla="*/ 3623370 h 6858000"/>
              <a:gd name="connsiteX13" fmla="*/ 6115477 w 6115477"/>
              <a:gd name="connsiteY13" fmla="*/ 6155481 h 6858000"/>
              <a:gd name="connsiteX14" fmla="*/ 6032540 w 6115477"/>
              <a:gd name="connsiteY14" fmla="*/ 6197000 h 6858000"/>
              <a:gd name="connsiteX15" fmla="*/ 2808711 w 6115477"/>
              <a:gd name="connsiteY15" fmla="*/ 5705963 h 6858000"/>
              <a:gd name="connsiteX16" fmla="*/ 3372032 w 6115477"/>
              <a:gd name="connsiteY16" fmla="*/ 2627256 h 6858000"/>
              <a:gd name="connsiteX17" fmla="*/ 3476350 w 6115477"/>
              <a:gd name="connsiteY17" fmla="*/ 2620243 h 6858000"/>
              <a:gd name="connsiteX18" fmla="*/ 4060535 w 6115477"/>
              <a:gd name="connsiteY18" fmla="*/ 2935828 h 6858000"/>
              <a:gd name="connsiteX19" fmla="*/ 4109217 w 6115477"/>
              <a:gd name="connsiteY19" fmla="*/ 3076088 h 6858000"/>
              <a:gd name="connsiteX20" fmla="*/ 4137036 w 6115477"/>
              <a:gd name="connsiteY20" fmla="*/ 3097127 h 6858000"/>
              <a:gd name="connsiteX21" fmla="*/ 4164854 w 6115477"/>
              <a:gd name="connsiteY21" fmla="*/ 3055049 h 6858000"/>
              <a:gd name="connsiteX22" fmla="*/ 3246265 w 6115477"/>
              <a:gd name="connsiteY22" fmla="*/ 2172370 h 6858000"/>
              <a:gd name="connsiteX23" fmla="*/ 2989530 w 6115477"/>
              <a:gd name="connsiteY23" fmla="*/ 2199463 h 6858000"/>
              <a:gd name="connsiteX24" fmla="*/ 1612523 w 6115477"/>
              <a:gd name="connsiteY24" fmla="*/ 3545959 h 6858000"/>
              <a:gd name="connsiteX25" fmla="*/ 2732210 w 6115477"/>
              <a:gd name="connsiteY25" fmla="*/ 6540510 h 6858000"/>
              <a:gd name="connsiteX26" fmla="*/ 3281622 w 6115477"/>
              <a:gd name="connsiteY26" fmla="*/ 6843823 h 6858000"/>
              <a:gd name="connsiteX27" fmla="*/ 3320286 w 6115477"/>
              <a:gd name="connsiteY27" fmla="*/ 6858000 h 6858000"/>
              <a:gd name="connsiteX28" fmla="*/ 1738891 w 6115477"/>
              <a:gd name="connsiteY28" fmla="*/ 6858000 h 6858000"/>
              <a:gd name="connsiteX29" fmla="*/ 1726405 w 6115477"/>
              <a:gd name="connsiteY29" fmla="*/ 6850836 h 6858000"/>
              <a:gd name="connsiteX30" fmla="*/ 381563 w 6115477"/>
              <a:gd name="connsiteY30" fmla="*/ 5348300 h 6858000"/>
              <a:gd name="connsiteX31" fmla="*/ 145107 w 6115477"/>
              <a:gd name="connsiteY31" fmla="*/ 2676347 h 6858000"/>
              <a:gd name="connsiteX32" fmla="*/ 3097942 w 6115477"/>
              <a:gd name="connsiteY32" fmla="*/ 360991 h 6858000"/>
              <a:gd name="connsiteX33" fmla="*/ 4590885 w 6115477"/>
              <a:gd name="connsiteY33" fmla="*/ 0 h 6858000"/>
              <a:gd name="connsiteX34" fmla="*/ 6115477 w 6115477"/>
              <a:gd name="connsiteY34" fmla="*/ 0 h 6858000"/>
              <a:gd name="connsiteX35" fmla="*/ 6115477 w 6115477"/>
              <a:gd name="connsiteY35" fmla="*/ 1478397 h 6858000"/>
              <a:gd name="connsiteX36" fmla="*/ 6086069 w 6115477"/>
              <a:gd name="connsiteY36" fmla="*/ 1413064 h 6858000"/>
              <a:gd name="connsiteX37" fmla="*/ 5124586 w 6115477"/>
              <a:gd name="connsiteY37" fmla="*/ 298940 h 6858000"/>
              <a:gd name="connsiteX38" fmla="*/ 4722511 w 6115477"/>
              <a:gd name="connsiteY38" fmla="*/ 597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115477" h="6858000">
                <a:moveTo>
                  <a:pt x="3097942" y="360991"/>
                </a:moveTo>
                <a:cubicBezTo>
                  <a:pt x="3783738" y="359646"/>
                  <a:pt x="4476724" y="600718"/>
                  <a:pt x="5048086" y="1133487"/>
                </a:cubicBezTo>
                <a:cubicBezTo>
                  <a:pt x="6035636" y="2045177"/>
                  <a:pt x="5938272" y="4029856"/>
                  <a:pt x="4484764" y="4212194"/>
                </a:cubicBezTo>
                <a:cubicBezTo>
                  <a:pt x="4449992" y="4219207"/>
                  <a:pt x="4422173" y="4219207"/>
                  <a:pt x="4387400" y="4226220"/>
                </a:cubicBezTo>
                <a:cubicBezTo>
                  <a:pt x="4143990" y="4226220"/>
                  <a:pt x="3914489" y="4135051"/>
                  <a:pt x="3796261" y="3903622"/>
                </a:cubicBezTo>
                <a:cubicBezTo>
                  <a:pt x="3775397" y="3847518"/>
                  <a:pt x="3754534" y="3763362"/>
                  <a:pt x="3754534" y="3763362"/>
                </a:cubicBezTo>
                <a:cubicBezTo>
                  <a:pt x="3747579" y="3749336"/>
                  <a:pt x="3740624" y="3742323"/>
                  <a:pt x="3726715" y="3742323"/>
                </a:cubicBezTo>
                <a:cubicBezTo>
                  <a:pt x="3726715" y="3742323"/>
                  <a:pt x="3719760" y="3742323"/>
                  <a:pt x="3719760" y="3749336"/>
                </a:cubicBezTo>
                <a:cubicBezTo>
                  <a:pt x="3712806" y="3749336"/>
                  <a:pt x="3712806" y="3756349"/>
                  <a:pt x="3712806" y="3756349"/>
                </a:cubicBezTo>
                <a:cubicBezTo>
                  <a:pt x="3705852" y="3763362"/>
                  <a:pt x="3698897" y="3777388"/>
                  <a:pt x="3698897" y="3791414"/>
                </a:cubicBezTo>
                <a:cubicBezTo>
                  <a:pt x="3538942" y="4408558"/>
                  <a:pt x="4171808" y="4780247"/>
                  <a:pt x="4867266" y="4639987"/>
                </a:cubicBezTo>
                <a:cubicBezTo>
                  <a:pt x="5308013" y="4560214"/>
                  <a:pt x="5771715" y="4272106"/>
                  <a:pt x="6068128" y="3719238"/>
                </a:cubicBezTo>
                <a:lnTo>
                  <a:pt x="6115477" y="3623370"/>
                </a:lnTo>
                <a:lnTo>
                  <a:pt x="6115477" y="6155481"/>
                </a:lnTo>
                <a:lnTo>
                  <a:pt x="6032540" y="6197000"/>
                </a:lnTo>
                <a:cubicBezTo>
                  <a:pt x="5009917" y="6670716"/>
                  <a:pt x="3747579" y="6577767"/>
                  <a:pt x="2808711" y="5705963"/>
                </a:cubicBezTo>
                <a:cubicBezTo>
                  <a:pt x="1828115" y="4801286"/>
                  <a:pt x="1918525" y="2809594"/>
                  <a:pt x="3372032" y="2627256"/>
                </a:cubicBezTo>
                <a:cubicBezTo>
                  <a:pt x="3406804" y="2620243"/>
                  <a:pt x="3441578" y="2620243"/>
                  <a:pt x="3476350" y="2620243"/>
                </a:cubicBezTo>
                <a:cubicBezTo>
                  <a:pt x="3712806" y="2613230"/>
                  <a:pt x="3942307" y="2704399"/>
                  <a:pt x="4060535" y="2935828"/>
                </a:cubicBezTo>
                <a:cubicBezTo>
                  <a:pt x="4088353" y="2991932"/>
                  <a:pt x="4109217" y="3076088"/>
                  <a:pt x="4109217" y="3076088"/>
                </a:cubicBezTo>
                <a:cubicBezTo>
                  <a:pt x="4109217" y="3076088"/>
                  <a:pt x="4123126" y="3097127"/>
                  <a:pt x="4137036" y="3097127"/>
                </a:cubicBezTo>
                <a:cubicBezTo>
                  <a:pt x="4143990" y="3097127"/>
                  <a:pt x="4157899" y="3083101"/>
                  <a:pt x="4164854" y="3055049"/>
                </a:cubicBezTo>
                <a:cubicBezTo>
                  <a:pt x="4304815" y="2508912"/>
                  <a:pt x="3832447" y="2161440"/>
                  <a:pt x="3246265" y="2172370"/>
                </a:cubicBezTo>
                <a:cubicBezTo>
                  <a:pt x="3162525" y="2173932"/>
                  <a:pt x="3076462" y="2182807"/>
                  <a:pt x="2989530" y="2199463"/>
                </a:cubicBezTo>
                <a:cubicBezTo>
                  <a:pt x="2447072" y="2304658"/>
                  <a:pt x="1876797" y="2711412"/>
                  <a:pt x="1612523" y="3545959"/>
                </a:cubicBezTo>
                <a:cubicBezTo>
                  <a:pt x="1243930" y="4724143"/>
                  <a:pt x="1800297" y="5874275"/>
                  <a:pt x="2732210" y="6540510"/>
                </a:cubicBezTo>
                <a:cubicBezTo>
                  <a:pt x="2906075" y="6663238"/>
                  <a:pt x="3090371" y="6763173"/>
                  <a:pt x="3281622" y="6843823"/>
                </a:cubicBezTo>
                <a:lnTo>
                  <a:pt x="3320286" y="6858000"/>
                </a:lnTo>
                <a:lnTo>
                  <a:pt x="1738891" y="6858000"/>
                </a:lnTo>
                <a:lnTo>
                  <a:pt x="1726405" y="6850836"/>
                </a:lnTo>
                <a:cubicBezTo>
                  <a:pt x="1134396" y="6482653"/>
                  <a:pt x="652791" y="5951418"/>
                  <a:pt x="381563" y="5348300"/>
                </a:cubicBezTo>
                <a:cubicBezTo>
                  <a:pt x="-56576" y="4352454"/>
                  <a:pt x="-91349" y="3440764"/>
                  <a:pt x="145107" y="2676347"/>
                </a:cubicBezTo>
                <a:cubicBezTo>
                  <a:pt x="505659" y="1249640"/>
                  <a:pt x="1788697" y="363557"/>
                  <a:pt x="3097942" y="360991"/>
                </a:cubicBezTo>
                <a:close/>
                <a:moveTo>
                  <a:pt x="4590885" y="0"/>
                </a:moveTo>
                <a:lnTo>
                  <a:pt x="6115477" y="0"/>
                </a:lnTo>
                <a:lnTo>
                  <a:pt x="6115477" y="1478397"/>
                </a:lnTo>
                <a:lnTo>
                  <a:pt x="6086069" y="1413064"/>
                </a:lnTo>
                <a:cubicBezTo>
                  <a:pt x="5868129" y="974517"/>
                  <a:pt x="5532298" y="590418"/>
                  <a:pt x="5124586" y="298940"/>
                </a:cubicBezTo>
                <a:cubicBezTo>
                  <a:pt x="4996796" y="206895"/>
                  <a:pt x="4862159" y="127670"/>
                  <a:pt x="4722511" y="59786"/>
                </a:cubicBezTo>
                <a:close/>
              </a:path>
            </a:pathLst>
          </a:custGeom>
          <a:solidFill>
            <a:srgbClr val="A4B2BA"/>
          </a:solidFill>
        </p:spPr>
        <p:txBody>
          <a:bodyPr wrap="square" anchor="ctr">
            <a:noAutofit/>
          </a:bodyPr>
          <a:lstStyle>
            <a:lvl1pPr algn="ctr">
              <a:defRPr>
                <a:solidFill>
                  <a:schemeClr val="bg1"/>
                </a:solidFill>
              </a:defRPr>
            </a:lvl1pPr>
          </a:lstStyle>
          <a:p>
            <a:r>
              <a:rPr lang="da-DK"/>
              <a:t>Klik på ikonet for at tilføje et billede</a:t>
            </a:r>
            <a:endParaRPr lang="en-US" dirty="0"/>
          </a:p>
        </p:txBody>
      </p:sp>
    </p:spTree>
    <p:extLst>
      <p:ext uri="{BB962C8B-B14F-4D97-AF65-F5344CB8AC3E}">
        <p14:creationId xmlns:p14="http://schemas.microsoft.com/office/powerpoint/2010/main" val="2640165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nchor="t"/>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
        <p:nvSpPr>
          <p:cNvPr id="4" name="Pladsholder til diasnummer 3"/>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411790804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el, undertitel og 2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chor="t">
            <a:normAutofit/>
          </a:bodyPr>
          <a:lstStyle>
            <a:lvl1pPr marL="241200" indent="-241200">
              <a:lnSpc>
                <a:spcPct val="100000"/>
              </a:lnSpc>
              <a:spcBef>
                <a:spcPts val="1000"/>
              </a:spcBef>
              <a:buFont typeface="Arial"/>
              <a:buChar char="•"/>
              <a:defRPr lang="da-DK" sz="2200" b="0" i="0" baseline="0" dirty="0" smtClean="0">
                <a:solidFill>
                  <a:schemeClr val="tx1">
                    <a:lumMod val="75000"/>
                    <a:lumOff val="25000"/>
                  </a:schemeClr>
                </a:solidFill>
                <a:latin typeface="+mn-lt"/>
                <a:ea typeface="Georgia"/>
                <a:cs typeface="Arial"/>
                <a:sym typeface="Georgia"/>
              </a:defRPr>
            </a:lvl1pPr>
            <a:lvl2pPr marL="482400" indent="-241200">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2pPr>
            <a:lvl3pPr marL="321457" indent="-321457">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8" name="Pladsholder til indhold 5"/>
          <p:cNvSpPr>
            <a:spLocks noGrp="1"/>
          </p:cNvSpPr>
          <p:nvPr>
            <p:ph sz="quarter" idx="14" hasCustomPrompt="1"/>
          </p:nvPr>
        </p:nvSpPr>
        <p:spPr>
          <a:xfrm>
            <a:off x="476251" y="1919883"/>
            <a:ext cx="5459763" cy="4286250"/>
          </a:xfrm>
        </p:spPr>
        <p:txBody>
          <a:bodyPr vert="horz" anchor="t">
            <a:normAutofit/>
          </a:bodyPr>
          <a:lstStyle>
            <a:lvl1pPr marL="24046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0920" indent="-241200" algn="l">
              <a:lnSpc>
                <a:spcPct val="100000"/>
              </a:lnSpc>
              <a:spcBef>
                <a:spcPts val="1000"/>
              </a:spcBef>
              <a:buFont typeface="Arial"/>
              <a:buChar char="•"/>
              <a:defRPr sz="2200">
                <a:solidFill>
                  <a:schemeClr val="tx1">
                    <a:lumMod val="75000"/>
                    <a:lumOff val="25000"/>
                  </a:schemeClr>
                </a:solidFill>
              </a:defRPr>
            </a:lvl2pPr>
            <a:lvl3pPr marL="80257" indent="0" algn="l">
              <a:lnSpc>
                <a:spcPct val="100000"/>
              </a:lnSpc>
              <a:spcBef>
                <a:spcPts val="1000"/>
              </a:spcBef>
              <a:buNone/>
              <a:defRPr sz="2200">
                <a:solidFill>
                  <a:schemeClr val="tx1">
                    <a:lumMod val="75000"/>
                    <a:lumOff val="25000"/>
                  </a:schemeClr>
                </a:solidFill>
              </a:defRPr>
            </a:lvl3pPr>
            <a:lvl4pPr marL="721381" indent="-24120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1200" algn="l">
              <a:spcBef>
                <a:spcPts val="1000"/>
              </a:spcBef>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
        <p:nvSpPr>
          <p:cNvPr id="2" name="Titel 1"/>
          <p:cNvSpPr>
            <a:spLocks noGrp="1"/>
          </p:cNvSpPr>
          <p:nvPr>
            <p:ph type="title"/>
          </p:nvPr>
        </p:nvSpPr>
        <p:spPr/>
        <p:txBody>
          <a:bodyPr>
            <a:normAutofit/>
          </a:bodyPr>
          <a:lstStyle>
            <a:lvl1pPr>
              <a:defRPr sz="4900"/>
            </a:lvl1pPr>
          </a:lstStyle>
          <a:p>
            <a:r>
              <a:rPr lang="da-DK"/>
              <a:t>Klik for at redigere titeltypografien i masteren</a:t>
            </a:r>
            <a:endParaRPr lang="da-DK" dirty="0"/>
          </a:p>
        </p:txBody>
      </p:sp>
      <p:sp>
        <p:nvSpPr>
          <p:cNvPr id="3" name="Pladsholder til diasnummer 2"/>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64786091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el, undertitel og indholdsobjek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indhold 2"/>
          <p:cNvSpPr>
            <a:spLocks noGrp="1"/>
          </p:cNvSpPr>
          <p:nvPr>
            <p:ph sz="quarter" idx="12" hasCustomPrompt="1"/>
          </p:nvPr>
        </p:nvSpPr>
        <p:spPr>
          <a:xfrm>
            <a:off x="1016001" y="1875119"/>
            <a:ext cx="10708217" cy="4340411"/>
          </a:xfrm>
        </p:spPr>
        <p:txBody>
          <a:bodyPr vert="horz" anchor="t"/>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p:txBody>
          <a:bodyPr>
            <a:normAutofit/>
          </a:bodyPr>
          <a:lstStyle>
            <a:lvl1pPr>
              <a:defRPr sz="4900"/>
            </a:lvl1pPr>
          </a:lstStyle>
          <a:p>
            <a:r>
              <a:rPr lang="da-DK" dirty="0"/>
              <a:t>Klik for at tilføje tekst</a:t>
            </a:r>
          </a:p>
        </p:txBody>
      </p:sp>
      <p:sp>
        <p:nvSpPr>
          <p:cNvPr id="4" name="Pladsholder til diasnummer 3"/>
          <p:cNvSpPr>
            <a:spLocks noGrp="1"/>
          </p:cNvSpPr>
          <p:nvPr>
            <p:ph type="sldNum" sz="quarter" idx="13"/>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223498918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2FAA613-2912-544B-8C5A-8052A87E69EA}"/>
              </a:ext>
            </a:extLst>
          </p:cNvPr>
          <p:cNvSpPr>
            <a:spLocks/>
          </p:cNvSpPr>
          <p:nvPr userDrawn="1"/>
        </p:nvSpPr>
        <p:spPr>
          <a:xfrm>
            <a:off x="0" y="0"/>
            <a:ext cx="12192000" cy="657701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dirty="0" err="1">
              <a:solidFill>
                <a:schemeClr val="tx2"/>
              </a:solidFill>
            </a:endParaRPr>
          </a:p>
        </p:txBody>
      </p:sp>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dirty="0"/>
              <a:t>Klik for at redigere titeltypografien </a:t>
            </a:r>
            <a:r>
              <a:rPr lang="da-DK"/>
              <a:t>i masteren</a:t>
            </a:r>
            <a:endParaRPr lang="da-DK" dirty="0"/>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B58C45D7-6462-489C-A979-B114E41E8386}" type="datetime1">
              <a:rPr lang="da-DK" smtClean="0"/>
              <a:t>10-10-2024</a:t>
            </a:fld>
            <a:endParaRPr lang="da-DK" dirty="0"/>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r>
              <a:rPr lang="da-DK"/>
              <a:t>Test af footer element</a:t>
            </a:r>
            <a:endParaRPr lang="da-DK" dirty="0"/>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11" name="Text Placeholder 10">
            <a:extLst>
              <a:ext uri="{FF2B5EF4-FFF2-40B4-BE49-F238E27FC236}">
                <a16:creationId xmlns:a16="http://schemas.microsoft.com/office/drawing/2014/main" id="{6375B8A8-C72F-43C8-21A3-E4DA5EE2A690}"/>
              </a:ext>
            </a:extLst>
          </p:cNvPr>
          <p:cNvSpPr>
            <a:spLocks noGrp="1"/>
          </p:cNvSpPr>
          <p:nvPr>
            <p:ph type="body" sz="quarter" idx="13" hasCustomPrompt="1"/>
          </p:nvPr>
        </p:nvSpPr>
        <p:spPr>
          <a:xfrm>
            <a:off x="414338" y="1540510"/>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dirty="0"/>
              <a:t>XX:XX</a:t>
            </a:r>
          </a:p>
        </p:txBody>
      </p:sp>
      <p:sp>
        <p:nvSpPr>
          <p:cNvPr id="12" name="Text Placeholder 10">
            <a:extLst>
              <a:ext uri="{FF2B5EF4-FFF2-40B4-BE49-F238E27FC236}">
                <a16:creationId xmlns:a16="http://schemas.microsoft.com/office/drawing/2014/main" id="{71A3FCE1-ADBF-CC2C-0B1B-34C37AF1AEAC}"/>
              </a:ext>
            </a:extLst>
          </p:cNvPr>
          <p:cNvSpPr>
            <a:spLocks noGrp="1"/>
          </p:cNvSpPr>
          <p:nvPr>
            <p:ph type="body" sz="quarter" idx="14" hasCustomPrompt="1"/>
          </p:nvPr>
        </p:nvSpPr>
        <p:spPr>
          <a:xfrm>
            <a:off x="1246187" y="1540510"/>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Indhold, emne</a:t>
            </a:r>
          </a:p>
        </p:txBody>
      </p:sp>
      <p:sp>
        <p:nvSpPr>
          <p:cNvPr id="13" name="Text Placeholder 10">
            <a:extLst>
              <a:ext uri="{FF2B5EF4-FFF2-40B4-BE49-F238E27FC236}">
                <a16:creationId xmlns:a16="http://schemas.microsoft.com/office/drawing/2014/main" id="{1014131A-1908-499C-25E8-082C282559AE}"/>
              </a:ext>
            </a:extLst>
          </p:cNvPr>
          <p:cNvSpPr>
            <a:spLocks noGrp="1"/>
          </p:cNvSpPr>
          <p:nvPr>
            <p:ph type="body" sz="quarter" idx="15" hasCustomPrompt="1"/>
          </p:nvPr>
        </p:nvSpPr>
        <p:spPr>
          <a:xfrm>
            <a:off x="414337" y="1958975"/>
            <a:ext cx="11361737" cy="421323"/>
          </a:xfrm>
          <a:blipFill>
            <a:blip r:embed="rId4">
              <a:extLst>
                <a:ext uri="{96DAC541-7B7A-43D3-8B79-37D633B846F1}">
                  <asvg:svgBlip xmlns:asvg="http://schemas.microsoft.com/office/drawing/2016/SVG/main" r:embed="rId5"/>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Taler</a:t>
            </a:r>
          </a:p>
        </p:txBody>
      </p:sp>
      <p:sp>
        <p:nvSpPr>
          <p:cNvPr id="7" name="Text Placeholder 10">
            <a:extLst>
              <a:ext uri="{FF2B5EF4-FFF2-40B4-BE49-F238E27FC236}">
                <a16:creationId xmlns:a16="http://schemas.microsoft.com/office/drawing/2014/main" id="{57DAB05B-6074-7A6E-0309-17DC9F68903C}"/>
              </a:ext>
            </a:extLst>
          </p:cNvPr>
          <p:cNvSpPr>
            <a:spLocks noGrp="1"/>
          </p:cNvSpPr>
          <p:nvPr>
            <p:ph type="body" sz="quarter" idx="16" hasCustomPrompt="1"/>
          </p:nvPr>
        </p:nvSpPr>
        <p:spPr>
          <a:xfrm>
            <a:off x="414338" y="2519363"/>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dirty="0"/>
              <a:t>XX:XX</a:t>
            </a:r>
          </a:p>
        </p:txBody>
      </p:sp>
      <p:sp>
        <p:nvSpPr>
          <p:cNvPr id="8" name="Text Placeholder 10">
            <a:extLst>
              <a:ext uri="{FF2B5EF4-FFF2-40B4-BE49-F238E27FC236}">
                <a16:creationId xmlns:a16="http://schemas.microsoft.com/office/drawing/2014/main" id="{202BD8C8-731E-2093-C331-14CE8556CB74}"/>
              </a:ext>
            </a:extLst>
          </p:cNvPr>
          <p:cNvSpPr>
            <a:spLocks noGrp="1"/>
          </p:cNvSpPr>
          <p:nvPr>
            <p:ph type="body" sz="quarter" idx="17" hasCustomPrompt="1"/>
          </p:nvPr>
        </p:nvSpPr>
        <p:spPr>
          <a:xfrm>
            <a:off x="1246187" y="2519363"/>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Indhold, emne</a:t>
            </a:r>
          </a:p>
        </p:txBody>
      </p:sp>
      <p:sp>
        <p:nvSpPr>
          <p:cNvPr id="9" name="Text Placeholder 10">
            <a:extLst>
              <a:ext uri="{FF2B5EF4-FFF2-40B4-BE49-F238E27FC236}">
                <a16:creationId xmlns:a16="http://schemas.microsoft.com/office/drawing/2014/main" id="{796201B8-E872-19AE-FCAA-3A72DD74FA3E}"/>
              </a:ext>
            </a:extLst>
          </p:cNvPr>
          <p:cNvSpPr>
            <a:spLocks noGrp="1"/>
          </p:cNvSpPr>
          <p:nvPr>
            <p:ph type="body" sz="quarter" idx="18" hasCustomPrompt="1"/>
          </p:nvPr>
        </p:nvSpPr>
        <p:spPr>
          <a:xfrm>
            <a:off x="414337" y="2937828"/>
            <a:ext cx="11361737" cy="421323"/>
          </a:xfrm>
          <a:blipFill>
            <a:blip r:embed="rId4">
              <a:extLst>
                <a:ext uri="{96DAC541-7B7A-43D3-8B79-37D633B846F1}">
                  <asvg:svgBlip xmlns:asvg="http://schemas.microsoft.com/office/drawing/2016/SVG/main" r:embed="rId5"/>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Taler</a:t>
            </a:r>
          </a:p>
        </p:txBody>
      </p:sp>
      <p:sp>
        <p:nvSpPr>
          <p:cNvPr id="10" name="Text Placeholder 10">
            <a:extLst>
              <a:ext uri="{FF2B5EF4-FFF2-40B4-BE49-F238E27FC236}">
                <a16:creationId xmlns:a16="http://schemas.microsoft.com/office/drawing/2014/main" id="{DE6F72EE-0490-F46F-58BF-788F839BF887}"/>
              </a:ext>
            </a:extLst>
          </p:cNvPr>
          <p:cNvSpPr>
            <a:spLocks noGrp="1"/>
          </p:cNvSpPr>
          <p:nvPr>
            <p:ph type="body" sz="quarter" idx="19" hasCustomPrompt="1"/>
          </p:nvPr>
        </p:nvSpPr>
        <p:spPr>
          <a:xfrm>
            <a:off x="414338" y="3500120"/>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dirty="0"/>
              <a:t>XX:XX</a:t>
            </a:r>
          </a:p>
        </p:txBody>
      </p:sp>
      <p:sp>
        <p:nvSpPr>
          <p:cNvPr id="14" name="Text Placeholder 10">
            <a:extLst>
              <a:ext uri="{FF2B5EF4-FFF2-40B4-BE49-F238E27FC236}">
                <a16:creationId xmlns:a16="http://schemas.microsoft.com/office/drawing/2014/main" id="{ED8270AC-0F9F-2118-89A5-4FA011AA860A}"/>
              </a:ext>
            </a:extLst>
          </p:cNvPr>
          <p:cNvSpPr>
            <a:spLocks noGrp="1"/>
          </p:cNvSpPr>
          <p:nvPr>
            <p:ph type="body" sz="quarter" idx="20" hasCustomPrompt="1"/>
          </p:nvPr>
        </p:nvSpPr>
        <p:spPr>
          <a:xfrm>
            <a:off x="1246187" y="3500120"/>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Indhold, emne</a:t>
            </a:r>
          </a:p>
        </p:txBody>
      </p:sp>
      <p:sp>
        <p:nvSpPr>
          <p:cNvPr id="15" name="Text Placeholder 10">
            <a:extLst>
              <a:ext uri="{FF2B5EF4-FFF2-40B4-BE49-F238E27FC236}">
                <a16:creationId xmlns:a16="http://schemas.microsoft.com/office/drawing/2014/main" id="{45AD80A4-7289-76F8-470C-2D27648F2DA6}"/>
              </a:ext>
            </a:extLst>
          </p:cNvPr>
          <p:cNvSpPr>
            <a:spLocks noGrp="1"/>
          </p:cNvSpPr>
          <p:nvPr>
            <p:ph type="body" sz="quarter" idx="21" hasCustomPrompt="1"/>
          </p:nvPr>
        </p:nvSpPr>
        <p:spPr>
          <a:xfrm>
            <a:off x="414337" y="3918585"/>
            <a:ext cx="11361737" cy="421323"/>
          </a:xfrm>
          <a:blipFill>
            <a:blip r:embed="rId4">
              <a:extLst>
                <a:ext uri="{96DAC541-7B7A-43D3-8B79-37D633B846F1}">
                  <asvg:svgBlip xmlns:asvg="http://schemas.microsoft.com/office/drawing/2016/SVG/main" r:embed="rId5"/>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Taler</a:t>
            </a:r>
          </a:p>
        </p:txBody>
      </p:sp>
      <p:sp>
        <p:nvSpPr>
          <p:cNvPr id="16" name="Text Placeholder 10">
            <a:extLst>
              <a:ext uri="{FF2B5EF4-FFF2-40B4-BE49-F238E27FC236}">
                <a16:creationId xmlns:a16="http://schemas.microsoft.com/office/drawing/2014/main" id="{0CE0D423-B333-FFB1-9833-F67B0EFB28CE}"/>
              </a:ext>
            </a:extLst>
          </p:cNvPr>
          <p:cNvSpPr>
            <a:spLocks noGrp="1"/>
          </p:cNvSpPr>
          <p:nvPr>
            <p:ph type="body" sz="quarter" idx="22" hasCustomPrompt="1"/>
          </p:nvPr>
        </p:nvSpPr>
        <p:spPr>
          <a:xfrm>
            <a:off x="414338" y="4478973"/>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dirty="0"/>
              <a:t>XX:XX</a:t>
            </a:r>
          </a:p>
        </p:txBody>
      </p:sp>
      <p:sp>
        <p:nvSpPr>
          <p:cNvPr id="17" name="Text Placeholder 10">
            <a:extLst>
              <a:ext uri="{FF2B5EF4-FFF2-40B4-BE49-F238E27FC236}">
                <a16:creationId xmlns:a16="http://schemas.microsoft.com/office/drawing/2014/main" id="{D9EC909C-EB31-356E-B47C-67E2AB56524E}"/>
              </a:ext>
            </a:extLst>
          </p:cNvPr>
          <p:cNvSpPr>
            <a:spLocks noGrp="1"/>
          </p:cNvSpPr>
          <p:nvPr>
            <p:ph type="body" sz="quarter" idx="23" hasCustomPrompt="1"/>
          </p:nvPr>
        </p:nvSpPr>
        <p:spPr>
          <a:xfrm>
            <a:off x="1246187" y="4478973"/>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Indhold, emne</a:t>
            </a:r>
          </a:p>
        </p:txBody>
      </p:sp>
      <p:sp>
        <p:nvSpPr>
          <p:cNvPr id="18" name="Text Placeholder 10">
            <a:extLst>
              <a:ext uri="{FF2B5EF4-FFF2-40B4-BE49-F238E27FC236}">
                <a16:creationId xmlns:a16="http://schemas.microsoft.com/office/drawing/2014/main" id="{B9550632-E8D5-9674-66E2-E2EEA055280C}"/>
              </a:ext>
            </a:extLst>
          </p:cNvPr>
          <p:cNvSpPr>
            <a:spLocks noGrp="1"/>
          </p:cNvSpPr>
          <p:nvPr>
            <p:ph type="body" sz="quarter" idx="24" hasCustomPrompt="1"/>
          </p:nvPr>
        </p:nvSpPr>
        <p:spPr>
          <a:xfrm>
            <a:off x="414337" y="4897438"/>
            <a:ext cx="11361737" cy="421323"/>
          </a:xfrm>
          <a:blipFill>
            <a:blip r:embed="rId4">
              <a:extLst>
                <a:ext uri="{96DAC541-7B7A-43D3-8B79-37D633B846F1}">
                  <asvg:svgBlip xmlns:asvg="http://schemas.microsoft.com/office/drawing/2016/SVG/main" r:embed="rId5"/>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Taler</a:t>
            </a:r>
          </a:p>
        </p:txBody>
      </p:sp>
      <p:sp>
        <p:nvSpPr>
          <p:cNvPr id="19" name="Text Placeholder 10">
            <a:extLst>
              <a:ext uri="{FF2B5EF4-FFF2-40B4-BE49-F238E27FC236}">
                <a16:creationId xmlns:a16="http://schemas.microsoft.com/office/drawing/2014/main" id="{433FC44C-E6EF-0123-A942-4B073E4D7F68}"/>
              </a:ext>
            </a:extLst>
          </p:cNvPr>
          <p:cNvSpPr>
            <a:spLocks noGrp="1"/>
          </p:cNvSpPr>
          <p:nvPr>
            <p:ph type="body" sz="quarter" idx="25" hasCustomPrompt="1"/>
          </p:nvPr>
        </p:nvSpPr>
        <p:spPr>
          <a:xfrm>
            <a:off x="414338" y="5457825"/>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dirty="0"/>
              <a:t>XX:XX</a:t>
            </a:r>
          </a:p>
        </p:txBody>
      </p:sp>
      <p:sp>
        <p:nvSpPr>
          <p:cNvPr id="20" name="Text Placeholder 10">
            <a:extLst>
              <a:ext uri="{FF2B5EF4-FFF2-40B4-BE49-F238E27FC236}">
                <a16:creationId xmlns:a16="http://schemas.microsoft.com/office/drawing/2014/main" id="{18F836E2-4985-6202-6619-0FA850EBEAED}"/>
              </a:ext>
            </a:extLst>
          </p:cNvPr>
          <p:cNvSpPr>
            <a:spLocks noGrp="1"/>
          </p:cNvSpPr>
          <p:nvPr>
            <p:ph type="body" sz="quarter" idx="26" hasCustomPrompt="1"/>
          </p:nvPr>
        </p:nvSpPr>
        <p:spPr>
          <a:xfrm>
            <a:off x="1246187" y="5457825"/>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Indhold, emne</a:t>
            </a:r>
          </a:p>
        </p:txBody>
      </p:sp>
      <p:sp>
        <p:nvSpPr>
          <p:cNvPr id="21" name="Text Placeholder 10">
            <a:extLst>
              <a:ext uri="{FF2B5EF4-FFF2-40B4-BE49-F238E27FC236}">
                <a16:creationId xmlns:a16="http://schemas.microsoft.com/office/drawing/2014/main" id="{3E261C05-6C74-FD1D-ABDF-FD57E2364FC6}"/>
              </a:ext>
            </a:extLst>
          </p:cNvPr>
          <p:cNvSpPr>
            <a:spLocks noGrp="1"/>
          </p:cNvSpPr>
          <p:nvPr>
            <p:ph type="body" sz="quarter" idx="27" hasCustomPrompt="1"/>
          </p:nvPr>
        </p:nvSpPr>
        <p:spPr>
          <a:xfrm>
            <a:off x="414337" y="5876290"/>
            <a:ext cx="11361737" cy="421323"/>
          </a:xfrm>
          <a:blipFill>
            <a:blip r:embed="rId4">
              <a:extLst>
                <a:ext uri="{96DAC541-7B7A-43D3-8B79-37D633B846F1}">
                  <asvg:svgBlip xmlns:asvg="http://schemas.microsoft.com/office/drawing/2016/SVG/main" r:embed="rId5"/>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Taler</a:t>
            </a:r>
          </a:p>
        </p:txBody>
      </p:sp>
    </p:spTree>
    <p:extLst>
      <p:ext uri="{BB962C8B-B14F-4D97-AF65-F5344CB8AC3E}">
        <p14:creationId xmlns:p14="http://schemas.microsoft.com/office/powerpoint/2010/main" val="870151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FAA613-2912-544B-8C5A-8052A87E69EA}"/>
              </a:ext>
            </a:extLst>
          </p:cNvPr>
          <p:cNvSpPr>
            <a:spLocks/>
          </p:cNvSpPr>
          <p:nvPr userDrawn="1"/>
        </p:nvSpPr>
        <p:spPr>
          <a:xfrm>
            <a:off x="0" y="0"/>
            <a:ext cx="12192000" cy="657701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dirty="0" err="1">
              <a:solidFill>
                <a:schemeClr val="tx2"/>
              </a:solidFill>
              <a:latin typeface="+mj-lt"/>
            </a:endParaRPr>
          </a:p>
        </p:txBody>
      </p:sp>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dirty="0"/>
              <a:t>Klik for at redigere titeltypografien </a:t>
            </a:r>
            <a:r>
              <a:rPr lang="da-DK"/>
              <a:t>i masteren</a:t>
            </a:r>
            <a:endParaRPr lang="da-DK" dirty="0"/>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B58C45D7-6462-489C-A979-B114E41E8386}" type="datetime1">
              <a:rPr lang="da-DK" smtClean="0"/>
              <a:t>10-10-2024</a:t>
            </a:fld>
            <a:endParaRPr lang="da-DK" dirty="0"/>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r>
              <a:rPr lang="da-DK"/>
              <a:t>Test af footer element</a:t>
            </a:r>
            <a:endParaRPr lang="da-DK" dirty="0"/>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11" name="Text Placeholder 10">
            <a:extLst>
              <a:ext uri="{FF2B5EF4-FFF2-40B4-BE49-F238E27FC236}">
                <a16:creationId xmlns:a16="http://schemas.microsoft.com/office/drawing/2014/main" id="{6375B8A8-C72F-43C8-21A3-E4DA5EE2A690}"/>
              </a:ext>
            </a:extLst>
          </p:cNvPr>
          <p:cNvSpPr>
            <a:spLocks noGrp="1"/>
          </p:cNvSpPr>
          <p:nvPr>
            <p:ph type="body" sz="quarter" idx="13" hasCustomPrompt="1"/>
          </p:nvPr>
        </p:nvSpPr>
        <p:spPr>
          <a:xfrm>
            <a:off x="414338" y="1538288"/>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endParaRPr lang="da-DK" dirty="0"/>
          </a:p>
        </p:txBody>
      </p:sp>
      <p:sp>
        <p:nvSpPr>
          <p:cNvPr id="12" name="Text Placeholder 10">
            <a:extLst>
              <a:ext uri="{FF2B5EF4-FFF2-40B4-BE49-F238E27FC236}">
                <a16:creationId xmlns:a16="http://schemas.microsoft.com/office/drawing/2014/main" id="{71A3FCE1-ADBF-CC2C-0B1B-34C37AF1AEAC}"/>
              </a:ext>
            </a:extLst>
          </p:cNvPr>
          <p:cNvSpPr>
            <a:spLocks noGrp="1"/>
          </p:cNvSpPr>
          <p:nvPr>
            <p:ph type="body" sz="quarter" idx="14" hasCustomPrompt="1"/>
          </p:nvPr>
        </p:nvSpPr>
        <p:spPr>
          <a:xfrm>
            <a:off x="1246188" y="153828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Indhold, emne</a:t>
            </a:r>
          </a:p>
        </p:txBody>
      </p:sp>
      <p:sp>
        <p:nvSpPr>
          <p:cNvPr id="13" name="Text Placeholder 10">
            <a:extLst>
              <a:ext uri="{FF2B5EF4-FFF2-40B4-BE49-F238E27FC236}">
                <a16:creationId xmlns:a16="http://schemas.microsoft.com/office/drawing/2014/main" id="{1014131A-1908-499C-25E8-082C282559AE}"/>
              </a:ext>
            </a:extLst>
          </p:cNvPr>
          <p:cNvSpPr>
            <a:spLocks noGrp="1"/>
          </p:cNvSpPr>
          <p:nvPr>
            <p:ph type="body" sz="quarter" idx="15" hasCustomPrompt="1"/>
          </p:nvPr>
        </p:nvSpPr>
        <p:spPr>
          <a:xfrm>
            <a:off x="414338" y="1956753"/>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Taler</a:t>
            </a:r>
          </a:p>
        </p:txBody>
      </p:sp>
      <p:sp>
        <p:nvSpPr>
          <p:cNvPr id="7" name="Text Placeholder 10">
            <a:extLst>
              <a:ext uri="{FF2B5EF4-FFF2-40B4-BE49-F238E27FC236}">
                <a16:creationId xmlns:a16="http://schemas.microsoft.com/office/drawing/2014/main" id="{2A7BC332-2FA7-F1A3-09E3-C341D8745667}"/>
              </a:ext>
            </a:extLst>
          </p:cNvPr>
          <p:cNvSpPr>
            <a:spLocks noGrp="1"/>
          </p:cNvSpPr>
          <p:nvPr>
            <p:ph type="body" sz="quarter" idx="16" hasCustomPrompt="1"/>
          </p:nvPr>
        </p:nvSpPr>
        <p:spPr>
          <a:xfrm>
            <a:off x="6232525" y="1538288"/>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endParaRPr lang="da-DK" dirty="0"/>
          </a:p>
        </p:txBody>
      </p:sp>
      <p:sp>
        <p:nvSpPr>
          <p:cNvPr id="8" name="Text Placeholder 10">
            <a:extLst>
              <a:ext uri="{FF2B5EF4-FFF2-40B4-BE49-F238E27FC236}">
                <a16:creationId xmlns:a16="http://schemas.microsoft.com/office/drawing/2014/main" id="{42AF2EC7-B01A-38A9-8C46-D34E8D9D8673}"/>
              </a:ext>
            </a:extLst>
          </p:cNvPr>
          <p:cNvSpPr>
            <a:spLocks noGrp="1"/>
          </p:cNvSpPr>
          <p:nvPr>
            <p:ph type="body" sz="quarter" idx="17" hasCustomPrompt="1"/>
          </p:nvPr>
        </p:nvSpPr>
        <p:spPr>
          <a:xfrm>
            <a:off x="7064375" y="153828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Indhold, emne</a:t>
            </a:r>
          </a:p>
        </p:txBody>
      </p:sp>
      <p:sp>
        <p:nvSpPr>
          <p:cNvPr id="9" name="Text Placeholder 10">
            <a:extLst>
              <a:ext uri="{FF2B5EF4-FFF2-40B4-BE49-F238E27FC236}">
                <a16:creationId xmlns:a16="http://schemas.microsoft.com/office/drawing/2014/main" id="{696D7500-DA7D-A834-AF45-1DB4737C8AA6}"/>
              </a:ext>
            </a:extLst>
          </p:cNvPr>
          <p:cNvSpPr>
            <a:spLocks noGrp="1"/>
          </p:cNvSpPr>
          <p:nvPr>
            <p:ph type="body" sz="quarter" idx="18" hasCustomPrompt="1"/>
          </p:nvPr>
        </p:nvSpPr>
        <p:spPr>
          <a:xfrm>
            <a:off x="6232525" y="1956753"/>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Taler</a:t>
            </a:r>
          </a:p>
        </p:txBody>
      </p:sp>
      <p:sp>
        <p:nvSpPr>
          <p:cNvPr id="25" name="Text Placeholder 10">
            <a:extLst>
              <a:ext uri="{FF2B5EF4-FFF2-40B4-BE49-F238E27FC236}">
                <a16:creationId xmlns:a16="http://schemas.microsoft.com/office/drawing/2014/main" id="{CD198459-CA3D-F1B9-857A-FE2CBFD17E95}"/>
              </a:ext>
            </a:extLst>
          </p:cNvPr>
          <p:cNvSpPr>
            <a:spLocks noGrp="1"/>
          </p:cNvSpPr>
          <p:nvPr>
            <p:ph type="body" sz="quarter" idx="19" hasCustomPrompt="1"/>
          </p:nvPr>
        </p:nvSpPr>
        <p:spPr>
          <a:xfrm>
            <a:off x="414338" y="2517775"/>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endParaRPr lang="da-DK" dirty="0"/>
          </a:p>
        </p:txBody>
      </p:sp>
      <p:sp>
        <p:nvSpPr>
          <p:cNvPr id="26" name="Text Placeholder 10">
            <a:extLst>
              <a:ext uri="{FF2B5EF4-FFF2-40B4-BE49-F238E27FC236}">
                <a16:creationId xmlns:a16="http://schemas.microsoft.com/office/drawing/2014/main" id="{552CA2D2-3D50-84DB-50BF-020B1295E057}"/>
              </a:ext>
            </a:extLst>
          </p:cNvPr>
          <p:cNvSpPr>
            <a:spLocks noGrp="1"/>
          </p:cNvSpPr>
          <p:nvPr>
            <p:ph type="body" sz="quarter" idx="20" hasCustomPrompt="1"/>
          </p:nvPr>
        </p:nvSpPr>
        <p:spPr>
          <a:xfrm>
            <a:off x="1246188" y="251777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Indhold, emne</a:t>
            </a:r>
          </a:p>
        </p:txBody>
      </p:sp>
      <p:sp>
        <p:nvSpPr>
          <p:cNvPr id="27" name="Text Placeholder 10">
            <a:extLst>
              <a:ext uri="{FF2B5EF4-FFF2-40B4-BE49-F238E27FC236}">
                <a16:creationId xmlns:a16="http://schemas.microsoft.com/office/drawing/2014/main" id="{81C2CE5B-E309-F041-C31C-98F18DA2E6D3}"/>
              </a:ext>
            </a:extLst>
          </p:cNvPr>
          <p:cNvSpPr>
            <a:spLocks noGrp="1"/>
          </p:cNvSpPr>
          <p:nvPr>
            <p:ph type="body" sz="quarter" idx="21" hasCustomPrompt="1"/>
          </p:nvPr>
        </p:nvSpPr>
        <p:spPr>
          <a:xfrm>
            <a:off x="414338" y="2936240"/>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Taler</a:t>
            </a:r>
          </a:p>
        </p:txBody>
      </p:sp>
      <p:sp>
        <p:nvSpPr>
          <p:cNvPr id="28" name="Text Placeholder 10">
            <a:extLst>
              <a:ext uri="{FF2B5EF4-FFF2-40B4-BE49-F238E27FC236}">
                <a16:creationId xmlns:a16="http://schemas.microsoft.com/office/drawing/2014/main" id="{A913D01E-430B-9F11-9C5A-55450E37BE14}"/>
              </a:ext>
            </a:extLst>
          </p:cNvPr>
          <p:cNvSpPr>
            <a:spLocks noGrp="1"/>
          </p:cNvSpPr>
          <p:nvPr>
            <p:ph type="body" sz="quarter" idx="22" hasCustomPrompt="1"/>
          </p:nvPr>
        </p:nvSpPr>
        <p:spPr>
          <a:xfrm>
            <a:off x="6232525" y="2517775"/>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endParaRPr lang="da-DK" dirty="0"/>
          </a:p>
        </p:txBody>
      </p:sp>
      <p:sp>
        <p:nvSpPr>
          <p:cNvPr id="29" name="Text Placeholder 10">
            <a:extLst>
              <a:ext uri="{FF2B5EF4-FFF2-40B4-BE49-F238E27FC236}">
                <a16:creationId xmlns:a16="http://schemas.microsoft.com/office/drawing/2014/main" id="{5333B725-90CA-25E3-32F5-0EECCDA6FB7C}"/>
              </a:ext>
            </a:extLst>
          </p:cNvPr>
          <p:cNvSpPr>
            <a:spLocks noGrp="1"/>
          </p:cNvSpPr>
          <p:nvPr>
            <p:ph type="body" sz="quarter" idx="23" hasCustomPrompt="1"/>
          </p:nvPr>
        </p:nvSpPr>
        <p:spPr>
          <a:xfrm>
            <a:off x="7064375" y="251777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Indhold, emne</a:t>
            </a:r>
          </a:p>
        </p:txBody>
      </p:sp>
      <p:sp>
        <p:nvSpPr>
          <p:cNvPr id="30" name="Text Placeholder 10">
            <a:extLst>
              <a:ext uri="{FF2B5EF4-FFF2-40B4-BE49-F238E27FC236}">
                <a16:creationId xmlns:a16="http://schemas.microsoft.com/office/drawing/2014/main" id="{C1B2ED87-62C7-4F16-6B8A-03759F72F441}"/>
              </a:ext>
            </a:extLst>
          </p:cNvPr>
          <p:cNvSpPr>
            <a:spLocks noGrp="1"/>
          </p:cNvSpPr>
          <p:nvPr>
            <p:ph type="body" sz="quarter" idx="24" hasCustomPrompt="1"/>
          </p:nvPr>
        </p:nvSpPr>
        <p:spPr>
          <a:xfrm>
            <a:off x="6232525" y="2936240"/>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Taler</a:t>
            </a:r>
          </a:p>
        </p:txBody>
      </p:sp>
      <p:sp>
        <p:nvSpPr>
          <p:cNvPr id="31" name="Text Placeholder 10">
            <a:extLst>
              <a:ext uri="{FF2B5EF4-FFF2-40B4-BE49-F238E27FC236}">
                <a16:creationId xmlns:a16="http://schemas.microsoft.com/office/drawing/2014/main" id="{05B34670-3E45-AE0B-5342-CA165683CD11}"/>
              </a:ext>
            </a:extLst>
          </p:cNvPr>
          <p:cNvSpPr>
            <a:spLocks noGrp="1"/>
          </p:cNvSpPr>
          <p:nvPr>
            <p:ph type="body" sz="quarter" idx="25" hasCustomPrompt="1"/>
          </p:nvPr>
        </p:nvSpPr>
        <p:spPr>
          <a:xfrm>
            <a:off x="414338" y="3498850"/>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endParaRPr lang="da-DK" dirty="0"/>
          </a:p>
        </p:txBody>
      </p:sp>
      <p:sp>
        <p:nvSpPr>
          <p:cNvPr id="32" name="Text Placeholder 10">
            <a:extLst>
              <a:ext uri="{FF2B5EF4-FFF2-40B4-BE49-F238E27FC236}">
                <a16:creationId xmlns:a16="http://schemas.microsoft.com/office/drawing/2014/main" id="{4213B1FA-7DEF-F70C-FCBA-E74F51E9AB27}"/>
              </a:ext>
            </a:extLst>
          </p:cNvPr>
          <p:cNvSpPr>
            <a:spLocks noGrp="1"/>
          </p:cNvSpPr>
          <p:nvPr>
            <p:ph type="body" sz="quarter" idx="26" hasCustomPrompt="1"/>
          </p:nvPr>
        </p:nvSpPr>
        <p:spPr>
          <a:xfrm>
            <a:off x="1246188" y="3498850"/>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Indhold, emne</a:t>
            </a:r>
          </a:p>
        </p:txBody>
      </p:sp>
      <p:sp>
        <p:nvSpPr>
          <p:cNvPr id="33" name="Text Placeholder 10">
            <a:extLst>
              <a:ext uri="{FF2B5EF4-FFF2-40B4-BE49-F238E27FC236}">
                <a16:creationId xmlns:a16="http://schemas.microsoft.com/office/drawing/2014/main" id="{72CA03C1-E0FE-0E41-9C6D-21E2FF617A16}"/>
              </a:ext>
            </a:extLst>
          </p:cNvPr>
          <p:cNvSpPr>
            <a:spLocks noGrp="1"/>
          </p:cNvSpPr>
          <p:nvPr>
            <p:ph type="body" sz="quarter" idx="27" hasCustomPrompt="1"/>
          </p:nvPr>
        </p:nvSpPr>
        <p:spPr>
          <a:xfrm>
            <a:off x="414338" y="3917315"/>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Taler</a:t>
            </a:r>
          </a:p>
        </p:txBody>
      </p:sp>
      <p:sp>
        <p:nvSpPr>
          <p:cNvPr id="40" name="Text Placeholder 10">
            <a:extLst>
              <a:ext uri="{FF2B5EF4-FFF2-40B4-BE49-F238E27FC236}">
                <a16:creationId xmlns:a16="http://schemas.microsoft.com/office/drawing/2014/main" id="{AAED3781-A0B6-CE6C-7DC3-3F2D7F549C8C}"/>
              </a:ext>
            </a:extLst>
          </p:cNvPr>
          <p:cNvSpPr>
            <a:spLocks noGrp="1"/>
          </p:cNvSpPr>
          <p:nvPr>
            <p:ph type="body" sz="quarter" idx="28" hasCustomPrompt="1"/>
          </p:nvPr>
        </p:nvSpPr>
        <p:spPr>
          <a:xfrm>
            <a:off x="6232525" y="3498850"/>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endParaRPr lang="da-DK" dirty="0"/>
          </a:p>
        </p:txBody>
      </p:sp>
      <p:sp>
        <p:nvSpPr>
          <p:cNvPr id="41" name="Text Placeholder 10">
            <a:extLst>
              <a:ext uri="{FF2B5EF4-FFF2-40B4-BE49-F238E27FC236}">
                <a16:creationId xmlns:a16="http://schemas.microsoft.com/office/drawing/2014/main" id="{1EEE46EE-855C-5EE3-E945-D3B737984F37}"/>
              </a:ext>
            </a:extLst>
          </p:cNvPr>
          <p:cNvSpPr>
            <a:spLocks noGrp="1"/>
          </p:cNvSpPr>
          <p:nvPr>
            <p:ph type="body" sz="quarter" idx="29" hasCustomPrompt="1"/>
          </p:nvPr>
        </p:nvSpPr>
        <p:spPr>
          <a:xfrm>
            <a:off x="7064375" y="3498850"/>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Indhold, emne</a:t>
            </a:r>
          </a:p>
        </p:txBody>
      </p:sp>
      <p:sp>
        <p:nvSpPr>
          <p:cNvPr id="42" name="Text Placeholder 10">
            <a:extLst>
              <a:ext uri="{FF2B5EF4-FFF2-40B4-BE49-F238E27FC236}">
                <a16:creationId xmlns:a16="http://schemas.microsoft.com/office/drawing/2014/main" id="{C28B688E-4DE7-8342-DF5C-95265A69B458}"/>
              </a:ext>
            </a:extLst>
          </p:cNvPr>
          <p:cNvSpPr>
            <a:spLocks noGrp="1"/>
          </p:cNvSpPr>
          <p:nvPr>
            <p:ph type="body" sz="quarter" idx="30" hasCustomPrompt="1"/>
          </p:nvPr>
        </p:nvSpPr>
        <p:spPr>
          <a:xfrm>
            <a:off x="6232525" y="3917315"/>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Taler</a:t>
            </a:r>
          </a:p>
        </p:txBody>
      </p:sp>
      <p:sp>
        <p:nvSpPr>
          <p:cNvPr id="43" name="Text Placeholder 10">
            <a:extLst>
              <a:ext uri="{FF2B5EF4-FFF2-40B4-BE49-F238E27FC236}">
                <a16:creationId xmlns:a16="http://schemas.microsoft.com/office/drawing/2014/main" id="{A4837B86-41C8-AB5C-2675-FBD75158BA5C}"/>
              </a:ext>
            </a:extLst>
          </p:cNvPr>
          <p:cNvSpPr>
            <a:spLocks noGrp="1"/>
          </p:cNvSpPr>
          <p:nvPr>
            <p:ph type="body" sz="quarter" idx="31" hasCustomPrompt="1"/>
          </p:nvPr>
        </p:nvSpPr>
        <p:spPr>
          <a:xfrm>
            <a:off x="414338" y="4478338"/>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endParaRPr lang="da-DK" dirty="0"/>
          </a:p>
        </p:txBody>
      </p:sp>
      <p:sp>
        <p:nvSpPr>
          <p:cNvPr id="44" name="Text Placeholder 10">
            <a:extLst>
              <a:ext uri="{FF2B5EF4-FFF2-40B4-BE49-F238E27FC236}">
                <a16:creationId xmlns:a16="http://schemas.microsoft.com/office/drawing/2014/main" id="{AAF3AAF7-0DAB-24EA-7626-ADAABC4F6EEE}"/>
              </a:ext>
            </a:extLst>
          </p:cNvPr>
          <p:cNvSpPr>
            <a:spLocks noGrp="1"/>
          </p:cNvSpPr>
          <p:nvPr>
            <p:ph type="body" sz="quarter" idx="32" hasCustomPrompt="1"/>
          </p:nvPr>
        </p:nvSpPr>
        <p:spPr>
          <a:xfrm>
            <a:off x="1246188" y="447833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Indhold, emne</a:t>
            </a:r>
          </a:p>
        </p:txBody>
      </p:sp>
      <p:sp>
        <p:nvSpPr>
          <p:cNvPr id="45" name="Text Placeholder 10">
            <a:extLst>
              <a:ext uri="{FF2B5EF4-FFF2-40B4-BE49-F238E27FC236}">
                <a16:creationId xmlns:a16="http://schemas.microsoft.com/office/drawing/2014/main" id="{ACE17940-A783-9C4D-1E41-D345143F94C7}"/>
              </a:ext>
            </a:extLst>
          </p:cNvPr>
          <p:cNvSpPr>
            <a:spLocks noGrp="1"/>
          </p:cNvSpPr>
          <p:nvPr>
            <p:ph type="body" sz="quarter" idx="33" hasCustomPrompt="1"/>
          </p:nvPr>
        </p:nvSpPr>
        <p:spPr>
          <a:xfrm>
            <a:off x="414338" y="4896803"/>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Taler</a:t>
            </a:r>
          </a:p>
        </p:txBody>
      </p:sp>
      <p:sp>
        <p:nvSpPr>
          <p:cNvPr id="46" name="Text Placeholder 10">
            <a:extLst>
              <a:ext uri="{FF2B5EF4-FFF2-40B4-BE49-F238E27FC236}">
                <a16:creationId xmlns:a16="http://schemas.microsoft.com/office/drawing/2014/main" id="{79F90DB9-40F3-A4D8-3667-9046C1C323EC}"/>
              </a:ext>
            </a:extLst>
          </p:cNvPr>
          <p:cNvSpPr>
            <a:spLocks noGrp="1"/>
          </p:cNvSpPr>
          <p:nvPr>
            <p:ph type="body" sz="quarter" idx="34" hasCustomPrompt="1"/>
          </p:nvPr>
        </p:nvSpPr>
        <p:spPr>
          <a:xfrm>
            <a:off x="6232525" y="4478338"/>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endParaRPr lang="da-DK" dirty="0"/>
          </a:p>
        </p:txBody>
      </p:sp>
      <p:sp>
        <p:nvSpPr>
          <p:cNvPr id="47" name="Text Placeholder 10">
            <a:extLst>
              <a:ext uri="{FF2B5EF4-FFF2-40B4-BE49-F238E27FC236}">
                <a16:creationId xmlns:a16="http://schemas.microsoft.com/office/drawing/2014/main" id="{5B1748D5-635C-A876-74ED-5337661C20A2}"/>
              </a:ext>
            </a:extLst>
          </p:cNvPr>
          <p:cNvSpPr>
            <a:spLocks noGrp="1"/>
          </p:cNvSpPr>
          <p:nvPr>
            <p:ph type="body" sz="quarter" idx="35" hasCustomPrompt="1"/>
          </p:nvPr>
        </p:nvSpPr>
        <p:spPr>
          <a:xfrm>
            <a:off x="7064375" y="447833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Indhold, emne</a:t>
            </a:r>
          </a:p>
        </p:txBody>
      </p:sp>
      <p:sp>
        <p:nvSpPr>
          <p:cNvPr id="48" name="Text Placeholder 10">
            <a:extLst>
              <a:ext uri="{FF2B5EF4-FFF2-40B4-BE49-F238E27FC236}">
                <a16:creationId xmlns:a16="http://schemas.microsoft.com/office/drawing/2014/main" id="{F4671A07-6B4A-D052-BF3B-D014DA746981}"/>
              </a:ext>
            </a:extLst>
          </p:cNvPr>
          <p:cNvSpPr>
            <a:spLocks noGrp="1"/>
          </p:cNvSpPr>
          <p:nvPr>
            <p:ph type="body" sz="quarter" idx="36" hasCustomPrompt="1"/>
          </p:nvPr>
        </p:nvSpPr>
        <p:spPr>
          <a:xfrm>
            <a:off x="6232525" y="4896803"/>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Taler</a:t>
            </a:r>
          </a:p>
        </p:txBody>
      </p:sp>
      <p:sp>
        <p:nvSpPr>
          <p:cNvPr id="56" name="Text Placeholder 10">
            <a:extLst>
              <a:ext uri="{FF2B5EF4-FFF2-40B4-BE49-F238E27FC236}">
                <a16:creationId xmlns:a16="http://schemas.microsoft.com/office/drawing/2014/main" id="{AA1B1338-7AB2-28B2-CE61-42AB9F6E7E45}"/>
              </a:ext>
            </a:extLst>
          </p:cNvPr>
          <p:cNvSpPr>
            <a:spLocks noGrp="1"/>
          </p:cNvSpPr>
          <p:nvPr>
            <p:ph type="body" sz="quarter" idx="37" hasCustomPrompt="1"/>
          </p:nvPr>
        </p:nvSpPr>
        <p:spPr>
          <a:xfrm>
            <a:off x="414338" y="5457825"/>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endParaRPr lang="da-DK" dirty="0"/>
          </a:p>
        </p:txBody>
      </p:sp>
      <p:sp>
        <p:nvSpPr>
          <p:cNvPr id="57" name="Text Placeholder 10">
            <a:extLst>
              <a:ext uri="{FF2B5EF4-FFF2-40B4-BE49-F238E27FC236}">
                <a16:creationId xmlns:a16="http://schemas.microsoft.com/office/drawing/2014/main" id="{CBC3BA55-9CAE-931A-CA5F-B8556887571E}"/>
              </a:ext>
            </a:extLst>
          </p:cNvPr>
          <p:cNvSpPr>
            <a:spLocks noGrp="1"/>
          </p:cNvSpPr>
          <p:nvPr>
            <p:ph type="body" sz="quarter" idx="38" hasCustomPrompt="1"/>
          </p:nvPr>
        </p:nvSpPr>
        <p:spPr>
          <a:xfrm>
            <a:off x="1246188" y="545782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Indhold, emne</a:t>
            </a:r>
          </a:p>
        </p:txBody>
      </p:sp>
      <p:sp>
        <p:nvSpPr>
          <p:cNvPr id="58" name="Text Placeholder 10">
            <a:extLst>
              <a:ext uri="{FF2B5EF4-FFF2-40B4-BE49-F238E27FC236}">
                <a16:creationId xmlns:a16="http://schemas.microsoft.com/office/drawing/2014/main" id="{CB3C9DA4-E7D8-7A16-640E-32690CDB0991}"/>
              </a:ext>
            </a:extLst>
          </p:cNvPr>
          <p:cNvSpPr>
            <a:spLocks noGrp="1"/>
          </p:cNvSpPr>
          <p:nvPr>
            <p:ph type="body" sz="quarter" idx="39" hasCustomPrompt="1"/>
          </p:nvPr>
        </p:nvSpPr>
        <p:spPr>
          <a:xfrm>
            <a:off x="414338" y="5876290"/>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Taler</a:t>
            </a:r>
          </a:p>
        </p:txBody>
      </p:sp>
      <p:sp>
        <p:nvSpPr>
          <p:cNvPr id="59" name="Text Placeholder 10">
            <a:extLst>
              <a:ext uri="{FF2B5EF4-FFF2-40B4-BE49-F238E27FC236}">
                <a16:creationId xmlns:a16="http://schemas.microsoft.com/office/drawing/2014/main" id="{6F706B84-9AA8-DE8D-58A5-66F3DB430B87}"/>
              </a:ext>
            </a:extLst>
          </p:cNvPr>
          <p:cNvSpPr>
            <a:spLocks noGrp="1"/>
          </p:cNvSpPr>
          <p:nvPr>
            <p:ph type="body" sz="quarter" idx="40" hasCustomPrompt="1"/>
          </p:nvPr>
        </p:nvSpPr>
        <p:spPr>
          <a:xfrm>
            <a:off x="6232525" y="5457825"/>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endParaRPr lang="da-DK" dirty="0"/>
          </a:p>
        </p:txBody>
      </p:sp>
      <p:sp>
        <p:nvSpPr>
          <p:cNvPr id="60" name="Text Placeholder 10">
            <a:extLst>
              <a:ext uri="{FF2B5EF4-FFF2-40B4-BE49-F238E27FC236}">
                <a16:creationId xmlns:a16="http://schemas.microsoft.com/office/drawing/2014/main" id="{8B9A91E2-2BF6-7A4D-450E-C65593E49A06}"/>
              </a:ext>
            </a:extLst>
          </p:cNvPr>
          <p:cNvSpPr>
            <a:spLocks noGrp="1"/>
          </p:cNvSpPr>
          <p:nvPr>
            <p:ph type="body" sz="quarter" idx="41" hasCustomPrompt="1"/>
          </p:nvPr>
        </p:nvSpPr>
        <p:spPr>
          <a:xfrm>
            <a:off x="7064375" y="545782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Indhold, emne</a:t>
            </a:r>
          </a:p>
        </p:txBody>
      </p:sp>
      <p:sp>
        <p:nvSpPr>
          <p:cNvPr id="61" name="Text Placeholder 10">
            <a:extLst>
              <a:ext uri="{FF2B5EF4-FFF2-40B4-BE49-F238E27FC236}">
                <a16:creationId xmlns:a16="http://schemas.microsoft.com/office/drawing/2014/main" id="{EE3C840A-5046-305A-D59A-A81269FDA511}"/>
              </a:ext>
            </a:extLst>
          </p:cNvPr>
          <p:cNvSpPr>
            <a:spLocks noGrp="1"/>
          </p:cNvSpPr>
          <p:nvPr>
            <p:ph type="body" sz="quarter" idx="42" hasCustomPrompt="1"/>
          </p:nvPr>
        </p:nvSpPr>
        <p:spPr>
          <a:xfrm>
            <a:off x="6232525" y="5876290"/>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dirty="0">
                <a:solidFill>
                  <a:schemeClr val="tx2"/>
                </a:solidFill>
              </a:rPr>
              <a:t>Taler</a:t>
            </a:r>
          </a:p>
        </p:txBody>
      </p:sp>
    </p:spTree>
    <p:extLst>
      <p:ext uri="{BB962C8B-B14F-4D97-AF65-F5344CB8AC3E}">
        <p14:creationId xmlns:p14="http://schemas.microsoft.com/office/powerpoint/2010/main" val="967277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fsnitsoverskrift">
    <p:bg>
      <p:bgPr>
        <a:solidFill>
          <a:srgbClr val="DEE2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49C3-084C-BACF-1975-59401756544A}"/>
              </a:ext>
            </a:extLst>
          </p:cNvPr>
          <p:cNvSpPr>
            <a:spLocks noGrp="1"/>
          </p:cNvSpPr>
          <p:nvPr>
            <p:ph type="title" hasCustomPrompt="1"/>
          </p:nvPr>
        </p:nvSpPr>
        <p:spPr>
          <a:xfrm>
            <a:off x="831850" y="1677989"/>
            <a:ext cx="8034338" cy="2660649"/>
          </a:xfrm>
        </p:spPr>
        <p:txBody>
          <a:bodyPr anchor="b"/>
          <a:lstStyle>
            <a:lvl1pPr>
              <a:defRPr sz="4200"/>
            </a:lvl1pPr>
          </a:lstStyle>
          <a:p>
            <a:r>
              <a:rPr lang="da-DK" dirty="0"/>
              <a:t>Klik for at redigere titeltypografien </a:t>
            </a:r>
            <a:r>
              <a:rPr lang="da-DK"/>
              <a:t>i masteren</a:t>
            </a:r>
            <a:endParaRPr lang="da-DK" dirty="0"/>
          </a:p>
        </p:txBody>
      </p:sp>
      <p:sp>
        <p:nvSpPr>
          <p:cNvPr id="3" name="Text Placeholder 2">
            <a:extLst>
              <a:ext uri="{FF2B5EF4-FFF2-40B4-BE49-F238E27FC236}">
                <a16:creationId xmlns:a16="http://schemas.microsoft.com/office/drawing/2014/main" id="{3493059B-3369-762F-D534-675CF1BF189B}"/>
              </a:ext>
            </a:extLst>
          </p:cNvPr>
          <p:cNvSpPr>
            <a:spLocks noGrp="1"/>
          </p:cNvSpPr>
          <p:nvPr>
            <p:ph type="body" idx="1" hasCustomPrompt="1"/>
          </p:nvPr>
        </p:nvSpPr>
        <p:spPr>
          <a:xfrm>
            <a:off x="831850" y="4671753"/>
            <a:ext cx="8034338" cy="1486160"/>
          </a:xfrm>
          <a:prstGeom prst="rect">
            <a:avLst/>
          </a:prstGeom>
        </p:spPr>
        <p:txBody>
          <a:bodyPr/>
          <a:lstStyle>
            <a:lvl1pPr marL="0" indent="0">
              <a:buNone/>
              <a:defRPr sz="18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sp>
        <p:nvSpPr>
          <p:cNvPr id="7" name="Pladsholder til dato 6">
            <a:extLst>
              <a:ext uri="{FF2B5EF4-FFF2-40B4-BE49-F238E27FC236}">
                <a16:creationId xmlns:a16="http://schemas.microsoft.com/office/drawing/2014/main" id="{A1423DDA-0B17-748A-78BE-08AB5CEDF5AC}"/>
              </a:ext>
            </a:extLst>
          </p:cNvPr>
          <p:cNvSpPr>
            <a:spLocks noGrp="1"/>
          </p:cNvSpPr>
          <p:nvPr>
            <p:ph type="dt" sz="half" idx="10"/>
          </p:nvPr>
        </p:nvSpPr>
        <p:spPr/>
        <p:txBody>
          <a:bodyPr/>
          <a:lstStyle/>
          <a:p>
            <a:fld id="{E7903C06-FBFF-4527-9249-04B5DDF988CE}" type="datetime1">
              <a:rPr lang="da-DK" smtClean="0"/>
              <a:t>10-10-2024</a:t>
            </a:fld>
            <a:endParaRPr lang="da-DK" dirty="0"/>
          </a:p>
        </p:txBody>
      </p:sp>
      <p:sp>
        <p:nvSpPr>
          <p:cNvPr id="8" name="Pladsholder til sidefod 7">
            <a:extLst>
              <a:ext uri="{FF2B5EF4-FFF2-40B4-BE49-F238E27FC236}">
                <a16:creationId xmlns:a16="http://schemas.microsoft.com/office/drawing/2014/main" id="{DD45AC2B-3291-2312-718D-8A98C4C40695}"/>
              </a:ext>
            </a:extLst>
          </p:cNvPr>
          <p:cNvSpPr>
            <a:spLocks noGrp="1"/>
          </p:cNvSpPr>
          <p:nvPr>
            <p:ph type="ftr" sz="quarter" idx="11"/>
          </p:nvPr>
        </p:nvSpPr>
        <p:spPr/>
        <p:txBody>
          <a:bodyPr/>
          <a:lstStyle/>
          <a:p>
            <a:r>
              <a:rPr lang="da-DK"/>
              <a:t>Test af footer element</a:t>
            </a:r>
            <a:endParaRPr lang="da-DK" dirty="0"/>
          </a:p>
        </p:txBody>
      </p:sp>
      <p:sp>
        <p:nvSpPr>
          <p:cNvPr id="9" name="Pladsholder til slidenummer 8">
            <a:extLst>
              <a:ext uri="{FF2B5EF4-FFF2-40B4-BE49-F238E27FC236}">
                <a16:creationId xmlns:a16="http://schemas.microsoft.com/office/drawing/2014/main" id="{B5BAD8DC-742C-518C-5A53-0D4108FBCEA0}"/>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Tree>
    <p:extLst>
      <p:ext uri="{BB962C8B-B14F-4D97-AF65-F5344CB8AC3E}">
        <p14:creationId xmlns:p14="http://schemas.microsoft.com/office/powerpoint/2010/main" val="3516350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Afsnitsoverskrift">
    <p:bg>
      <p:bgPr>
        <a:solidFill>
          <a:srgbClr val="A4B2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49C3-084C-BACF-1975-59401756544A}"/>
              </a:ext>
            </a:extLst>
          </p:cNvPr>
          <p:cNvSpPr>
            <a:spLocks noGrp="1"/>
          </p:cNvSpPr>
          <p:nvPr>
            <p:ph type="title" hasCustomPrompt="1"/>
          </p:nvPr>
        </p:nvSpPr>
        <p:spPr>
          <a:xfrm>
            <a:off x="831850" y="1677989"/>
            <a:ext cx="8034338" cy="2660649"/>
          </a:xfrm>
        </p:spPr>
        <p:txBody>
          <a:bodyPr anchor="b"/>
          <a:lstStyle>
            <a:lvl1pPr>
              <a:defRPr sz="4200"/>
            </a:lvl1pPr>
          </a:lstStyle>
          <a:p>
            <a:r>
              <a:rPr lang="da-DK" dirty="0"/>
              <a:t>Klik for at redigere titeltypografien </a:t>
            </a:r>
            <a:r>
              <a:rPr lang="da-DK"/>
              <a:t>i masteren</a:t>
            </a:r>
            <a:endParaRPr lang="da-DK" dirty="0"/>
          </a:p>
        </p:txBody>
      </p:sp>
      <p:sp>
        <p:nvSpPr>
          <p:cNvPr id="3" name="Text Placeholder 2">
            <a:extLst>
              <a:ext uri="{FF2B5EF4-FFF2-40B4-BE49-F238E27FC236}">
                <a16:creationId xmlns:a16="http://schemas.microsoft.com/office/drawing/2014/main" id="{3493059B-3369-762F-D534-675CF1BF189B}"/>
              </a:ext>
            </a:extLst>
          </p:cNvPr>
          <p:cNvSpPr>
            <a:spLocks noGrp="1"/>
          </p:cNvSpPr>
          <p:nvPr>
            <p:ph type="body" idx="1" hasCustomPrompt="1"/>
          </p:nvPr>
        </p:nvSpPr>
        <p:spPr>
          <a:xfrm>
            <a:off x="831850" y="4589463"/>
            <a:ext cx="8034338" cy="1568450"/>
          </a:xfrm>
          <a:prstGeom prst="rect">
            <a:avLst/>
          </a:prstGeom>
        </p:spPr>
        <p:txBody>
          <a:bodyPr/>
          <a:lstStyle>
            <a:lvl1pPr marL="0" indent="0">
              <a:buNone/>
              <a:defRPr sz="24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sp>
        <p:nvSpPr>
          <p:cNvPr id="7" name="Pladsholder til dato 6">
            <a:extLst>
              <a:ext uri="{FF2B5EF4-FFF2-40B4-BE49-F238E27FC236}">
                <a16:creationId xmlns:a16="http://schemas.microsoft.com/office/drawing/2014/main" id="{A1423DDA-0B17-748A-78BE-08AB5CEDF5AC}"/>
              </a:ext>
            </a:extLst>
          </p:cNvPr>
          <p:cNvSpPr>
            <a:spLocks noGrp="1"/>
          </p:cNvSpPr>
          <p:nvPr>
            <p:ph type="dt" sz="half" idx="10"/>
          </p:nvPr>
        </p:nvSpPr>
        <p:spPr/>
        <p:txBody>
          <a:bodyPr/>
          <a:lstStyle/>
          <a:p>
            <a:fld id="{05CA2EBE-A064-4738-AAF1-6E6DA5417EF9}" type="datetime1">
              <a:rPr lang="da-DK" smtClean="0"/>
              <a:t>10-10-2024</a:t>
            </a:fld>
            <a:endParaRPr lang="da-DK" dirty="0"/>
          </a:p>
        </p:txBody>
      </p:sp>
      <p:sp>
        <p:nvSpPr>
          <p:cNvPr id="8" name="Pladsholder til sidefod 7">
            <a:extLst>
              <a:ext uri="{FF2B5EF4-FFF2-40B4-BE49-F238E27FC236}">
                <a16:creationId xmlns:a16="http://schemas.microsoft.com/office/drawing/2014/main" id="{DD45AC2B-3291-2312-718D-8A98C4C40695}"/>
              </a:ext>
            </a:extLst>
          </p:cNvPr>
          <p:cNvSpPr>
            <a:spLocks noGrp="1"/>
          </p:cNvSpPr>
          <p:nvPr>
            <p:ph type="ftr" sz="quarter" idx="11"/>
          </p:nvPr>
        </p:nvSpPr>
        <p:spPr/>
        <p:txBody>
          <a:bodyPr/>
          <a:lstStyle/>
          <a:p>
            <a:r>
              <a:rPr lang="da-DK"/>
              <a:t>Test af footer element</a:t>
            </a:r>
            <a:endParaRPr lang="da-DK" dirty="0"/>
          </a:p>
        </p:txBody>
      </p:sp>
      <p:sp>
        <p:nvSpPr>
          <p:cNvPr id="9" name="Pladsholder til slidenummer 8">
            <a:extLst>
              <a:ext uri="{FF2B5EF4-FFF2-40B4-BE49-F238E27FC236}">
                <a16:creationId xmlns:a16="http://schemas.microsoft.com/office/drawing/2014/main" id="{B5BAD8DC-742C-518C-5A53-0D4108FBCEA0}"/>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Tree>
    <p:extLst>
      <p:ext uri="{BB962C8B-B14F-4D97-AF65-F5344CB8AC3E}">
        <p14:creationId xmlns:p14="http://schemas.microsoft.com/office/powerpoint/2010/main" val="605645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Afsnitsoverskrift">
    <p:bg>
      <p:bgPr>
        <a:solidFill>
          <a:srgbClr val="AB20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49C3-084C-BACF-1975-59401756544A}"/>
              </a:ext>
            </a:extLst>
          </p:cNvPr>
          <p:cNvSpPr>
            <a:spLocks noGrp="1"/>
          </p:cNvSpPr>
          <p:nvPr>
            <p:ph type="title" hasCustomPrompt="1"/>
          </p:nvPr>
        </p:nvSpPr>
        <p:spPr>
          <a:xfrm>
            <a:off x="831850" y="1677989"/>
            <a:ext cx="8034338" cy="2660649"/>
          </a:xfrm>
        </p:spPr>
        <p:txBody>
          <a:bodyPr anchor="b"/>
          <a:lstStyle>
            <a:lvl1pPr>
              <a:defRPr sz="4200">
                <a:solidFill>
                  <a:schemeClr val="bg1"/>
                </a:solidFill>
              </a:defRPr>
            </a:lvl1pPr>
          </a:lstStyle>
          <a:p>
            <a:r>
              <a:rPr lang="da-DK" dirty="0"/>
              <a:t>Klik for at redigere titeltypografien </a:t>
            </a:r>
            <a:r>
              <a:rPr lang="da-DK"/>
              <a:t>i masteren</a:t>
            </a:r>
            <a:endParaRPr lang="da-DK" dirty="0"/>
          </a:p>
        </p:txBody>
      </p:sp>
      <p:sp>
        <p:nvSpPr>
          <p:cNvPr id="3" name="Text Placeholder 2">
            <a:extLst>
              <a:ext uri="{FF2B5EF4-FFF2-40B4-BE49-F238E27FC236}">
                <a16:creationId xmlns:a16="http://schemas.microsoft.com/office/drawing/2014/main" id="{3493059B-3369-762F-D534-675CF1BF189B}"/>
              </a:ext>
            </a:extLst>
          </p:cNvPr>
          <p:cNvSpPr>
            <a:spLocks noGrp="1"/>
          </p:cNvSpPr>
          <p:nvPr>
            <p:ph type="body" idx="1" hasCustomPrompt="1"/>
          </p:nvPr>
        </p:nvSpPr>
        <p:spPr>
          <a:xfrm>
            <a:off x="831850" y="4589463"/>
            <a:ext cx="8034338" cy="1568450"/>
          </a:xfrm>
          <a:prstGeom prst="rect">
            <a:avLst/>
          </a:prstGeo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sp>
        <p:nvSpPr>
          <p:cNvPr id="7" name="Pladsholder til dato 6">
            <a:extLst>
              <a:ext uri="{FF2B5EF4-FFF2-40B4-BE49-F238E27FC236}">
                <a16:creationId xmlns:a16="http://schemas.microsoft.com/office/drawing/2014/main" id="{A1423DDA-0B17-748A-78BE-08AB5CEDF5AC}"/>
              </a:ext>
            </a:extLst>
          </p:cNvPr>
          <p:cNvSpPr>
            <a:spLocks noGrp="1"/>
          </p:cNvSpPr>
          <p:nvPr>
            <p:ph type="dt" sz="half" idx="10"/>
          </p:nvPr>
        </p:nvSpPr>
        <p:spPr/>
        <p:txBody>
          <a:bodyPr/>
          <a:lstStyle/>
          <a:p>
            <a:fld id="{160CAF42-F3BD-4BCC-8901-8E0DFAE0D901}" type="datetime1">
              <a:rPr lang="da-DK" smtClean="0"/>
              <a:t>10-10-2024</a:t>
            </a:fld>
            <a:endParaRPr lang="da-DK" dirty="0"/>
          </a:p>
        </p:txBody>
      </p:sp>
      <p:sp>
        <p:nvSpPr>
          <p:cNvPr id="8" name="Pladsholder til sidefod 7">
            <a:extLst>
              <a:ext uri="{FF2B5EF4-FFF2-40B4-BE49-F238E27FC236}">
                <a16:creationId xmlns:a16="http://schemas.microsoft.com/office/drawing/2014/main" id="{DD45AC2B-3291-2312-718D-8A98C4C40695}"/>
              </a:ext>
            </a:extLst>
          </p:cNvPr>
          <p:cNvSpPr>
            <a:spLocks noGrp="1"/>
          </p:cNvSpPr>
          <p:nvPr>
            <p:ph type="ftr" sz="quarter" idx="11"/>
          </p:nvPr>
        </p:nvSpPr>
        <p:spPr/>
        <p:txBody>
          <a:bodyPr/>
          <a:lstStyle/>
          <a:p>
            <a:r>
              <a:rPr lang="da-DK"/>
              <a:t>Test af footer element</a:t>
            </a:r>
            <a:endParaRPr lang="da-DK" dirty="0"/>
          </a:p>
        </p:txBody>
      </p:sp>
      <p:sp>
        <p:nvSpPr>
          <p:cNvPr id="9" name="Pladsholder til slidenummer 8">
            <a:extLst>
              <a:ext uri="{FF2B5EF4-FFF2-40B4-BE49-F238E27FC236}">
                <a16:creationId xmlns:a16="http://schemas.microsoft.com/office/drawing/2014/main" id="{B5BAD8DC-742C-518C-5A53-0D4108FBCEA0}"/>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Tree>
    <p:extLst>
      <p:ext uri="{BB962C8B-B14F-4D97-AF65-F5344CB8AC3E}">
        <p14:creationId xmlns:p14="http://schemas.microsoft.com/office/powerpoint/2010/main" val="3864874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dirty="0"/>
              <a:t>Klik for at redigere titeltypografien </a:t>
            </a:r>
            <a:r>
              <a:rPr lang="da-DK"/>
              <a:t>i masteren</a:t>
            </a:r>
            <a:endParaRPr lang="da-DK" dirty="0"/>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B58C45D7-6462-489C-A979-B114E41E8386}" type="datetime1">
              <a:rPr lang="da-DK" smtClean="0"/>
              <a:t>10-10-2024</a:t>
            </a:fld>
            <a:endParaRPr lang="da-DK" dirty="0"/>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r>
              <a:rPr lang="da-DK"/>
              <a:t>Test af footer element</a:t>
            </a:r>
            <a:endParaRPr lang="da-DK" dirty="0"/>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7" name="Pladsholder til indhold 6">
            <a:extLst>
              <a:ext uri="{FF2B5EF4-FFF2-40B4-BE49-F238E27FC236}">
                <a16:creationId xmlns:a16="http://schemas.microsoft.com/office/drawing/2014/main" id="{8B728F68-58A8-0EBB-3E16-8B45F08CFC49}"/>
              </a:ext>
            </a:extLst>
          </p:cNvPr>
          <p:cNvSpPr>
            <a:spLocks noGrp="1"/>
          </p:cNvSpPr>
          <p:nvPr>
            <p:ph sz="quarter" idx="13" hasCustomPrompt="1"/>
          </p:nvPr>
        </p:nvSpPr>
        <p:spPr/>
        <p:txBody>
          <a:bodyPr/>
          <a:lstStyle/>
          <a:p>
            <a:pPr lvl="0"/>
            <a:r>
              <a:rPr lang="da-DK"/>
              <a:t>Normal tekst (bold for mellemrubrik, forøg nivau for bullet)</a:t>
            </a:r>
          </a:p>
          <a:p>
            <a:pPr lvl="1"/>
            <a:r>
              <a:rPr lang="da-DK"/>
              <a:t>Bullet 1</a:t>
            </a:r>
          </a:p>
          <a:p>
            <a:pPr lvl="2"/>
            <a:r>
              <a:rPr lang="da-DK"/>
              <a:t>Dash til “bullet1”</a:t>
            </a:r>
          </a:p>
          <a:p>
            <a:pPr lvl="3"/>
            <a:r>
              <a:rPr lang="da-DK"/>
              <a:t>Bullet 2</a:t>
            </a:r>
          </a:p>
          <a:p>
            <a:pPr lvl="4"/>
            <a:r>
              <a:rPr lang="da-DK"/>
              <a:t>Dash til “bullet2”</a:t>
            </a:r>
            <a:endParaRPr lang="da-DK" dirty="0"/>
          </a:p>
        </p:txBody>
      </p:sp>
    </p:spTree>
    <p:extLst>
      <p:ext uri="{BB962C8B-B14F-4D97-AF65-F5344CB8AC3E}">
        <p14:creationId xmlns:p14="http://schemas.microsoft.com/office/powerpoint/2010/main" val="3032783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o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6234112" y="1677988"/>
            <a:ext cx="5541963"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10-10-2024</a:t>
            </a:fld>
            <a:endParaRPr lang="da-DK" dirty="0"/>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endParaRPr lang="da-DK" dirty="0"/>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dirty="0"/>
              <a:t>Klik for at redigere titeltypografien i masteren</a:t>
            </a:r>
          </a:p>
        </p:txBody>
      </p:sp>
    </p:spTree>
    <p:extLst>
      <p:ext uri="{BB962C8B-B14F-4D97-AF65-F5344CB8AC3E}">
        <p14:creationId xmlns:p14="http://schemas.microsoft.com/office/powerpoint/2010/main" val="2125511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28031AD-EEFD-6FEA-4BEC-EBD7D9B6716F}"/>
              </a:ext>
            </a:extLst>
          </p:cNvPr>
          <p:cNvSpPr/>
          <p:nvPr userDrawn="1"/>
        </p:nvSpPr>
        <p:spPr>
          <a:xfrm>
            <a:off x="0" y="6576219"/>
            <a:ext cx="12192000" cy="2817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800" dirty="0"/>
          </a:p>
        </p:txBody>
      </p:sp>
      <p:sp>
        <p:nvSpPr>
          <p:cNvPr id="41" name="Rektangel 40">
            <a:extLst>
              <a:ext uri="{FF2B5EF4-FFF2-40B4-BE49-F238E27FC236}">
                <a16:creationId xmlns:a16="http://schemas.microsoft.com/office/drawing/2014/main" id="{7246CA8F-7E1F-FCBD-6F4E-A6278E462C59}"/>
              </a:ext>
            </a:extLst>
          </p:cNvPr>
          <p:cNvSpPr/>
          <p:nvPr/>
        </p:nvSpPr>
        <p:spPr>
          <a:xfrm>
            <a:off x="0" y="6576219"/>
            <a:ext cx="12192000" cy="2817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800" dirty="0"/>
          </a:p>
        </p:txBody>
      </p:sp>
      <p:sp>
        <p:nvSpPr>
          <p:cNvPr id="2" name="Title Placeholder 1">
            <a:extLst>
              <a:ext uri="{FF2B5EF4-FFF2-40B4-BE49-F238E27FC236}">
                <a16:creationId xmlns:a16="http://schemas.microsoft.com/office/drawing/2014/main" id="{CEA75624-6F22-75AD-7F9C-B5C12884A0BE}"/>
              </a:ext>
            </a:extLst>
          </p:cNvPr>
          <p:cNvSpPr>
            <a:spLocks noGrp="1"/>
          </p:cNvSpPr>
          <p:nvPr>
            <p:ph type="title"/>
          </p:nvPr>
        </p:nvSpPr>
        <p:spPr>
          <a:xfrm>
            <a:off x="414337" y="419100"/>
            <a:ext cx="11361737" cy="839788"/>
          </a:xfrm>
          <a:prstGeom prst="rect">
            <a:avLst/>
          </a:prstGeom>
        </p:spPr>
        <p:txBody>
          <a:bodyPr vert="horz" lIns="0" tIns="0" rIns="0" bIns="0" rtlCol="0" anchor="t">
            <a:noAutofit/>
          </a:bodyPr>
          <a:lstStyle/>
          <a:p>
            <a:r>
              <a:rPr lang="da-DK" dirty="0"/>
              <a:t>Klik for at redigere titeltypografien </a:t>
            </a:r>
            <a:r>
              <a:rPr lang="da-DK"/>
              <a:t>i masteren</a:t>
            </a:r>
            <a:endParaRPr lang="da-DK" dirty="0"/>
          </a:p>
        </p:txBody>
      </p:sp>
      <p:sp>
        <p:nvSpPr>
          <p:cNvPr id="3" name="Text Placeholder 2">
            <a:extLst>
              <a:ext uri="{FF2B5EF4-FFF2-40B4-BE49-F238E27FC236}">
                <a16:creationId xmlns:a16="http://schemas.microsoft.com/office/drawing/2014/main" id="{1DF682E3-1200-6DFD-1151-577DC0B95422}"/>
              </a:ext>
            </a:extLst>
          </p:cNvPr>
          <p:cNvSpPr>
            <a:spLocks noGrp="1"/>
          </p:cNvSpPr>
          <p:nvPr>
            <p:ph type="body" idx="1"/>
          </p:nvPr>
        </p:nvSpPr>
        <p:spPr>
          <a:xfrm>
            <a:off x="414337" y="1677988"/>
            <a:ext cx="11361737" cy="4479925"/>
          </a:xfrm>
          <a:prstGeom prst="rect">
            <a:avLst/>
          </a:prstGeom>
        </p:spPr>
        <p:txBody>
          <a:bodyPr vert="horz" lIns="0" tIns="0" rIns="0" bIns="0" rtlCol="0">
            <a:noAutofit/>
          </a:bodyPr>
          <a:lstStyle/>
          <a:p>
            <a:pPr lvl="0"/>
            <a:r>
              <a:rPr lang="da-DK"/>
              <a:t>Normal tekst (bold for mellemrubrik, forøg nivau for bullet)</a:t>
            </a:r>
          </a:p>
          <a:p>
            <a:pPr lvl="1"/>
            <a:r>
              <a:rPr lang="da-DK"/>
              <a:t>Bullet 1</a:t>
            </a:r>
          </a:p>
          <a:p>
            <a:pPr lvl="2"/>
            <a:r>
              <a:rPr lang="da-DK"/>
              <a:t>Dash til “bullet1”</a:t>
            </a:r>
          </a:p>
          <a:p>
            <a:pPr lvl="3"/>
            <a:r>
              <a:rPr lang="da-DK"/>
              <a:t>Bullet 2</a:t>
            </a:r>
          </a:p>
          <a:p>
            <a:pPr lvl="4"/>
            <a:r>
              <a:rPr lang="da-DK"/>
              <a:t>Dash til “bullet2”</a:t>
            </a:r>
            <a:endParaRPr lang="da-DK" dirty="0"/>
          </a:p>
        </p:txBody>
      </p:sp>
      <p:sp>
        <p:nvSpPr>
          <p:cNvPr id="4" name="Date Placeholder 3">
            <a:extLst>
              <a:ext uri="{FF2B5EF4-FFF2-40B4-BE49-F238E27FC236}">
                <a16:creationId xmlns:a16="http://schemas.microsoft.com/office/drawing/2014/main" id="{F332DC6F-A788-7B4D-06CB-E5D0B635EF72}"/>
              </a:ext>
            </a:extLst>
          </p:cNvPr>
          <p:cNvSpPr>
            <a:spLocks noGrp="1"/>
          </p:cNvSpPr>
          <p:nvPr>
            <p:ph type="dt" sz="half" idx="2"/>
          </p:nvPr>
        </p:nvSpPr>
        <p:spPr>
          <a:xfrm>
            <a:off x="8866188" y="6577013"/>
            <a:ext cx="1939925" cy="273050"/>
          </a:xfrm>
          <a:prstGeom prst="rect">
            <a:avLst/>
          </a:prstGeom>
        </p:spPr>
        <p:txBody>
          <a:bodyPr vert="horz" lIns="0" tIns="0" rIns="0" bIns="0" rtlCol="0" anchor="ctr"/>
          <a:lstStyle>
            <a:lvl1pPr algn="r">
              <a:defRPr sz="800">
                <a:solidFill>
                  <a:schemeClr val="bg1"/>
                </a:solidFill>
              </a:defRPr>
            </a:lvl1pPr>
          </a:lstStyle>
          <a:p>
            <a:fld id="{619C5E17-E3FE-46F1-9A9E-4EDB6E4D0AA7}" type="datetime1">
              <a:rPr lang="da-DK" smtClean="0"/>
              <a:t>10-10-2024</a:t>
            </a:fld>
            <a:endParaRPr lang="da-DK" dirty="0"/>
          </a:p>
        </p:txBody>
      </p:sp>
      <p:sp>
        <p:nvSpPr>
          <p:cNvPr id="5" name="Footer Placeholder 4">
            <a:extLst>
              <a:ext uri="{FF2B5EF4-FFF2-40B4-BE49-F238E27FC236}">
                <a16:creationId xmlns:a16="http://schemas.microsoft.com/office/drawing/2014/main" id="{6F227101-A64C-B695-DC11-5349CB46A7A8}"/>
              </a:ext>
            </a:extLst>
          </p:cNvPr>
          <p:cNvSpPr>
            <a:spLocks noGrp="1"/>
          </p:cNvSpPr>
          <p:nvPr>
            <p:ph type="ftr" sz="quarter" idx="3"/>
          </p:nvPr>
        </p:nvSpPr>
        <p:spPr>
          <a:xfrm>
            <a:off x="2354262" y="6577013"/>
            <a:ext cx="6511926" cy="273050"/>
          </a:xfrm>
          <a:prstGeom prst="rect">
            <a:avLst/>
          </a:prstGeom>
        </p:spPr>
        <p:txBody>
          <a:bodyPr vert="horz" lIns="0" tIns="0" rIns="0" bIns="0" rtlCol="0" anchor="ctr"/>
          <a:lstStyle>
            <a:lvl1pPr algn="l">
              <a:defRPr sz="800">
                <a:solidFill>
                  <a:schemeClr val="bg1"/>
                </a:solidFill>
              </a:defRPr>
            </a:lvl1pPr>
          </a:lstStyle>
          <a:p>
            <a:r>
              <a:rPr lang="da-DK"/>
              <a:t>Test af footer element</a:t>
            </a:r>
            <a:endParaRPr lang="da-DK" dirty="0"/>
          </a:p>
        </p:txBody>
      </p:sp>
      <p:sp>
        <p:nvSpPr>
          <p:cNvPr id="6" name="Slide Number Placeholder 5">
            <a:extLst>
              <a:ext uri="{FF2B5EF4-FFF2-40B4-BE49-F238E27FC236}">
                <a16:creationId xmlns:a16="http://schemas.microsoft.com/office/drawing/2014/main" id="{78AA4518-9894-242B-21BB-F4A3B6876019}"/>
              </a:ext>
            </a:extLst>
          </p:cNvPr>
          <p:cNvSpPr>
            <a:spLocks noGrp="1"/>
          </p:cNvSpPr>
          <p:nvPr>
            <p:ph type="sldNum" sz="quarter" idx="4"/>
          </p:nvPr>
        </p:nvSpPr>
        <p:spPr>
          <a:xfrm>
            <a:off x="11082337" y="6577013"/>
            <a:ext cx="693737" cy="273050"/>
          </a:xfrm>
          <a:prstGeom prst="rect">
            <a:avLst/>
          </a:prstGeom>
        </p:spPr>
        <p:txBody>
          <a:bodyPr vert="horz" lIns="0" tIns="0" rIns="0" bIns="0" rtlCol="0" anchor="ctr"/>
          <a:lstStyle>
            <a:lvl1pPr algn="r">
              <a:defRPr sz="800">
                <a:solidFill>
                  <a:schemeClr val="bg1"/>
                </a:solidFill>
              </a:defRPr>
            </a:lvl1pPr>
          </a:lstStyle>
          <a:p>
            <a:fld id="{0E8862F4-759C-4937-98C7-CDEB1EE77131}" type="slidenum">
              <a:rPr lang="da-DK" smtClean="0"/>
              <a:pPr/>
              <a:t>‹nr.›</a:t>
            </a:fld>
            <a:endParaRPr lang="da-DK" dirty="0"/>
          </a:p>
        </p:txBody>
      </p:sp>
      <p:grpSp>
        <p:nvGrpSpPr>
          <p:cNvPr id="40" name="Gruppe 39">
            <a:extLst>
              <a:ext uri="{FF2B5EF4-FFF2-40B4-BE49-F238E27FC236}">
                <a16:creationId xmlns:a16="http://schemas.microsoft.com/office/drawing/2014/main" id="{2BC78506-0AA1-4479-72F8-ACEE3E335213}"/>
              </a:ext>
            </a:extLst>
          </p:cNvPr>
          <p:cNvGrpSpPr/>
          <p:nvPr/>
        </p:nvGrpSpPr>
        <p:grpSpPr>
          <a:xfrm>
            <a:off x="414338" y="6667500"/>
            <a:ext cx="627122" cy="108207"/>
            <a:chOff x="-3222625" y="8053388"/>
            <a:chExt cx="1665288" cy="287338"/>
          </a:xfrm>
        </p:grpSpPr>
        <p:sp>
          <p:nvSpPr>
            <p:cNvPr id="18" name="Freeform 5">
              <a:extLst>
                <a:ext uri="{FF2B5EF4-FFF2-40B4-BE49-F238E27FC236}">
                  <a16:creationId xmlns:a16="http://schemas.microsoft.com/office/drawing/2014/main" id="{B9A3E7CD-E2C2-DF6A-5910-7EBB2C471CEB}"/>
                </a:ext>
              </a:extLst>
            </p:cNvPr>
            <p:cNvSpPr>
              <a:spLocks/>
            </p:cNvSpPr>
            <p:nvPr/>
          </p:nvSpPr>
          <p:spPr bwMode="auto">
            <a:xfrm>
              <a:off x="-2232025" y="8085138"/>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sp>
          <p:nvSpPr>
            <p:cNvPr id="24" name="Freeform 6">
              <a:extLst>
                <a:ext uri="{FF2B5EF4-FFF2-40B4-BE49-F238E27FC236}">
                  <a16:creationId xmlns:a16="http://schemas.microsoft.com/office/drawing/2014/main" id="{3F96DF0B-F14F-DF4D-007B-43E022DCAEB1}"/>
                </a:ext>
              </a:extLst>
            </p:cNvPr>
            <p:cNvSpPr>
              <a:spLocks noEditPoints="1"/>
            </p:cNvSpPr>
            <p:nvPr/>
          </p:nvSpPr>
          <p:spPr bwMode="auto">
            <a:xfrm>
              <a:off x="-1806575" y="8128001"/>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sp>
          <p:nvSpPr>
            <p:cNvPr id="26" name="Freeform 7">
              <a:extLst>
                <a:ext uri="{FF2B5EF4-FFF2-40B4-BE49-F238E27FC236}">
                  <a16:creationId xmlns:a16="http://schemas.microsoft.com/office/drawing/2014/main" id="{A458A159-6BEC-08A3-6E61-A61A52B4F8EE}"/>
                </a:ext>
              </a:extLst>
            </p:cNvPr>
            <p:cNvSpPr>
              <a:spLocks noEditPoints="1"/>
            </p:cNvSpPr>
            <p:nvPr/>
          </p:nvSpPr>
          <p:spPr bwMode="auto">
            <a:xfrm>
              <a:off x="-2665413" y="8128001"/>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sp>
          <p:nvSpPr>
            <p:cNvPr id="28" name="Freeform 8">
              <a:extLst>
                <a:ext uri="{FF2B5EF4-FFF2-40B4-BE49-F238E27FC236}">
                  <a16:creationId xmlns:a16="http://schemas.microsoft.com/office/drawing/2014/main" id="{CA0E538F-7715-9CB7-6DEA-0A6144353091}"/>
                </a:ext>
              </a:extLst>
            </p:cNvPr>
            <p:cNvSpPr>
              <a:spLocks noEditPoints="1"/>
            </p:cNvSpPr>
            <p:nvPr/>
          </p:nvSpPr>
          <p:spPr bwMode="auto">
            <a:xfrm>
              <a:off x="-2097088" y="8128001"/>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sp>
          <p:nvSpPr>
            <p:cNvPr id="30" name="Freeform 9">
              <a:extLst>
                <a:ext uri="{FF2B5EF4-FFF2-40B4-BE49-F238E27FC236}">
                  <a16:creationId xmlns:a16="http://schemas.microsoft.com/office/drawing/2014/main" id="{B2A6D11B-4C36-DEAA-F006-95C973F655F8}"/>
                </a:ext>
              </a:extLst>
            </p:cNvPr>
            <p:cNvSpPr>
              <a:spLocks/>
            </p:cNvSpPr>
            <p:nvPr/>
          </p:nvSpPr>
          <p:spPr bwMode="auto">
            <a:xfrm>
              <a:off x="-2954338" y="8086726"/>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sp>
          <p:nvSpPr>
            <p:cNvPr id="32" name="Freeform 10">
              <a:extLst>
                <a:ext uri="{FF2B5EF4-FFF2-40B4-BE49-F238E27FC236}">
                  <a16:creationId xmlns:a16="http://schemas.microsoft.com/office/drawing/2014/main" id="{5B2BECF9-08D5-DB58-18B1-8922BB0C9E64}"/>
                </a:ext>
              </a:extLst>
            </p:cNvPr>
            <p:cNvSpPr>
              <a:spLocks noEditPoints="1"/>
            </p:cNvSpPr>
            <p:nvPr/>
          </p:nvSpPr>
          <p:spPr bwMode="auto">
            <a:xfrm>
              <a:off x="-1958975" y="8128001"/>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sp>
          <p:nvSpPr>
            <p:cNvPr id="33" name="Freeform 11">
              <a:extLst>
                <a:ext uri="{FF2B5EF4-FFF2-40B4-BE49-F238E27FC236}">
                  <a16:creationId xmlns:a16="http://schemas.microsoft.com/office/drawing/2014/main" id="{12E8FBC7-DBC9-9177-A00D-7C20C2109E05}"/>
                </a:ext>
              </a:extLst>
            </p:cNvPr>
            <p:cNvSpPr>
              <a:spLocks/>
            </p:cNvSpPr>
            <p:nvPr/>
          </p:nvSpPr>
          <p:spPr bwMode="auto">
            <a:xfrm>
              <a:off x="-2754313" y="8128001"/>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sp>
          <p:nvSpPr>
            <p:cNvPr id="34" name="Freeform 12">
              <a:extLst>
                <a:ext uri="{FF2B5EF4-FFF2-40B4-BE49-F238E27FC236}">
                  <a16:creationId xmlns:a16="http://schemas.microsoft.com/office/drawing/2014/main" id="{5F175DEA-C979-C10D-9739-1A7C1AC38996}"/>
                </a:ext>
              </a:extLst>
            </p:cNvPr>
            <p:cNvSpPr>
              <a:spLocks noEditPoints="1"/>
            </p:cNvSpPr>
            <p:nvPr/>
          </p:nvSpPr>
          <p:spPr bwMode="auto">
            <a:xfrm>
              <a:off x="-2895600" y="8086726"/>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sp>
          <p:nvSpPr>
            <p:cNvPr id="35" name="Freeform 13">
              <a:extLst>
                <a:ext uri="{FF2B5EF4-FFF2-40B4-BE49-F238E27FC236}">
                  <a16:creationId xmlns:a16="http://schemas.microsoft.com/office/drawing/2014/main" id="{7EFE5A71-B05C-90EF-A1EA-AC09D0FE1364}"/>
                </a:ext>
              </a:extLst>
            </p:cNvPr>
            <p:cNvSpPr>
              <a:spLocks noEditPoints="1"/>
            </p:cNvSpPr>
            <p:nvPr/>
          </p:nvSpPr>
          <p:spPr bwMode="auto">
            <a:xfrm>
              <a:off x="-3222625" y="8086726"/>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sp>
          <p:nvSpPr>
            <p:cNvPr id="39" name="Kombinationstegning: figur 38">
              <a:extLst>
                <a:ext uri="{FF2B5EF4-FFF2-40B4-BE49-F238E27FC236}">
                  <a16:creationId xmlns:a16="http://schemas.microsoft.com/office/drawing/2014/main" id="{378FDDF4-9A84-2972-8A9F-84F8B6340A2F}"/>
                </a:ext>
              </a:extLst>
            </p:cNvPr>
            <p:cNvSpPr>
              <a:spLocks/>
            </p:cNvSpPr>
            <p:nvPr/>
          </p:nvSpPr>
          <p:spPr bwMode="auto">
            <a:xfrm>
              <a:off x="-2516188" y="8053388"/>
              <a:ext cx="252413" cy="252413"/>
            </a:xfrm>
            <a:custGeom>
              <a:avLst/>
              <a:gdLst>
                <a:gd name="connsiteX0" fmla="*/ 129802 w 252413"/>
                <a:gd name="connsiteY0" fmla="*/ 32470 h 252413"/>
                <a:gd name="connsiteX1" fmla="*/ 127677 w 252413"/>
                <a:gd name="connsiteY1" fmla="*/ 32800 h 252413"/>
                <a:gd name="connsiteX2" fmla="*/ 125390 w 252413"/>
                <a:gd name="connsiteY2" fmla="*/ 32965 h 252413"/>
                <a:gd name="connsiteX3" fmla="*/ 124409 w 252413"/>
                <a:gd name="connsiteY3" fmla="*/ 33130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90 w 252413"/>
                <a:gd name="connsiteY10" fmla="*/ 40051 h 252413"/>
                <a:gd name="connsiteX11" fmla="*/ 127677 w 252413"/>
                <a:gd name="connsiteY11" fmla="*/ 40545 h 252413"/>
                <a:gd name="connsiteX12" fmla="*/ 154315 w 252413"/>
                <a:gd name="connsiteY12" fmla="*/ 52081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4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3 h 252413"/>
                <a:gd name="connsiteX30" fmla="*/ 135522 w 252413"/>
                <a:gd name="connsiteY30" fmla="*/ 216049 h 252413"/>
                <a:gd name="connsiteX31" fmla="*/ 136992 w 252413"/>
                <a:gd name="connsiteY31" fmla="*/ 215555 h 252413"/>
                <a:gd name="connsiteX32" fmla="*/ 137973 w 252413"/>
                <a:gd name="connsiteY32" fmla="*/ 214236 h 252413"/>
                <a:gd name="connsiteX33" fmla="*/ 136339 w 252413"/>
                <a:gd name="connsiteY33" fmla="*/ 212753 h 252413"/>
                <a:gd name="connsiteX34" fmla="*/ 135031 w 252413"/>
                <a:gd name="connsiteY34" fmla="*/ 212424 h 252413"/>
                <a:gd name="connsiteX35" fmla="*/ 127187 w 252413"/>
                <a:gd name="connsiteY35" fmla="*/ 210776 h 252413"/>
                <a:gd name="connsiteX36" fmla="*/ 124899 w 252413"/>
                <a:gd name="connsiteY36" fmla="*/ 210281 h 252413"/>
                <a:gd name="connsiteX37" fmla="*/ 98098 w 252413"/>
                <a:gd name="connsiteY37" fmla="*/ 198746 h 252413"/>
                <a:gd name="connsiteX38" fmla="*/ 71788 w 252413"/>
                <a:gd name="connsiteY38" fmla="*/ 128380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6 w 252413"/>
                <a:gd name="connsiteY42" fmla="*/ 117338 h 252413"/>
                <a:gd name="connsiteX43" fmla="*/ 129312 w 252413"/>
                <a:gd name="connsiteY43" fmla="*/ 114043 h 252413"/>
                <a:gd name="connsiteX44" fmla="*/ 115584 w 252413"/>
                <a:gd name="connsiteY44" fmla="*/ 106627 h 252413"/>
                <a:gd name="connsiteX45" fmla="*/ 113133 w 252413"/>
                <a:gd name="connsiteY45" fmla="*/ 106792 h 252413"/>
                <a:gd name="connsiteX46" fmla="*/ 99896 w 252413"/>
                <a:gd name="connsiteY46" fmla="*/ 179136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90" y="32965"/>
                  </a:cubicBezTo>
                  <a:cubicBezTo>
                    <a:pt x="125063" y="33130"/>
                    <a:pt x="124736" y="33130"/>
                    <a:pt x="124409" y="33130"/>
                  </a:cubicBezTo>
                  <a:cubicBezTo>
                    <a:pt x="123428" y="33294"/>
                    <a:pt x="122448" y="33459"/>
                    <a:pt x="121467" y="33624"/>
                  </a:cubicBezTo>
                  <a:cubicBezTo>
                    <a:pt x="121304" y="33789"/>
                    <a:pt x="117382" y="34613"/>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90" y="40051"/>
                  </a:cubicBezTo>
                  <a:cubicBezTo>
                    <a:pt x="126207" y="40216"/>
                    <a:pt x="127024" y="40545"/>
                    <a:pt x="127677" y="40545"/>
                  </a:cubicBezTo>
                  <a:cubicBezTo>
                    <a:pt x="137156" y="42687"/>
                    <a:pt x="146307" y="46313"/>
                    <a:pt x="154315" y="52081"/>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8"/>
                    <a:pt x="120977" y="133488"/>
                    <a:pt x="121141" y="133323"/>
                  </a:cubicBezTo>
                  <a:cubicBezTo>
                    <a:pt x="121141" y="133323"/>
                    <a:pt x="121141" y="133158"/>
                    <a:pt x="121304" y="133158"/>
                  </a:cubicBezTo>
                  <a:cubicBezTo>
                    <a:pt x="121304" y="132994"/>
                    <a:pt x="121467" y="132994"/>
                    <a:pt x="121467" y="132994"/>
                  </a:cubicBezTo>
                  <a:cubicBezTo>
                    <a:pt x="121794" y="132994"/>
                    <a:pt x="121958" y="133158"/>
                    <a:pt x="122121" y="133488"/>
                  </a:cubicBezTo>
                  <a:cubicBezTo>
                    <a:pt x="122121" y="133488"/>
                    <a:pt x="122611" y="135466"/>
                    <a:pt x="123102" y="136784"/>
                  </a:cubicBezTo>
                  <a:cubicBezTo>
                    <a:pt x="125880" y="142222"/>
                    <a:pt x="131273" y="144364"/>
                    <a:pt x="136992" y="144364"/>
                  </a:cubicBezTo>
                  <a:cubicBezTo>
                    <a:pt x="137809" y="144200"/>
                    <a:pt x="138463" y="144200"/>
                    <a:pt x="139280" y="144035"/>
                  </a:cubicBezTo>
                  <a:cubicBezTo>
                    <a:pt x="173435" y="139750"/>
                    <a:pt x="175723" y="93114"/>
                    <a:pt x="152517" y="71691"/>
                  </a:cubicBezTo>
                  <a:cubicBezTo>
                    <a:pt x="113460" y="35272"/>
                    <a:pt x="50217" y="56860"/>
                    <a:pt x="37306" y="107945"/>
                  </a:cubicBezTo>
                  <a:cubicBezTo>
                    <a:pt x="31750" y="125908"/>
                    <a:pt x="32567" y="147331"/>
                    <a:pt x="42863" y="170731"/>
                  </a:cubicBezTo>
                  <a:cubicBezTo>
                    <a:pt x="55609" y="199075"/>
                    <a:pt x="88130" y="220663"/>
                    <a:pt x="121631" y="218356"/>
                  </a:cubicBezTo>
                  <a:cubicBezTo>
                    <a:pt x="121958" y="218356"/>
                    <a:pt x="124082" y="218191"/>
                    <a:pt x="124736" y="218191"/>
                  </a:cubicBezTo>
                  <a:cubicBezTo>
                    <a:pt x="125553" y="218027"/>
                    <a:pt x="126370" y="217862"/>
                    <a:pt x="127024" y="217862"/>
                  </a:cubicBezTo>
                  <a:cubicBezTo>
                    <a:pt x="127351" y="217862"/>
                    <a:pt x="129965" y="217367"/>
                    <a:pt x="131109" y="217203"/>
                  </a:cubicBezTo>
                  <a:cubicBezTo>
                    <a:pt x="131109" y="217203"/>
                    <a:pt x="135195" y="216214"/>
                    <a:pt x="135522" y="216049"/>
                  </a:cubicBezTo>
                  <a:cubicBezTo>
                    <a:pt x="135848" y="216049"/>
                    <a:pt x="136829" y="215719"/>
                    <a:pt x="136992" y="215555"/>
                  </a:cubicBezTo>
                  <a:cubicBezTo>
                    <a:pt x="137483" y="215225"/>
                    <a:pt x="137973" y="214896"/>
                    <a:pt x="137973" y="214236"/>
                  </a:cubicBezTo>
                  <a:cubicBezTo>
                    <a:pt x="137973" y="213412"/>
                    <a:pt x="137319" y="212918"/>
                    <a:pt x="136339" y="212753"/>
                  </a:cubicBezTo>
                  <a:cubicBezTo>
                    <a:pt x="136339" y="212753"/>
                    <a:pt x="135522" y="212424"/>
                    <a:pt x="135031" y="212424"/>
                  </a:cubicBezTo>
                  <a:cubicBezTo>
                    <a:pt x="133234" y="212094"/>
                    <a:pt x="129638" y="211270"/>
                    <a:pt x="127187" y="210776"/>
                  </a:cubicBezTo>
                  <a:cubicBezTo>
                    <a:pt x="126207" y="210611"/>
                    <a:pt x="125553" y="210446"/>
                    <a:pt x="124899" y="210281"/>
                  </a:cubicBezTo>
                  <a:cubicBezTo>
                    <a:pt x="115421" y="208139"/>
                    <a:pt x="106269" y="204514"/>
                    <a:pt x="98098" y="198746"/>
                  </a:cubicBezTo>
                  <a:cubicBezTo>
                    <a:pt x="76200" y="183091"/>
                    <a:pt x="63127" y="156065"/>
                    <a:pt x="71788" y="128380"/>
                  </a:cubicBezTo>
                  <a:cubicBezTo>
                    <a:pt x="77998" y="108769"/>
                    <a:pt x="91398" y="99211"/>
                    <a:pt x="104145" y="96739"/>
                  </a:cubicBezTo>
                  <a:cubicBezTo>
                    <a:pt x="120487" y="93608"/>
                    <a:pt x="135522" y="102178"/>
                    <a:pt x="131763" y="116844"/>
                  </a:cubicBezTo>
                  <a:cubicBezTo>
                    <a:pt x="131599" y="117503"/>
                    <a:pt x="131273" y="117833"/>
                    <a:pt x="131109" y="117833"/>
                  </a:cubicBezTo>
                  <a:cubicBezTo>
                    <a:pt x="130782" y="117833"/>
                    <a:pt x="130456" y="117338"/>
                    <a:pt x="130456" y="117338"/>
                  </a:cubicBezTo>
                  <a:cubicBezTo>
                    <a:pt x="130456" y="117338"/>
                    <a:pt x="129965" y="115361"/>
                    <a:pt x="129312" y="114043"/>
                  </a:cubicBezTo>
                  <a:cubicBezTo>
                    <a:pt x="126533" y="108604"/>
                    <a:pt x="121141" y="106462"/>
                    <a:pt x="115584" y="106627"/>
                  </a:cubicBezTo>
                  <a:cubicBezTo>
                    <a:pt x="114767" y="106627"/>
                    <a:pt x="113950" y="106627"/>
                    <a:pt x="113133" y="106792"/>
                  </a:cubicBezTo>
                  <a:cubicBezTo>
                    <a:pt x="78978" y="111076"/>
                    <a:pt x="76854" y="157877"/>
                    <a:pt x="99896" y="179136"/>
                  </a:cubicBezTo>
                  <a:cubicBezTo>
                    <a:pt x="139117" y="215555"/>
                    <a:pt x="202360" y="194132"/>
                    <a:pt x="215270" y="142881"/>
                  </a:cubicBezTo>
                  <a:cubicBezTo>
                    <a:pt x="220663" y="124919"/>
                    <a:pt x="220009" y="103496"/>
                    <a:pt x="209551" y="80095"/>
                  </a:cubicBezTo>
                  <a:cubicBezTo>
                    <a:pt x="196967" y="51916"/>
                    <a:pt x="164447" y="30163"/>
                    <a:pt x="130782" y="32470"/>
                  </a:cubicBezTo>
                  <a:cubicBezTo>
                    <a:pt x="130456"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sz="800" dirty="0"/>
            </a:p>
          </p:txBody>
        </p:sp>
        <p:sp>
          <p:nvSpPr>
            <p:cNvPr id="38" name="Freeform 16">
              <a:extLst>
                <a:ext uri="{FF2B5EF4-FFF2-40B4-BE49-F238E27FC236}">
                  <a16:creationId xmlns:a16="http://schemas.microsoft.com/office/drawing/2014/main" id="{5089C09F-C5DD-384C-1289-E6A4A7199AB2}"/>
                </a:ext>
              </a:extLst>
            </p:cNvPr>
            <p:cNvSpPr>
              <a:spLocks/>
            </p:cNvSpPr>
            <p:nvPr/>
          </p:nvSpPr>
          <p:spPr bwMode="auto">
            <a:xfrm>
              <a:off x="-1670050" y="8128001"/>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grpSp>
      <p:grpSp>
        <p:nvGrpSpPr>
          <p:cNvPr id="8" name="Gruppe 7">
            <a:extLst>
              <a:ext uri="{FF2B5EF4-FFF2-40B4-BE49-F238E27FC236}">
                <a16:creationId xmlns:a16="http://schemas.microsoft.com/office/drawing/2014/main" id="{826778AB-4ADA-476F-F5BC-1877799972DF}"/>
              </a:ext>
            </a:extLst>
          </p:cNvPr>
          <p:cNvGrpSpPr/>
          <p:nvPr userDrawn="1"/>
        </p:nvGrpSpPr>
        <p:grpSpPr>
          <a:xfrm>
            <a:off x="414338" y="6667500"/>
            <a:ext cx="627122" cy="108207"/>
            <a:chOff x="-3222625" y="8053388"/>
            <a:chExt cx="1665288" cy="287338"/>
          </a:xfrm>
        </p:grpSpPr>
        <p:sp>
          <p:nvSpPr>
            <p:cNvPr id="9" name="Freeform 5">
              <a:extLst>
                <a:ext uri="{FF2B5EF4-FFF2-40B4-BE49-F238E27FC236}">
                  <a16:creationId xmlns:a16="http://schemas.microsoft.com/office/drawing/2014/main" id="{D5163BCA-ACBB-EFA8-5BF0-3AA08C8B923C}"/>
                </a:ext>
              </a:extLst>
            </p:cNvPr>
            <p:cNvSpPr>
              <a:spLocks/>
            </p:cNvSpPr>
            <p:nvPr userDrawn="1"/>
          </p:nvSpPr>
          <p:spPr bwMode="auto">
            <a:xfrm>
              <a:off x="-2232025" y="8085138"/>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sp>
          <p:nvSpPr>
            <p:cNvPr id="10" name="Freeform 6">
              <a:extLst>
                <a:ext uri="{FF2B5EF4-FFF2-40B4-BE49-F238E27FC236}">
                  <a16:creationId xmlns:a16="http://schemas.microsoft.com/office/drawing/2014/main" id="{466C5F51-4FA5-495F-9851-0349C3DE106E}"/>
                </a:ext>
              </a:extLst>
            </p:cNvPr>
            <p:cNvSpPr>
              <a:spLocks noEditPoints="1"/>
            </p:cNvSpPr>
            <p:nvPr userDrawn="1"/>
          </p:nvSpPr>
          <p:spPr bwMode="auto">
            <a:xfrm>
              <a:off x="-1806575" y="8128001"/>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sp>
          <p:nvSpPr>
            <p:cNvPr id="11" name="Freeform 7">
              <a:extLst>
                <a:ext uri="{FF2B5EF4-FFF2-40B4-BE49-F238E27FC236}">
                  <a16:creationId xmlns:a16="http://schemas.microsoft.com/office/drawing/2014/main" id="{1A57C059-3599-F8FD-D7B8-EBC19BD2F60D}"/>
                </a:ext>
              </a:extLst>
            </p:cNvPr>
            <p:cNvSpPr>
              <a:spLocks noEditPoints="1"/>
            </p:cNvSpPr>
            <p:nvPr userDrawn="1"/>
          </p:nvSpPr>
          <p:spPr bwMode="auto">
            <a:xfrm>
              <a:off x="-2665413" y="8128001"/>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sp>
          <p:nvSpPr>
            <p:cNvPr id="12" name="Freeform 8">
              <a:extLst>
                <a:ext uri="{FF2B5EF4-FFF2-40B4-BE49-F238E27FC236}">
                  <a16:creationId xmlns:a16="http://schemas.microsoft.com/office/drawing/2014/main" id="{B6912E3C-5050-5981-FC1D-6B6FB35C3F11}"/>
                </a:ext>
              </a:extLst>
            </p:cNvPr>
            <p:cNvSpPr>
              <a:spLocks noEditPoints="1"/>
            </p:cNvSpPr>
            <p:nvPr userDrawn="1"/>
          </p:nvSpPr>
          <p:spPr bwMode="auto">
            <a:xfrm>
              <a:off x="-2097088" y="8128001"/>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sp>
          <p:nvSpPr>
            <p:cNvPr id="13" name="Freeform 9">
              <a:extLst>
                <a:ext uri="{FF2B5EF4-FFF2-40B4-BE49-F238E27FC236}">
                  <a16:creationId xmlns:a16="http://schemas.microsoft.com/office/drawing/2014/main" id="{A668AE9A-D61F-D111-3D25-940444DF7A3B}"/>
                </a:ext>
              </a:extLst>
            </p:cNvPr>
            <p:cNvSpPr>
              <a:spLocks/>
            </p:cNvSpPr>
            <p:nvPr userDrawn="1"/>
          </p:nvSpPr>
          <p:spPr bwMode="auto">
            <a:xfrm>
              <a:off x="-2954338" y="8086726"/>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sp>
          <p:nvSpPr>
            <p:cNvPr id="14" name="Freeform 10">
              <a:extLst>
                <a:ext uri="{FF2B5EF4-FFF2-40B4-BE49-F238E27FC236}">
                  <a16:creationId xmlns:a16="http://schemas.microsoft.com/office/drawing/2014/main" id="{B67EA869-8FFF-FC8D-328C-D0E1097B1DD8}"/>
                </a:ext>
              </a:extLst>
            </p:cNvPr>
            <p:cNvSpPr>
              <a:spLocks noEditPoints="1"/>
            </p:cNvSpPr>
            <p:nvPr userDrawn="1"/>
          </p:nvSpPr>
          <p:spPr bwMode="auto">
            <a:xfrm>
              <a:off x="-1958975" y="8128001"/>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sp>
          <p:nvSpPr>
            <p:cNvPr id="15" name="Freeform 11">
              <a:extLst>
                <a:ext uri="{FF2B5EF4-FFF2-40B4-BE49-F238E27FC236}">
                  <a16:creationId xmlns:a16="http://schemas.microsoft.com/office/drawing/2014/main" id="{FCAF1BF0-8700-A105-E4C5-7E3BFD6AEB4C}"/>
                </a:ext>
              </a:extLst>
            </p:cNvPr>
            <p:cNvSpPr>
              <a:spLocks/>
            </p:cNvSpPr>
            <p:nvPr userDrawn="1"/>
          </p:nvSpPr>
          <p:spPr bwMode="auto">
            <a:xfrm>
              <a:off x="-2754313" y="8128001"/>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sp>
          <p:nvSpPr>
            <p:cNvPr id="16" name="Freeform 12">
              <a:extLst>
                <a:ext uri="{FF2B5EF4-FFF2-40B4-BE49-F238E27FC236}">
                  <a16:creationId xmlns:a16="http://schemas.microsoft.com/office/drawing/2014/main" id="{4A1FFB29-ED07-6514-AEE9-9D98C4877F2F}"/>
                </a:ext>
              </a:extLst>
            </p:cNvPr>
            <p:cNvSpPr>
              <a:spLocks noEditPoints="1"/>
            </p:cNvSpPr>
            <p:nvPr userDrawn="1"/>
          </p:nvSpPr>
          <p:spPr bwMode="auto">
            <a:xfrm>
              <a:off x="-2895600" y="8086726"/>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sp>
          <p:nvSpPr>
            <p:cNvPr id="17" name="Freeform 13">
              <a:extLst>
                <a:ext uri="{FF2B5EF4-FFF2-40B4-BE49-F238E27FC236}">
                  <a16:creationId xmlns:a16="http://schemas.microsoft.com/office/drawing/2014/main" id="{755CDF40-9EBD-4A5E-5125-588E0E5EEBE2}"/>
                </a:ext>
              </a:extLst>
            </p:cNvPr>
            <p:cNvSpPr>
              <a:spLocks noEditPoints="1"/>
            </p:cNvSpPr>
            <p:nvPr userDrawn="1"/>
          </p:nvSpPr>
          <p:spPr bwMode="auto">
            <a:xfrm>
              <a:off x="-3222625" y="8086726"/>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sp>
          <p:nvSpPr>
            <p:cNvPr id="19" name="Kombinationstegning: figur 18">
              <a:extLst>
                <a:ext uri="{FF2B5EF4-FFF2-40B4-BE49-F238E27FC236}">
                  <a16:creationId xmlns:a16="http://schemas.microsoft.com/office/drawing/2014/main" id="{F6049C8D-A51E-6ACD-6B27-87584E330D29}"/>
                </a:ext>
              </a:extLst>
            </p:cNvPr>
            <p:cNvSpPr>
              <a:spLocks/>
            </p:cNvSpPr>
            <p:nvPr userDrawn="1"/>
          </p:nvSpPr>
          <p:spPr bwMode="auto">
            <a:xfrm>
              <a:off x="-2516188" y="8053388"/>
              <a:ext cx="252413" cy="252413"/>
            </a:xfrm>
            <a:custGeom>
              <a:avLst/>
              <a:gdLst>
                <a:gd name="connsiteX0" fmla="*/ 129802 w 252413"/>
                <a:gd name="connsiteY0" fmla="*/ 32470 h 252413"/>
                <a:gd name="connsiteX1" fmla="*/ 127677 w 252413"/>
                <a:gd name="connsiteY1" fmla="*/ 32800 h 252413"/>
                <a:gd name="connsiteX2" fmla="*/ 125390 w 252413"/>
                <a:gd name="connsiteY2" fmla="*/ 32965 h 252413"/>
                <a:gd name="connsiteX3" fmla="*/ 124409 w 252413"/>
                <a:gd name="connsiteY3" fmla="*/ 33130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90 w 252413"/>
                <a:gd name="connsiteY10" fmla="*/ 40051 h 252413"/>
                <a:gd name="connsiteX11" fmla="*/ 127677 w 252413"/>
                <a:gd name="connsiteY11" fmla="*/ 40545 h 252413"/>
                <a:gd name="connsiteX12" fmla="*/ 154315 w 252413"/>
                <a:gd name="connsiteY12" fmla="*/ 52081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4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3 h 252413"/>
                <a:gd name="connsiteX30" fmla="*/ 135522 w 252413"/>
                <a:gd name="connsiteY30" fmla="*/ 216049 h 252413"/>
                <a:gd name="connsiteX31" fmla="*/ 136992 w 252413"/>
                <a:gd name="connsiteY31" fmla="*/ 215555 h 252413"/>
                <a:gd name="connsiteX32" fmla="*/ 137973 w 252413"/>
                <a:gd name="connsiteY32" fmla="*/ 214236 h 252413"/>
                <a:gd name="connsiteX33" fmla="*/ 136339 w 252413"/>
                <a:gd name="connsiteY33" fmla="*/ 212753 h 252413"/>
                <a:gd name="connsiteX34" fmla="*/ 135031 w 252413"/>
                <a:gd name="connsiteY34" fmla="*/ 212424 h 252413"/>
                <a:gd name="connsiteX35" fmla="*/ 127187 w 252413"/>
                <a:gd name="connsiteY35" fmla="*/ 210776 h 252413"/>
                <a:gd name="connsiteX36" fmla="*/ 124899 w 252413"/>
                <a:gd name="connsiteY36" fmla="*/ 210281 h 252413"/>
                <a:gd name="connsiteX37" fmla="*/ 98098 w 252413"/>
                <a:gd name="connsiteY37" fmla="*/ 198746 h 252413"/>
                <a:gd name="connsiteX38" fmla="*/ 71788 w 252413"/>
                <a:gd name="connsiteY38" fmla="*/ 128380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6 w 252413"/>
                <a:gd name="connsiteY42" fmla="*/ 117338 h 252413"/>
                <a:gd name="connsiteX43" fmla="*/ 129312 w 252413"/>
                <a:gd name="connsiteY43" fmla="*/ 114043 h 252413"/>
                <a:gd name="connsiteX44" fmla="*/ 115584 w 252413"/>
                <a:gd name="connsiteY44" fmla="*/ 106627 h 252413"/>
                <a:gd name="connsiteX45" fmla="*/ 113133 w 252413"/>
                <a:gd name="connsiteY45" fmla="*/ 106792 h 252413"/>
                <a:gd name="connsiteX46" fmla="*/ 99896 w 252413"/>
                <a:gd name="connsiteY46" fmla="*/ 179136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90" y="32965"/>
                  </a:cubicBezTo>
                  <a:cubicBezTo>
                    <a:pt x="125063" y="33130"/>
                    <a:pt x="124736" y="33130"/>
                    <a:pt x="124409" y="33130"/>
                  </a:cubicBezTo>
                  <a:cubicBezTo>
                    <a:pt x="123428" y="33294"/>
                    <a:pt x="122448" y="33459"/>
                    <a:pt x="121467" y="33624"/>
                  </a:cubicBezTo>
                  <a:cubicBezTo>
                    <a:pt x="121304" y="33789"/>
                    <a:pt x="117382" y="34613"/>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90" y="40051"/>
                  </a:cubicBezTo>
                  <a:cubicBezTo>
                    <a:pt x="126207" y="40216"/>
                    <a:pt x="127024" y="40545"/>
                    <a:pt x="127677" y="40545"/>
                  </a:cubicBezTo>
                  <a:cubicBezTo>
                    <a:pt x="137156" y="42687"/>
                    <a:pt x="146307" y="46313"/>
                    <a:pt x="154315" y="52081"/>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8"/>
                    <a:pt x="120977" y="133488"/>
                    <a:pt x="121141" y="133323"/>
                  </a:cubicBezTo>
                  <a:cubicBezTo>
                    <a:pt x="121141" y="133323"/>
                    <a:pt x="121141" y="133158"/>
                    <a:pt x="121304" y="133158"/>
                  </a:cubicBezTo>
                  <a:cubicBezTo>
                    <a:pt x="121304" y="132994"/>
                    <a:pt x="121467" y="132994"/>
                    <a:pt x="121467" y="132994"/>
                  </a:cubicBezTo>
                  <a:cubicBezTo>
                    <a:pt x="121794" y="132994"/>
                    <a:pt x="121958" y="133158"/>
                    <a:pt x="122121" y="133488"/>
                  </a:cubicBezTo>
                  <a:cubicBezTo>
                    <a:pt x="122121" y="133488"/>
                    <a:pt x="122611" y="135466"/>
                    <a:pt x="123102" y="136784"/>
                  </a:cubicBezTo>
                  <a:cubicBezTo>
                    <a:pt x="125880" y="142222"/>
                    <a:pt x="131273" y="144364"/>
                    <a:pt x="136992" y="144364"/>
                  </a:cubicBezTo>
                  <a:cubicBezTo>
                    <a:pt x="137809" y="144200"/>
                    <a:pt x="138463" y="144200"/>
                    <a:pt x="139280" y="144035"/>
                  </a:cubicBezTo>
                  <a:cubicBezTo>
                    <a:pt x="173435" y="139750"/>
                    <a:pt x="175723" y="93114"/>
                    <a:pt x="152517" y="71691"/>
                  </a:cubicBezTo>
                  <a:cubicBezTo>
                    <a:pt x="113460" y="35272"/>
                    <a:pt x="50217" y="56860"/>
                    <a:pt x="37306" y="107945"/>
                  </a:cubicBezTo>
                  <a:cubicBezTo>
                    <a:pt x="31750" y="125908"/>
                    <a:pt x="32567" y="147331"/>
                    <a:pt x="42863" y="170731"/>
                  </a:cubicBezTo>
                  <a:cubicBezTo>
                    <a:pt x="55609" y="199075"/>
                    <a:pt x="88130" y="220663"/>
                    <a:pt x="121631" y="218356"/>
                  </a:cubicBezTo>
                  <a:cubicBezTo>
                    <a:pt x="121958" y="218356"/>
                    <a:pt x="124082" y="218191"/>
                    <a:pt x="124736" y="218191"/>
                  </a:cubicBezTo>
                  <a:cubicBezTo>
                    <a:pt x="125553" y="218027"/>
                    <a:pt x="126370" y="217862"/>
                    <a:pt x="127024" y="217862"/>
                  </a:cubicBezTo>
                  <a:cubicBezTo>
                    <a:pt x="127351" y="217862"/>
                    <a:pt x="129965" y="217367"/>
                    <a:pt x="131109" y="217203"/>
                  </a:cubicBezTo>
                  <a:cubicBezTo>
                    <a:pt x="131109" y="217203"/>
                    <a:pt x="135195" y="216214"/>
                    <a:pt x="135522" y="216049"/>
                  </a:cubicBezTo>
                  <a:cubicBezTo>
                    <a:pt x="135848" y="216049"/>
                    <a:pt x="136829" y="215719"/>
                    <a:pt x="136992" y="215555"/>
                  </a:cubicBezTo>
                  <a:cubicBezTo>
                    <a:pt x="137483" y="215225"/>
                    <a:pt x="137973" y="214896"/>
                    <a:pt x="137973" y="214236"/>
                  </a:cubicBezTo>
                  <a:cubicBezTo>
                    <a:pt x="137973" y="213412"/>
                    <a:pt x="137319" y="212918"/>
                    <a:pt x="136339" y="212753"/>
                  </a:cubicBezTo>
                  <a:cubicBezTo>
                    <a:pt x="136339" y="212753"/>
                    <a:pt x="135522" y="212424"/>
                    <a:pt x="135031" y="212424"/>
                  </a:cubicBezTo>
                  <a:cubicBezTo>
                    <a:pt x="133234" y="212094"/>
                    <a:pt x="129638" y="211270"/>
                    <a:pt x="127187" y="210776"/>
                  </a:cubicBezTo>
                  <a:cubicBezTo>
                    <a:pt x="126207" y="210611"/>
                    <a:pt x="125553" y="210446"/>
                    <a:pt x="124899" y="210281"/>
                  </a:cubicBezTo>
                  <a:cubicBezTo>
                    <a:pt x="115421" y="208139"/>
                    <a:pt x="106269" y="204514"/>
                    <a:pt x="98098" y="198746"/>
                  </a:cubicBezTo>
                  <a:cubicBezTo>
                    <a:pt x="76200" y="183091"/>
                    <a:pt x="63127" y="156065"/>
                    <a:pt x="71788" y="128380"/>
                  </a:cubicBezTo>
                  <a:cubicBezTo>
                    <a:pt x="77998" y="108769"/>
                    <a:pt x="91398" y="99211"/>
                    <a:pt x="104145" y="96739"/>
                  </a:cubicBezTo>
                  <a:cubicBezTo>
                    <a:pt x="120487" y="93608"/>
                    <a:pt x="135522" y="102178"/>
                    <a:pt x="131763" y="116844"/>
                  </a:cubicBezTo>
                  <a:cubicBezTo>
                    <a:pt x="131599" y="117503"/>
                    <a:pt x="131273" y="117833"/>
                    <a:pt x="131109" y="117833"/>
                  </a:cubicBezTo>
                  <a:cubicBezTo>
                    <a:pt x="130782" y="117833"/>
                    <a:pt x="130456" y="117338"/>
                    <a:pt x="130456" y="117338"/>
                  </a:cubicBezTo>
                  <a:cubicBezTo>
                    <a:pt x="130456" y="117338"/>
                    <a:pt x="129965" y="115361"/>
                    <a:pt x="129312" y="114043"/>
                  </a:cubicBezTo>
                  <a:cubicBezTo>
                    <a:pt x="126533" y="108604"/>
                    <a:pt x="121141" y="106462"/>
                    <a:pt x="115584" y="106627"/>
                  </a:cubicBezTo>
                  <a:cubicBezTo>
                    <a:pt x="114767" y="106627"/>
                    <a:pt x="113950" y="106627"/>
                    <a:pt x="113133" y="106792"/>
                  </a:cubicBezTo>
                  <a:cubicBezTo>
                    <a:pt x="78978" y="111076"/>
                    <a:pt x="76854" y="157877"/>
                    <a:pt x="99896" y="179136"/>
                  </a:cubicBezTo>
                  <a:cubicBezTo>
                    <a:pt x="139117" y="215555"/>
                    <a:pt x="202360" y="194132"/>
                    <a:pt x="215270" y="142881"/>
                  </a:cubicBezTo>
                  <a:cubicBezTo>
                    <a:pt x="220663" y="124919"/>
                    <a:pt x="220009" y="103496"/>
                    <a:pt x="209551" y="80095"/>
                  </a:cubicBezTo>
                  <a:cubicBezTo>
                    <a:pt x="196967" y="51916"/>
                    <a:pt x="164447" y="30163"/>
                    <a:pt x="130782" y="32470"/>
                  </a:cubicBezTo>
                  <a:cubicBezTo>
                    <a:pt x="130456"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sz="800" dirty="0"/>
            </a:p>
          </p:txBody>
        </p:sp>
        <p:sp>
          <p:nvSpPr>
            <p:cNvPr id="20" name="Freeform 16">
              <a:extLst>
                <a:ext uri="{FF2B5EF4-FFF2-40B4-BE49-F238E27FC236}">
                  <a16:creationId xmlns:a16="http://schemas.microsoft.com/office/drawing/2014/main" id="{42D4F206-276E-1B62-E4D2-9FC34DDD3EC8}"/>
                </a:ext>
              </a:extLst>
            </p:cNvPr>
            <p:cNvSpPr>
              <a:spLocks/>
            </p:cNvSpPr>
            <p:nvPr userDrawn="1"/>
          </p:nvSpPr>
          <p:spPr bwMode="auto">
            <a:xfrm>
              <a:off x="-1670050" y="8128001"/>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dirty="0"/>
            </a:p>
          </p:txBody>
        </p:sp>
      </p:grpSp>
    </p:spTree>
    <p:extLst>
      <p:ext uri="{BB962C8B-B14F-4D97-AF65-F5344CB8AC3E}">
        <p14:creationId xmlns:p14="http://schemas.microsoft.com/office/powerpoint/2010/main" val="417109841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92" r:id="rId3"/>
    <p:sldLayoutId id="2147483691" r:id="rId4"/>
    <p:sldLayoutId id="2147483670" r:id="rId5"/>
    <p:sldLayoutId id="2147483679" r:id="rId6"/>
    <p:sldLayoutId id="2147483680" r:id="rId7"/>
    <p:sldLayoutId id="2147483669" r:id="rId8"/>
    <p:sldLayoutId id="2147483673" r:id="rId9"/>
    <p:sldLayoutId id="2147483685" r:id="rId10"/>
    <p:sldLayoutId id="2147483683" r:id="rId11"/>
    <p:sldLayoutId id="2147483684" r:id="rId12"/>
    <p:sldLayoutId id="2147483674" r:id="rId13"/>
    <p:sldLayoutId id="2147483675" r:id="rId14"/>
    <p:sldLayoutId id="2147483676" r:id="rId15"/>
    <p:sldLayoutId id="2147483686" r:id="rId16"/>
    <p:sldLayoutId id="2147483687" r:id="rId17"/>
    <p:sldLayoutId id="2147483681" r:id="rId18"/>
    <p:sldLayoutId id="2147483693" r:id="rId19"/>
    <p:sldLayoutId id="2147483694" r:id="rId20"/>
    <p:sldLayoutId id="2147483695" r:id="rId21"/>
    <p:sldLayoutId id="2147483696" r:id="rId22"/>
  </p:sldLayoutIdLst>
  <p:hf hdr="0"/>
  <p:txStyles>
    <p:titleStyle>
      <a:lvl1pPr algn="l" defTabSz="914400" rtl="0" eaLnBrk="1" latinLnBrk="0" hangingPunct="1">
        <a:lnSpc>
          <a:spcPct val="87000"/>
        </a:lnSpc>
        <a:spcBef>
          <a:spcPct val="0"/>
        </a:spcBef>
        <a:buNone/>
        <a:defRPr sz="3000" b="1" kern="1200">
          <a:solidFill>
            <a:schemeClr val="tx2"/>
          </a:solidFill>
          <a:latin typeface="+mn-lt"/>
          <a:ea typeface="+mj-ea"/>
          <a:cs typeface="+mj-cs"/>
        </a:defRPr>
      </a:lvl1pPr>
    </p:titleStyle>
    <p:bodyStyle>
      <a:lvl1pPr marL="0" indent="0" algn="l" defTabSz="914400" rtl="0" eaLnBrk="1" latinLnBrk="0" hangingPunct="1">
        <a:lnSpc>
          <a:spcPct val="110000"/>
        </a:lnSpc>
        <a:spcBef>
          <a:spcPts val="0"/>
        </a:spcBef>
        <a:buFont typeface="IBM Plex Sans" panose="020B0503050203000203" pitchFamily="34" charset="0"/>
        <a:buNone/>
        <a:defRPr sz="1600" kern="1200">
          <a:solidFill>
            <a:schemeClr val="tx2"/>
          </a:solidFill>
          <a:latin typeface="IBM Plex Sans" panose="020B0503050203000203" pitchFamily="34" charset="0"/>
          <a:ea typeface="+mn-ea"/>
          <a:cs typeface="+mn-cs"/>
        </a:defRPr>
      </a:lvl1pPr>
      <a:lvl2pPr marL="177800" indent="-17780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2pPr>
      <a:lvl3pPr marL="425450" indent="-23495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3pPr>
      <a:lvl4pPr marL="609600" indent="-158750" algn="l" defTabSz="914400" rtl="0" eaLnBrk="1" latinLnBrk="0" hangingPunct="1">
        <a:lnSpc>
          <a:spcPct val="110000"/>
        </a:lnSpc>
        <a:spcBef>
          <a:spcPts val="0"/>
        </a:spcBef>
        <a:buFont typeface="IBM Plex Sans" panose="020B0503050203000203" pitchFamily="34" charset="0"/>
        <a:buChar char="•"/>
        <a:tabLst>
          <a:tab pos="438150" algn="l"/>
        </a:tabLst>
        <a:defRPr sz="1200" kern="1200">
          <a:solidFill>
            <a:schemeClr val="tx2"/>
          </a:solidFill>
          <a:latin typeface="IBM Plex Sans" panose="020B0503050203000203" pitchFamily="34" charset="0"/>
          <a:ea typeface="+mn-ea"/>
          <a:cs typeface="+mn-cs"/>
        </a:defRPr>
      </a:lvl4pPr>
      <a:lvl5pPr marL="831850" indent="-203200" algn="l" defTabSz="914400" rtl="0" eaLnBrk="1" latinLnBrk="0" hangingPunct="1">
        <a:lnSpc>
          <a:spcPct val="110000"/>
        </a:lnSpc>
        <a:spcBef>
          <a:spcPts val="0"/>
        </a:spcBef>
        <a:buFont typeface="IBM Plex Sans" panose="020B0503050203000203" pitchFamily="34" charset="0"/>
        <a:buChar char="–"/>
        <a:defRPr sz="1200" kern="1200">
          <a:solidFill>
            <a:schemeClr val="tx2"/>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41" userDrawn="1">
          <p15:clr>
            <a:srgbClr val="D9D9D9"/>
          </p15:clr>
        </p15:guide>
        <p15:guide id="142" pos="7680" userDrawn="1">
          <p15:clr>
            <a:srgbClr val="D9D9D9"/>
          </p15:clr>
        </p15:guide>
        <p15:guide id="143" pos="87" userDrawn="1">
          <p15:clr>
            <a:srgbClr val="D9D9D9"/>
          </p15:clr>
        </p15:guide>
        <p15:guide id="144" pos="174" userDrawn="1">
          <p15:clr>
            <a:srgbClr val="D9D9D9"/>
          </p15:clr>
        </p15:guide>
        <p15:guide id="145" pos="261" userDrawn="1">
          <p15:clr>
            <a:srgbClr val="F26B43"/>
          </p15:clr>
        </p15:guide>
        <p15:guide id="146" pos="349" userDrawn="1">
          <p15:clr>
            <a:srgbClr val="D9D9D9"/>
          </p15:clr>
        </p15:guide>
        <p15:guide id="147" pos="436" userDrawn="1">
          <p15:clr>
            <a:srgbClr val="D9D9D9"/>
          </p15:clr>
        </p15:guide>
        <p15:guide id="148" pos="523" userDrawn="1">
          <p15:clr>
            <a:srgbClr val="D9D9D9"/>
          </p15:clr>
        </p15:guide>
        <p15:guide id="149" pos="610" userDrawn="1">
          <p15:clr>
            <a:srgbClr val="D9D9D9"/>
          </p15:clr>
        </p15:guide>
        <p15:guide id="150" pos="698" userDrawn="1">
          <p15:clr>
            <a:srgbClr val="A4A3A4"/>
          </p15:clr>
        </p15:guide>
        <p15:guide id="151" pos="785" userDrawn="1">
          <p15:clr>
            <a:srgbClr val="D9D9D9"/>
          </p15:clr>
        </p15:guide>
        <p15:guide id="152" pos="872" userDrawn="1">
          <p15:clr>
            <a:srgbClr val="A4A3A4"/>
          </p15:clr>
        </p15:guide>
        <p15:guide id="153" pos="960" userDrawn="1">
          <p15:clr>
            <a:srgbClr val="D9D9D9"/>
          </p15:clr>
        </p15:guide>
        <p15:guide id="154" pos="1047" userDrawn="1">
          <p15:clr>
            <a:srgbClr val="D9D9D9"/>
          </p15:clr>
        </p15:guide>
        <p15:guide id="155" pos="1134" userDrawn="1">
          <p15:clr>
            <a:srgbClr val="D9D9D9"/>
          </p15:clr>
        </p15:guide>
        <p15:guide id="156" pos="1221" userDrawn="1">
          <p15:clr>
            <a:srgbClr val="D9D9D9"/>
          </p15:clr>
        </p15:guide>
        <p15:guide id="157" pos="1309" userDrawn="1">
          <p15:clr>
            <a:srgbClr val="A4A3A4"/>
          </p15:clr>
        </p15:guide>
        <p15:guide id="158" pos="1396" userDrawn="1">
          <p15:clr>
            <a:srgbClr val="D9D9D9"/>
          </p15:clr>
        </p15:guide>
        <p15:guide id="159" pos="1483" userDrawn="1">
          <p15:clr>
            <a:srgbClr val="A4A3A4"/>
          </p15:clr>
        </p15:guide>
        <p15:guide id="160" pos="1570" userDrawn="1">
          <p15:clr>
            <a:srgbClr val="D9D9D9"/>
          </p15:clr>
        </p15:guide>
        <p15:guide id="161" pos="1658" userDrawn="1">
          <p15:clr>
            <a:srgbClr val="D9D9D9"/>
          </p15:clr>
        </p15:guide>
        <p15:guide id="162" pos="1745" userDrawn="1">
          <p15:clr>
            <a:srgbClr val="D9D9D9"/>
          </p15:clr>
        </p15:guide>
        <p15:guide id="163" pos="1832" userDrawn="1">
          <p15:clr>
            <a:srgbClr val="D9D9D9"/>
          </p15:clr>
        </p15:guide>
        <p15:guide id="164" pos="1920" userDrawn="1">
          <p15:clr>
            <a:srgbClr val="A4A3A4"/>
          </p15:clr>
        </p15:guide>
        <p15:guide id="165" pos="2007" userDrawn="1">
          <p15:clr>
            <a:srgbClr val="D9D9D9"/>
          </p15:clr>
        </p15:guide>
        <p15:guide id="166" pos="2094" userDrawn="1">
          <p15:clr>
            <a:srgbClr val="A4A3A4"/>
          </p15:clr>
        </p15:guide>
        <p15:guide id="167" pos="2181" userDrawn="1">
          <p15:clr>
            <a:srgbClr val="D9D9D9"/>
          </p15:clr>
        </p15:guide>
        <p15:guide id="168" pos="2269" userDrawn="1">
          <p15:clr>
            <a:srgbClr val="D9D9D9"/>
          </p15:clr>
        </p15:guide>
        <p15:guide id="169" pos="2356" userDrawn="1">
          <p15:clr>
            <a:srgbClr val="D9D9D9"/>
          </p15:clr>
        </p15:guide>
        <p15:guide id="170" pos="2443" userDrawn="1">
          <p15:clr>
            <a:srgbClr val="D9D9D9"/>
          </p15:clr>
        </p15:guide>
        <p15:guide id="171" pos="2530" userDrawn="1">
          <p15:clr>
            <a:srgbClr val="A4A3A4"/>
          </p15:clr>
        </p15:guide>
        <p15:guide id="172" pos="2618" userDrawn="1">
          <p15:clr>
            <a:srgbClr val="D9D9D9"/>
          </p15:clr>
        </p15:guide>
        <p15:guide id="173" pos="2705" userDrawn="1">
          <p15:clr>
            <a:srgbClr val="A4A3A4"/>
          </p15:clr>
        </p15:guide>
        <p15:guide id="174" pos="2792" userDrawn="1">
          <p15:clr>
            <a:srgbClr val="D9D9D9"/>
          </p15:clr>
        </p15:guide>
        <p15:guide id="175" pos="2880" userDrawn="1">
          <p15:clr>
            <a:srgbClr val="D9D9D9"/>
          </p15:clr>
        </p15:guide>
        <p15:guide id="176" pos="2967" userDrawn="1">
          <p15:clr>
            <a:srgbClr val="D9D9D9"/>
          </p15:clr>
        </p15:guide>
        <p15:guide id="177" pos="3054" userDrawn="1">
          <p15:clr>
            <a:srgbClr val="D9D9D9"/>
          </p15:clr>
        </p15:guide>
        <p15:guide id="178" pos="3141" userDrawn="1">
          <p15:clr>
            <a:srgbClr val="A4A3A4"/>
          </p15:clr>
        </p15:guide>
        <p15:guide id="179" pos="3229" userDrawn="1">
          <p15:clr>
            <a:srgbClr val="D9D9D9"/>
          </p15:clr>
        </p15:guide>
        <p15:guide id="180" pos="3316" userDrawn="1">
          <p15:clr>
            <a:srgbClr val="A4A3A4"/>
          </p15:clr>
        </p15:guide>
        <p15:guide id="181" pos="3403" userDrawn="1">
          <p15:clr>
            <a:srgbClr val="D9D9D9"/>
          </p15:clr>
        </p15:guide>
        <p15:guide id="182" pos="3490" userDrawn="1">
          <p15:clr>
            <a:srgbClr val="D9D9D9"/>
          </p15:clr>
        </p15:guide>
        <p15:guide id="183" pos="3578" userDrawn="1">
          <p15:clr>
            <a:srgbClr val="D9D9D9"/>
          </p15:clr>
        </p15:guide>
        <p15:guide id="184" pos="3665" userDrawn="1">
          <p15:clr>
            <a:srgbClr val="D9D9D9"/>
          </p15:clr>
        </p15:guide>
        <p15:guide id="185" pos="3752" userDrawn="1">
          <p15:clr>
            <a:srgbClr val="A4A3A4"/>
          </p15:clr>
        </p15:guide>
        <p15:guide id="186" pos="3840" userDrawn="1">
          <p15:clr>
            <a:srgbClr val="D9D9D9"/>
          </p15:clr>
        </p15:guide>
        <p15:guide id="187" pos="3927" userDrawn="1">
          <p15:clr>
            <a:srgbClr val="A4A3A4"/>
          </p15:clr>
        </p15:guide>
        <p15:guide id="188" pos="4014" userDrawn="1">
          <p15:clr>
            <a:srgbClr val="D9D9D9"/>
          </p15:clr>
        </p15:guide>
        <p15:guide id="189" pos="4101" userDrawn="1">
          <p15:clr>
            <a:srgbClr val="D9D9D9"/>
          </p15:clr>
        </p15:guide>
        <p15:guide id="190" pos="4189" userDrawn="1">
          <p15:clr>
            <a:srgbClr val="D9D9D9"/>
          </p15:clr>
        </p15:guide>
        <p15:guide id="191" pos="4276" userDrawn="1">
          <p15:clr>
            <a:srgbClr val="D9D9D9"/>
          </p15:clr>
        </p15:guide>
        <p15:guide id="192" pos="4363" userDrawn="1">
          <p15:clr>
            <a:srgbClr val="A4A3A4"/>
          </p15:clr>
        </p15:guide>
        <p15:guide id="193" pos="4450" userDrawn="1">
          <p15:clr>
            <a:srgbClr val="D9D9D9"/>
          </p15:clr>
        </p15:guide>
        <p15:guide id="194" pos="4538" userDrawn="1">
          <p15:clr>
            <a:srgbClr val="A4A3A4"/>
          </p15:clr>
        </p15:guide>
        <p15:guide id="195" pos="4625" userDrawn="1">
          <p15:clr>
            <a:srgbClr val="D9D9D9"/>
          </p15:clr>
        </p15:guide>
        <p15:guide id="196" pos="4712" userDrawn="1">
          <p15:clr>
            <a:srgbClr val="D9D9D9"/>
          </p15:clr>
        </p15:guide>
        <p15:guide id="197" pos="4800" userDrawn="1">
          <p15:clr>
            <a:srgbClr val="D9D9D9"/>
          </p15:clr>
        </p15:guide>
        <p15:guide id="198" pos="4887" userDrawn="1">
          <p15:clr>
            <a:srgbClr val="D9D9D9"/>
          </p15:clr>
        </p15:guide>
        <p15:guide id="199" pos="4974" userDrawn="1">
          <p15:clr>
            <a:srgbClr val="A4A3A4"/>
          </p15:clr>
        </p15:guide>
        <p15:guide id="200" pos="5061" userDrawn="1">
          <p15:clr>
            <a:srgbClr val="D9D9D9"/>
          </p15:clr>
        </p15:guide>
        <p15:guide id="201" pos="5149" userDrawn="1">
          <p15:clr>
            <a:srgbClr val="A4A3A4"/>
          </p15:clr>
        </p15:guide>
        <p15:guide id="202" pos="5236" userDrawn="1">
          <p15:clr>
            <a:srgbClr val="D9D9D9"/>
          </p15:clr>
        </p15:guide>
        <p15:guide id="203" pos="5323" userDrawn="1">
          <p15:clr>
            <a:srgbClr val="D9D9D9"/>
          </p15:clr>
        </p15:guide>
        <p15:guide id="204" pos="5410" userDrawn="1">
          <p15:clr>
            <a:srgbClr val="D9D9D9"/>
          </p15:clr>
        </p15:guide>
        <p15:guide id="205" pos="5498" userDrawn="1">
          <p15:clr>
            <a:srgbClr val="D9D9D9"/>
          </p15:clr>
        </p15:guide>
        <p15:guide id="206" pos="5585" userDrawn="1">
          <p15:clr>
            <a:srgbClr val="A4A3A4"/>
          </p15:clr>
        </p15:guide>
        <p15:guide id="207" pos="5672" userDrawn="1">
          <p15:clr>
            <a:srgbClr val="D9D9D9"/>
          </p15:clr>
        </p15:guide>
        <p15:guide id="208" pos="5760" userDrawn="1">
          <p15:clr>
            <a:srgbClr val="A4A3A4"/>
          </p15:clr>
        </p15:guide>
        <p15:guide id="209" pos="5847" userDrawn="1">
          <p15:clr>
            <a:srgbClr val="D9D9D9"/>
          </p15:clr>
        </p15:guide>
        <p15:guide id="210" pos="5934" userDrawn="1">
          <p15:clr>
            <a:srgbClr val="D9D9D9"/>
          </p15:clr>
        </p15:guide>
        <p15:guide id="211" pos="6021" userDrawn="1">
          <p15:clr>
            <a:srgbClr val="D9D9D9"/>
          </p15:clr>
        </p15:guide>
        <p15:guide id="212" pos="6109" userDrawn="1">
          <p15:clr>
            <a:srgbClr val="D9D9D9"/>
          </p15:clr>
        </p15:guide>
        <p15:guide id="213" pos="6196" userDrawn="1">
          <p15:clr>
            <a:srgbClr val="A4A3A4"/>
          </p15:clr>
        </p15:guide>
        <p15:guide id="214" pos="6283" userDrawn="1">
          <p15:clr>
            <a:srgbClr val="D9D9D9"/>
          </p15:clr>
        </p15:guide>
        <p15:guide id="215" pos="6370" userDrawn="1">
          <p15:clr>
            <a:srgbClr val="A4A3A4"/>
          </p15:clr>
        </p15:guide>
        <p15:guide id="216" pos="6458" userDrawn="1">
          <p15:clr>
            <a:srgbClr val="D9D9D9"/>
          </p15:clr>
        </p15:guide>
        <p15:guide id="217" pos="6545" userDrawn="1">
          <p15:clr>
            <a:srgbClr val="D9D9D9"/>
          </p15:clr>
        </p15:guide>
        <p15:guide id="218" pos="6632" userDrawn="1">
          <p15:clr>
            <a:srgbClr val="D9D9D9"/>
          </p15:clr>
        </p15:guide>
        <p15:guide id="219" pos="6720" userDrawn="1">
          <p15:clr>
            <a:srgbClr val="D9D9D9"/>
          </p15:clr>
        </p15:guide>
        <p15:guide id="220" pos="6807" userDrawn="1">
          <p15:clr>
            <a:srgbClr val="A4A3A4"/>
          </p15:clr>
        </p15:guide>
        <p15:guide id="221" pos="6894" userDrawn="1">
          <p15:clr>
            <a:srgbClr val="D9D9D9"/>
          </p15:clr>
        </p15:guide>
        <p15:guide id="222" pos="6981" userDrawn="1">
          <p15:clr>
            <a:srgbClr val="A4A3A4"/>
          </p15:clr>
        </p15:guide>
        <p15:guide id="223" pos="7069" userDrawn="1">
          <p15:clr>
            <a:srgbClr val="D9D9D9"/>
          </p15:clr>
        </p15:guide>
        <p15:guide id="224" pos="7156" userDrawn="1">
          <p15:clr>
            <a:srgbClr val="D9D9D9"/>
          </p15:clr>
        </p15:guide>
        <p15:guide id="225" pos="7243" userDrawn="1">
          <p15:clr>
            <a:srgbClr val="D9D9D9"/>
          </p15:clr>
        </p15:guide>
        <p15:guide id="226" pos="7330" userDrawn="1">
          <p15:clr>
            <a:srgbClr val="D9D9D9"/>
          </p15:clr>
        </p15:guide>
        <p15:guide id="227" pos="7418" userDrawn="1">
          <p15:clr>
            <a:srgbClr val="F26B43"/>
          </p15:clr>
        </p15:guide>
        <p15:guide id="228" pos="7505" userDrawn="1">
          <p15:clr>
            <a:srgbClr val="D9D9D9"/>
          </p15:clr>
        </p15:guide>
        <p15:guide id="229" pos="7592" userDrawn="1">
          <p15:clr>
            <a:srgbClr val="D9D9D9"/>
          </p15:clr>
        </p15:guide>
        <p15:guide id="230" orient="horz" userDrawn="1">
          <p15:clr>
            <a:srgbClr val="D9D9D9"/>
          </p15:clr>
        </p15:guide>
        <p15:guide id="231" orient="horz" pos="4320" userDrawn="1">
          <p15:clr>
            <a:srgbClr val="D9D9D9"/>
          </p15:clr>
        </p15:guide>
        <p15:guide id="232" orient="horz" pos="88" userDrawn="1">
          <p15:clr>
            <a:srgbClr val="D9D9D9"/>
          </p15:clr>
        </p15:guide>
        <p15:guide id="233" orient="horz" pos="176" userDrawn="1">
          <p15:clr>
            <a:srgbClr val="D9D9D9"/>
          </p15:clr>
        </p15:guide>
        <p15:guide id="234" orient="horz" pos="264" userDrawn="1">
          <p15:clr>
            <a:srgbClr val="F26B43"/>
          </p15:clr>
        </p15:guide>
        <p15:guide id="235" orient="horz" pos="352" userDrawn="1">
          <p15:clr>
            <a:srgbClr val="D9D9D9"/>
          </p15:clr>
        </p15:guide>
        <p15:guide id="236" orient="horz" pos="440" userDrawn="1">
          <p15:clr>
            <a:srgbClr val="D9D9D9"/>
          </p15:clr>
        </p15:guide>
        <p15:guide id="237" orient="horz" pos="528" userDrawn="1">
          <p15:clr>
            <a:srgbClr val="D9D9D9"/>
          </p15:clr>
        </p15:guide>
        <p15:guide id="238" orient="horz" pos="617" userDrawn="1">
          <p15:clr>
            <a:srgbClr val="D9D9D9"/>
          </p15:clr>
        </p15:guide>
        <p15:guide id="239" orient="horz" pos="705" userDrawn="1">
          <p15:clr>
            <a:srgbClr val="D9D9D9"/>
          </p15:clr>
        </p15:guide>
        <p15:guide id="240" orient="horz" pos="793" userDrawn="1">
          <p15:clr>
            <a:srgbClr val="D9D9D9"/>
          </p15:clr>
        </p15:guide>
        <p15:guide id="241" orient="horz" pos="881" userDrawn="1">
          <p15:clr>
            <a:srgbClr val="D9D9D9"/>
          </p15:clr>
        </p15:guide>
        <p15:guide id="242" orient="horz" pos="969" userDrawn="1">
          <p15:clr>
            <a:srgbClr val="D9D9D9"/>
          </p15:clr>
        </p15:guide>
        <p15:guide id="243" orient="horz" pos="1057" userDrawn="1">
          <p15:clr>
            <a:srgbClr val="F26B43"/>
          </p15:clr>
        </p15:guide>
        <p15:guide id="244" orient="horz" pos="1146" userDrawn="1">
          <p15:clr>
            <a:srgbClr val="D9D9D9"/>
          </p15:clr>
        </p15:guide>
        <p15:guide id="245" orient="horz" pos="1234" userDrawn="1">
          <p15:clr>
            <a:srgbClr val="D9D9D9"/>
          </p15:clr>
        </p15:guide>
        <p15:guide id="246" orient="horz" pos="1322" userDrawn="1">
          <p15:clr>
            <a:srgbClr val="D9D9D9"/>
          </p15:clr>
        </p15:guide>
        <p15:guide id="247" orient="horz" pos="1410" userDrawn="1">
          <p15:clr>
            <a:srgbClr val="D9D9D9"/>
          </p15:clr>
        </p15:guide>
        <p15:guide id="248" orient="horz" pos="1498" userDrawn="1">
          <p15:clr>
            <a:srgbClr val="D9D9D9"/>
          </p15:clr>
        </p15:guide>
        <p15:guide id="249" orient="horz" pos="1586" userDrawn="1">
          <p15:clr>
            <a:srgbClr val="D9D9D9"/>
          </p15:clr>
        </p15:guide>
        <p15:guide id="250" orient="horz" pos="1675" userDrawn="1">
          <p15:clr>
            <a:srgbClr val="D9D9D9"/>
          </p15:clr>
        </p15:guide>
        <p15:guide id="251" orient="horz" pos="1763" userDrawn="1">
          <p15:clr>
            <a:srgbClr val="D9D9D9"/>
          </p15:clr>
        </p15:guide>
        <p15:guide id="252" orient="horz" pos="1851" userDrawn="1">
          <p15:clr>
            <a:srgbClr val="D9D9D9"/>
          </p15:clr>
        </p15:guide>
        <p15:guide id="253" orient="horz" pos="1939" userDrawn="1">
          <p15:clr>
            <a:srgbClr val="D9D9D9"/>
          </p15:clr>
        </p15:guide>
        <p15:guide id="254" orient="horz" pos="2027" userDrawn="1">
          <p15:clr>
            <a:srgbClr val="D9D9D9"/>
          </p15:clr>
        </p15:guide>
        <p15:guide id="255" orient="horz" pos="2115" userDrawn="1">
          <p15:clr>
            <a:srgbClr val="D9D9D9"/>
          </p15:clr>
        </p15:guide>
        <p15:guide id="256" orient="horz" pos="2204" userDrawn="1">
          <p15:clr>
            <a:srgbClr val="D9D9D9"/>
          </p15:clr>
        </p15:guide>
        <p15:guide id="257" orient="horz" pos="2292" userDrawn="1">
          <p15:clr>
            <a:srgbClr val="D9D9D9"/>
          </p15:clr>
        </p15:guide>
        <p15:guide id="258" orient="horz" pos="2380" userDrawn="1">
          <p15:clr>
            <a:srgbClr val="D9D9D9"/>
          </p15:clr>
        </p15:guide>
        <p15:guide id="259" orient="horz" pos="2468" userDrawn="1">
          <p15:clr>
            <a:srgbClr val="D9D9D9"/>
          </p15:clr>
        </p15:guide>
        <p15:guide id="260" orient="horz" pos="2556" userDrawn="1">
          <p15:clr>
            <a:srgbClr val="D9D9D9"/>
          </p15:clr>
        </p15:guide>
        <p15:guide id="261" orient="horz" pos="2644" userDrawn="1">
          <p15:clr>
            <a:srgbClr val="D9D9D9"/>
          </p15:clr>
        </p15:guide>
        <p15:guide id="262" orient="horz" pos="2733" userDrawn="1">
          <p15:clr>
            <a:srgbClr val="D9D9D9"/>
          </p15:clr>
        </p15:guide>
        <p15:guide id="263" orient="horz" pos="2821" userDrawn="1">
          <p15:clr>
            <a:srgbClr val="D9D9D9"/>
          </p15:clr>
        </p15:guide>
        <p15:guide id="264" orient="horz" pos="2909" userDrawn="1">
          <p15:clr>
            <a:srgbClr val="D9D9D9"/>
          </p15:clr>
        </p15:guide>
        <p15:guide id="265" orient="horz" pos="2997" userDrawn="1">
          <p15:clr>
            <a:srgbClr val="D9D9D9"/>
          </p15:clr>
        </p15:guide>
        <p15:guide id="266" orient="horz" pos="3085" userDrawn="1">
          <p15:clr>
            <a:srgbClr val="D9D9D9"/>
          </p15:clr>
        </p15:guide>
        <p15:guide id="267" orient="horz" pos="3173" userDrawn="1">
          <p15:clr>
            <a:srgbClr val="D9D9D9"/>
          </p15:clr>
        </p15:guide>
        <p15:guide id="268" orient="horz" pos="3262" userDrawn="1">
          <p15:clr>
            <a:srgbClr val="D9D9D9"/>
          </p15:clr>
        </p15:guide>
        <p15:guide id="269" orient="horz" pos="3350" userDrawn="1">
          <p15:clr>
            <a:srgbClr val="D9D9D9"/>
          </p15:clr>
        </p15:guide>
        <p15:guide id="270" orient="horz" pos="3438" userDrawn="1">
          <p15:clr>
            <a:srgbClr val="D9D9D9"/>
          </p15:clr>
        </p15:guide>
        <p15:guide id="271" orient="horz" pos="3526" userDrawn="1">
          <p15:clr>
            <a:srgbClr val="D9D9D9"/>
          </p15:clr>
        </p15:guide>
        <p15:guide id="272" orient="horz" pos="3614" userDrawn="1">
          <p15:clr>
            <a:srgbClr val="D9D9D9"/>
          </p15:clr>
        </p15:guide>
        <p15:guide id="273" orient="horz" pos="3702" userDrawn="1">
          <p15:clr>
            <a:srgbClr val="D9D9D9"/>
          </p15:clr>
        </p15:guide>
        <p15:guide id="274" orient="horz" pos="3791" userDrawn="1">
          <p15:clr>
            <a:srgbClr val="D9D9D9"/>
          </p15:clr>
        </p15:guide>
        <p15:guide id="275" orient="horz" pos="3879" userDrawn="1">
          <p15:clr>
            <a:srgbClr val="F26B43"/>
          </p15:clr>
        </p15:guide>
        <p15:guide id="276" orient="horz" pos="3967" userDrawn="1">
          <p15:clr>
            <a:srgbClr val="D9D9D9"/>
          </p15:clr>
        </p15:guide>
        <p15:guide id="277" orient="horz" pos="4143" userDrawn="1">
          <p15:clr>
            <a:srgbClr val="D9D9D9"/>
          </p15:clr>
        </p15:guide>
        <p15:guide id="278" orient="horz" pos="4231" userDrawn="1">
          <p15:clr>
            <a:srgbClr val="D9D9D9"/>
          </p15:clr>
        </p15:guide>
        <p15:guide id="279" orient="horz" pos="4054" userDrawn="1">
          <p15:clr>
            <a:srgbClr val="D9D9D9"/>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30.jfif"/><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hyperlink" Target="https://isobro.dk/for-medlemmer/medlemsfordele/lokalforeningspuljen/har-du-modtaget-penge" TargetMode="External"/><Relationship Id="rId2" Type="http://schemas.openxmlformats.org/officeDocument/2006/relationships/hyperlink" Target="https://isobro.dk/for-medlemmer/medlemsfordele/lokalforeningspuljen/ansoegning-til-lokalforeningspuljen" TargetMode="Externa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hyperlink" Target="https://www.aeldresagen.dk/viden-og-raadgivning/hverdagsliv/sikkerhed-paa-nettet/undgaa-svindel/saadan-spotter-du-telefonopkald-fra-svindlere" TargetMode="External"/><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E1181B-E96C-81A3-A304-4590BAD355FD}"/>
              </a:ext>
            </a:extLst>
          </p:cNvPr>
          <p:cNvSpPr>
            <a:spLocks noGrp="1"/>
          </p:cNvSpPr>
          <p:nvPr>
            <p:ph type="ctrTitle"/>
          </p:nvPr>
        </p:nvSpPr>
        <p:spPr/>
        <p:txBody>
          <a:bodyPr/>
          <a:lstStyle/>
          <a:p>
            <a:r>
              <a:rPr lang="da-DK" dirty="0"/>
              <a:t>Inspirationsdag</a:t>
            </a:r>
          </a:p>
        </p:txBody>
      </p:sp>
      <p:sp>
        <p:nvSpPr>
          <p:cNvPr id="5" name="Undertitel 4">
            <a:extLst>
              <a:ext uri="{FF2B5EF4-FFF2-40B4-BE49-F238E27FC236}">
                <a16:creationId xmlns:a16="http://schemas.microsoft.com/office/drawing/2014/main" id="{C83C7967-B6F6-4E77-D535-F7B72D75FE87}"/>
              </a:ext>
            </a:extLst>
          </p:cNvPr>
          <p:cNvSpPr>
            <a:spLocks noGrp="1"/>
          </p:cNvSpPr>
          <p:nvPr>
            <p:ph type="subTitle" idx="1"/>
          </p:nvPr>
        </p:nvSpPr>
        <p:spPr/>
        <p:txBody>
          <a:bodyPr/>
          <a:lstStyle/>
          <a:p>
            <a:r>
              <a:rPr lang="da-DK"/>
              <a:t>Lokalafdelingernes økonomi </a:t>
            </a:r>
          </a:p>
          <a:p>
            <a:r>
              <a:rPr lang="da-DK"/>
              <a:t>- i bred forstand</a:t>
            </a:r>
            <a:endParaRPr lang="da-DK" dirty="0"/>
          </a:p>
        </p:txBody>
      </p:sp>
      <p:pic>
        <p:nvPicPr>
          <p:cNvPr id="3" name="Pladsholder til billede 2" descr="Et billede, der indeholder tekst, papir, håndskrift, negl/søm/nål&#10;&#10;Automatisk genereret beskrivelse">
            <a:extLst>
              <a:ext uri="{FF2B5EF4-FFF2-40B4-BE49-F238E27FC236}">
                <a16:creationId xmlns:a16="http://schemas.microsoft.com/office/drawing/2014/main" id="{A7A85EA0-A608-7D9E-A4D9-5738468DB9B2}"/>
              </a:ext>
            </a:extLst>
          </p:cNvPr>
          <p:cNvPicPr>
            <a:picLocks noGrp="1" noChangeAspect="1"/>
          </p:cNvPicPr>
          <p:nvPr>
            <p:ph type="pic" sz="quarter" idx="10"/>
          </p:nvPr>
        </p:nvPicPr>
        <p:blipFill>
          <a:blip r:embed="rId3"/>
          <a:srcRect l="2744" r="2744"/>
          <a:stretch>
            <a:fillRect/>
          </a:stretch>
        </p:blipFill>
        <p:spPr/>
      </p:pic>
    </p:spTree>
    <p:extLst>
      <p:ext uri="{BB962C8B-B14F-4D97-AF65-F5344CB8AC3E}">
        <p14:creationId xmlns:p14="http://schemas.microsoft.com/office/powerpoint/2010/main" val="248854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a:extLst>
              <a:ext uri="{FF2B5EF4-FFF2-40B4-BE49-F238E27FC236}">
                <a16:creationId xmlns:a16="http://schemas.microsoft.com/office/drawing/2014/main" id="{458BECB9-571F-56B2-E5A5-35EA93BFD0CB}"/>
              </a:ext>
            </a:extLst>
          </p:cNvPr>
          <p:cNvPicPr>
            <a:picLocks noGrp="1" noChangeAspect="1"/>
          </p:cNvPicPr>
          <p:nvPr>
            <p:ph sz="half" idx="2"/>
          </p:nvPr>
        </p:nvPicPr>
        <p:blipFill>
          <a:blip r:embed="rId2"/>
          <a:srcRect r="3" b="12631"/>
          <a:stretch/>
        </p:blipFill>
        <p:spPr>
          <a:xfrm>
            <a:off x="4296913" y="1677988"/>
            <a:ext cx="3602037" cy="4479925"/>
          </a:xfrm>
          <a:noFill/>
        </p:spPr>
      </p:pic>
      <p:sp>
        <p:nvSpPr>
          <p:cNvPr id="5" name="Pladsholder til slidenummer 4">
            <a:extLst>
              <a:ext uri="{FF2B5EF4-FFF2-40B4-BE49-F238E27FC236}">
                <a16:creationId xmlns:a16="http://schemas.microsoft.com/office/drawing/2014/main" id="{980A7037-0ECE-26B1-E1ED-2B5568A95D39}"/>
              </a:ext>
            </a:extLst>
          </p:cNvPr>
          <p:cNvSpPr>
            <a:spLocks noGrp="1"/>
          </p:cNvSpPr>
          <p:nvPr>
            <p:ph type="sldNum" sz="quarter" idx="12"/>
          </p:nvPr>
        </p:nvSpPr>
        <p:spPr>
          <a:xfrm>
            <a:off x="11082337" y="6577013"/>
            <a:ext cx="693737" cy="273050"/>
          </a:xfrm>
        </p:spPr>
        <p:txBody>
          <a:bodyPr anchor="ctr">
            <a:normAutofit/>
          </a:bodyPr>
          <a:lstStyle/>
          <a:p>
            <a:pPr>
              <a:spcAft>
                <a:spcPts val="600"/>
              </a:spcAft>
            </a:pPr>
            <a:fld id="{0E8862F4-759C-4937-98C7-CDEB1EE77131}" type="slidenum">
              <a:rPr lang="da-DK" smtClean="0"/>
              <a:pPr>
                <a:spcAft>
                  <a:spcPts val="600"/>
                </a:spcAft>
              </a:pPr>
              <a:t>10</a:t>
            </a:fld>
            <a:endParaRPr lang="da-DK"/>
          </a:p>
        </p:txBody>
      </p:sp>
      <p:pic>
        <p:nvPicPr>
          <p:cNvPr id="10" name="Pladsholder til indhold 9">
            <a:extLst>
              <a:ext uri="{FF2B5EF4-FFF2-40B4-BE49-F238E27FC236}">
                <a16:creationId xmlns:a16="http://schemas.microsoft.com/office/drawing/2014/main" id="{C603F4C1-47DD-51C6-6DFC-E010D600E298}"/>
              </a:ext>
            </a:extLst>
          </p:cNvPr>
          <p:cNvPicPr>
            <a:picLocks noGrp="1" noChangeAspect="1"/>
          </p:cNvPicPr>
          <p:nvPr>
            <p:ph sz="half" idx="1"/>
          </p:nvPr>
        </p:nvPicPr>
        <p:blipFill rotWithShape="1">
          <a:blip r:embed="rId3"/>
          <a:srcRect l="10060" r="19614"/>
          <a:stretch/>
        </p:blipFill>
        <p:spPr>
          <a:xfrm>
            <a:off x="0" y="1552503"/>
            <a:ext cx="4296914" cy="4479924"/>
          </a:xfrm>
          <a:prstGeom prst="rect">
            <a:avLst/>
          </a:prstGeom>
        </p:spPr>
      </p:pic>
      <p:sp>
        <p:nvSpPr>
          <p:cNvPr id="6" name="Titel 5">
            <a:extLst>
              <a:ext uri="{FF2B5EF4-FFF2-40B4-BE49-F238E27FC236}">
                <a16:creationId xmlns:a16="http://schemas.microsoft.com/office/drawing/2014/main" id="{86BE7726-8DDC-DF7D-6459-BB5D8FFD3FE0}"/>
              </a:ext>
            </a:extLst>
          </p:cNvPr>
          <p:cNvSpPr>
            <a:spLocks noGrp="1"/>
          </p:cNvSpPr>
          <p:nvPr>
            <p:ph type="title"/>
          </p:nvPr>
        </p:nvSpPr>
        <p:spPr>
          <a:xfrm>
            <a:off x="414337" y="419100"/>
            <a:ext cx="11361737" cy="839788"/>
          </a:xfrm>
        </p:spPr>
        <p:txBody>
          <a:bodyPr anchor="t">
            <a:normAutofit/>
          </a:bodyPr>
          <a:lstStyle/>
          <a:p>
            <a:r>
              <a:rPr lang="da-DK" dirty="0"/>
              <a:t>Hvordan skal midlerne bruges?</a:t>
            </a:r>
          </a:p>
        </p:txBody>
      </p:sp>
      <p:pic>
        <p:nvPicPr>
          <p:cNvPr id="11" name="Pladsholder til indhold 10">
            <a:extLst>
              <a:ext uri="{FF2B5EF4-FFF2-40B4-BE49-F238E27FC236}">
                <a16:creationId xmlns:a16="http://schemas.microsoft.com/office/drawing/2014/main" id="{CF5062EA-ABCC-BF59-55E4-2337BFDC2723}"/>
              </a:ext>
            </a:extLst>
          </p:cNvPr>
          <p:cNvPicPr>
            <a:picLocks noGrp="1" noChangeAspect="1"/>
          </p:cNvPicPr>
          <p:nvPr>
            <p:ph sz="half" idx="13"/>
          </p:nvPr>
        </p:nvPicPr>
        <p:blipFill rotWithShape="1">
          <a:blip r:embed="rId4"/>
          <a:srcRect l="6364" r="10259"/>
          <a:stretch/>
        </p:blipFill>
        <p:spPr>
          <a:xfrm>
            <a:off x="7979929" y="1476761"/>
            <a:ext cx="4058101" cy="4356100"/>
          </a:xfrm>
          <a:prstGeom prst="rect">
            <a:avLst/>
          </a:prstGeom>
        </p:spPr>
      </p:pic>
    </p:spTree>
    <p:extLst>
      <p:ext uri="{BB962C8B-B14F-4D97-AF65-F5344CB8AC3E}">
        <p14:creationId xmlns:p14="http://schemas.microsoft.com/office/powerpoint/2010/main" val="2121135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891E37FA-4276-259F-8026-A57EBC622E09}"/>
              </a:ext>
            </a:extLst>
          </p:cNvPr>
          <p:cNvSpPr>
            <a:spLocks noGrp="1"/>
          </p:cNvSpPr>
          <p:nvPr>
            <p:ph type="sldNum" sz="quarter" idx="12"/>
          </p:nvPr>
        </p:nvSpPr>
        <p:spPr/>
        <p:txBody>
          <a:bodyPr/>
          <a:lstStyle/>
          <a:p>
            <a:fld id="{0E8862F4-759C-4937-98C7-CDEB1EE77131}" type="slidenum">
              <a:rPr lang="da-DK" smtClean="0"/>
              <a:pPr/>
              <a:t>11</a:t>
            </a:fld>
            <a:endParaRPr lang="da-DK" dirty="0"/>
          </a:p>
        </p:txBody>
      </p:sp>
      <p:pic>
        <p:nvPicPr>
          <p:cNvPr id="7" name="Billede 6">
            <a:extLst>
              <a:ext uri="{FF2B5EF4-FFF2-40B4-BE49-F238E27FC236}">
                <a16:creationId xmlns:a16="http://schemas.microsoft.com/office/drawing/2014/main" id="{EB2D93CE-60FB-6DD0-CB40-B3D241313CE5}"/>
              </a:ext>
            </a:extLst>
          </p:cNvPr>
          <p:cNvPicPr>
            <a:picLocks noChangeAspect="1"/>
          </p:cNvPicPr>
          <p:nvPr/>
        </p:nvPicPr>
        <p:blipFill>
          <a:blip r:embed="rId2"/>
          <a:stretch>
            <a:fillRect/>
          </a:stretch>
        </p:blipFill>
        <p:spPr>
          <a:xfrm>
            <a:off x="1082180" y="792700"/>
            <a:ext cx="9804164" cy="5155093"/>
          </a:xfrm>
          <a:prstGeom prst="rect">
            <a:avLst/>
          </a:prstGeom>
        </p:spPr>
      </p:pic>
    </p:spTree>
    <p:extLst>
      <p:ext uri="{BB962C8B-B14F-4D97-AF65-F5344CB8AC3E}">
        <p14:creationId xmlns:p14="http://schemas.microsoft.com/office/powerpoint/2010/main" val="3333618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A77B7-C0F7-F96E-5084-8BFD79CDDF43}"/>
              </a:ext>
            </a:extLst>
          </p:cNvPr>
          <p:cNvSpPr>
            <a:spLocks noGrp="1"/>
          </p:cNvSpPr>
          <p:nvPr>
            <p:ph type="title"/>
          </p:nvPr>
        </p:nvSpPr>
        <p:spPr/>
        <p:txBody>
          <a:bodyPr/>
          <a:lstStyle/>
          <a:p>
            <a:r>
              <a:rPr lang="da-DK" dirty="0"/>
              <a:t>Budget</a:t>
            </a:r>
          </a:p>
        </p:txBody>
      </p:sp>
      <p:sp>
        <p:nvSpPr>
          <p:cNvPr id="5" name="Pladsholder til slidenummer 4">
            <a:extLst>
              <a:ext uri="{FF2B5EF4-FFF2-40B4-BE49-F238E27FC236}">
                <a16:creationId xmlns:a16="http://schemas.microsoft.com/office/drawing/2014/main" id="{DC1FC25C-E50C-6F48-9E5B-15F410265E71}"/>
              </a:ext>
            </a:extLst>
          </p:cNvPr>
          <p:cNvSpPr>
            <a:spLocks noGrp="1"/>
          </p:cNvSpPr>
          <p:nvPr>
            <p:ph type="sldNum" sz="quarter" idx="12"/>
          </p:nvPr>
        </p:nvSpPr>
        <p:spPr/>
        <p:txBody>
          <a:bodyPr/>
          <a:lstStyle/>
          <a:p>
            <a:fld id="{0E8862F4-759C-4937-98C7-CDEB1EE77131}" type="slidenum">
              <a:rPr lang="da-DK" smtClean="0"/>
              <a:pPr/>
              <a:t>12</a:t>
            </a:fld>
            <a:endParaRPr lang="da-DK" dirty="0"/>
          </a:p>
        </p:txBody>
      </p:sp>
      <p:sp>
        <p:nvSpPr>
          <p:cNvPr id="6" name="Pladsholder til indhold 5">
            <a:extLst>
              <a:ext uri="{FF2B5EF4-FFF2-40B4-BE49-F238E27FC236}">
                <a16:creationId xmlns:a16="http://schemas.microsoft.com/office/drawing/2014/main" id="{0BECE041-0EF0-6987-3E12-9F9BCECDC4C2}"/>
              </a:ext>
            </a:extLst>
          </p:cNvPr>
          <p:cNvSpPr>
            <a:spLocks noGrp="1"/>
          </p:cNvSpPr>
          <p:nvPr>
            <p:ph sz="quarter" idx="13"/>
          </p:nvPr>
        </p:nvSpPr>
        <p:spPr/>
        <p:txBody>
          <a:bodyPr/>
          <a:lstStyle/>
          <a:p>
            <a:pPr marL="285750" indent="-285750">
              <a:buFont typeface="Wingdings" panose="05000000000000000000" pitchFamily="2" charset="2"/>
              <a:buChar char="ü"/>
            </a:pPr>
            <a:r>
              <a:rPr lang="da-DK" sz="4400" dirty="0"/>
              <a:t>Årsbudgetter</a:t>
            </a:r>
          </a:p>
          <a:p>
            <a:pPr marL="285750" indent="-285750">
              <a:buFont typeface="Wingdings" panose="05000000000000000000" pitchFamily="2" charset="2"/>
              <a:buChar char="ü"/>
            </a:pPr>
            <a:r>
              <a:rPr lang="da-DK" sz="4400" dirty="0"/>
              <a:t>Aktivitetsbaseret</a:t>
            </a:r>
          </a:p>
          <a:p>
            <a:pPr marL="285750" indent="-285750">
              <a:buFont typeface="Wingdings" panose="05000000000000000000" pitchFamily="2" charset="2"/>
              <a:buChar char="ü"/>
            </a:pPr>
            <a:r>
              <a:rPr lang="da-DK" sz="4400" dirty="0"/>
              <a:t>Hjælp til at finansiere målene i strategien</a:t>
            </a:r>
          </a:p>
          <a:p>
            <a:pPr marL="285750" indent="-285750">
              <a:buFont typeface="Wingdings" panose="05000000000000000000" pitchFamily="2" charset="2"/>
              <a:buChar char="ü"/>
            </a:pPr>
            <a:r>
              <a:rPr lang="da-DK" sz="4400" dirty="0"/>
              <a:t>Hjælp til at prioritere</a:t>
            </a:r>
          </a:p>
          <a:p>
            <a:pPr marL="285750" indent="-285750">
              <a:buFont typeface="Wingdings" panose="05000000000000000000" pitchFamily="2" charset="2"/>
              <a:buChar char="ü"/>
            </a:pPr>
            <a:r>
              <a:rPr lang="da-DK" sz="4400" dirty="0"/>
              <a:t>Hjælp til efterfølgende økonomistyring</a:t>
            </a:r>
          </a:p>
          <a:p>
            <a:pPr marL="285750" indent="-285750">
              <a:buFont typeface="Wingdings" panose="05000000000000000000" pitchFamily="2" charset="2"/>
              <a:buChar char="ü"/>
            </a:pPr>
            <a:endParaRPr lang="da-DK" dirty="0"/>
          </a:p>
        </p:txBody>
      </p:sp>
    </p:spTree>
    <p:extLst>
      <p:ext uri="{BB962C8B-B14F-4D97-AF65-F5344CB8AC3E}">
        <p14:creationId xmlns:p14="http://schemas.microsoft.com/office/powerpoint/2010/main" val="2731801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A77B7-C0F7-F96E-5084-8BFD79CDDF43}"/>
              </a:ext>
            </a:extLst>
          </p:cNvPr>
          <p:cNvSpPr>
            <a:spLocks noGrp="1"/>
          </p:cNvSpPr>
          <p:nvPr>
            <p:ph type="title"/>
          </p:nvPr>
        </p:nvSpPr>
        <p:spPr/>
        <p:txBody>
          <a:bodyPr/>
          <a:lstStyle/>
          <a:p>
            <a:r>
              <a:rPr lang="da-DK" dirty="0"/>
              <a:t>Budget</a:t>
            </a:r>
          </a:p>
        </p:txBody>
      </p:sp>
      <p:sp>
        <p:nvSpPr>
          <p:cNvPr id="5" name="Pladsholder til slidenummer 4">
            <a:extLst>
              <a:ext uri="{FF2B5EF4-FFF2-40B4-BE49-F238E27FC236}">
                <a16:creationId xmlns:a16="http://schemas.microsoft.com/office/drawing/2014/main" id="{DC1FC25C-E50C-6F48-9E5B-15F410265E71}"/>
              </a:ext>
            </a:extLst>
          </p:cNvPr>
          <p:cNvSpPr>
            <a:spLocks noGrp="1"/>
          </p:cNvSpPr>
          <p:nvPr>
            <p:ph type="sldNum" sz="quarter" idx="12"/>
          </p:nvPr>
        </p:nvSpPr>
        <p:spPr/>
        <p:txBody>
          <a:bodyPr/>
          <a:lstStyle/>
          <a:p>
            <a:fld id="{0E8862F4-759C-4937-98C7-CDEB1EE77131}" type="slidenum">
              <a:rPr lang="da-DK" smtClean="0"/>
              <a:pPr/>
              <a:t>13</a:t>
            </a:fld>
            <a:endParaRPr lang="da-DK" dirty="0"/>
          </a:p>
        </p:txBody>
      </p:sp>
      <p:sp>
        <p:nvSpPr>
          <p:cNvPr id="6" name="Pladsholder til indhold 5">
            <a:extLst>
              <a:ext uri="{FF2B5EF4-FFF2-40B4-BE49-F238E27FC236}">
                <a16:creationId xmlns:a16="http://schemas.microsoft.com/office/drawing/2014/main" id="{0BECE041-0EF0-6987-3E12-9F9BCECDC4C2}"/>
              </a:ext>
            </a:extLst>
          </p:cNvPr>
          <p:cNvSpPr>
            <a:spLocks noGrp="1"/>
          </p:cNvSpPr>
          <p:nvPr>
            <p:ph sz="quarter" idx="13"/>
          </p:nvPr>
        </p:nvSpPr>
        <p:spPr/>
        <p:txBody>
          <a:bodyPr/>
          <a:lstStyle/>
          <a:p>
            <a:endParaRPr lang="da-DK" sz="4400" dirty="0"/>
          </a:p>
          <a:p>
            <a:r>
              <a:rPr lang="da-DK" sz="4400" dirty="0"/>
              <a:t>Drøft hvordan der laves økonomistyring i din lokalafdeling</a:t>
            </a:r>
          </a:p>
          <a:p>
            <a:endParaRPr lang="da-DK" sz="4400" dirty="0"/>
          </a:p>
          <a:p>
            <a:r>
              <a:rPr lang="da-DK" sz="4400" dirty="0"/>
              <a:t>Drøft brugen af budgetter i din lokalafdeling</a:t>
            </a:r>
          </a:p>
          <a:p>
            <a:endParaRPr lang="da-DK" sz="4400" dirty="0"/>
          </a:p>
          <a:p>
            <a:pPr marL="285750" indent="-285750">
              <a:buFont typeface="Wingdings" panose="05000000000000000000" pitchFamily="2" charset="2"/>
              <a:buChar char="ü"/>
            </a:pPr>
            <a:endParaRPr lang="da-DK" dirty="0"/>
          </a:p>
        </p:txBody>
      </p:sp>
    </p:spTree>
    <p:extLst>
      <p:ext uri="{BB962C8B-B14F-4D97-AF65-F5344CB8AC3E}">
        <p14:creationId xmlns:p14="http://schemas.microsoft.com/office/powerpoint/2010/main" val="535504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4A687-BCD9-EC3E-EE9C-08D505C8DC15}"/>
              </a:ext>
            </a:extLst>
          </p:cNvPr>
          <p:cNvSpPr>
            <a:spLocks noGrp="1"/>
          </p:cNvSpPr>
          <p:nvPr>
            <p:ph type="title"/>
          </p:nvPr>
        </p:nvSpPr>
        <p:spPr/>
        <p:txBody>
          <a:bodyPr/>
          <a:lstStyle/>
          <a:p>
            <a:r>
              <a:rPr lang="da-DK" sz="5400" dirty="0"/>
              <a:t>Ny bookingløsning</a:t>
            </a:r>
            <a:br>
              <a:rPr lang="da-DK" dirty="0"/>
            </a:br>
            <a:br>
              <a:rPr lang="da-DK" dirty="0"/>
            </a:br>
            <a:r>
              <a:rPr lang="da-DK" sz="3200" dirty="0"/>
              <a:t>- Så langt er vi nået    v/Britt</a:t>
            </a:r>
          </a:p>
        </p:txBody>
      </p:sp>
      <p:sp>
        <p:nvSpPr>
          <p:cNvPr id="6" name="Pladsholder til slidenummer 5">
            <a:extLst>
              <a:ext uri="{FF2B5EF4-FFF2-40B4-BE49-F238E27FC236}">
                <a16:creationId xmlns:a16="http://schemas.microsoft.com/office/drawing/2014/main" id="{8BE6CA76-408A-67AA-7953-C1E60622CA70}"/>
              </a:ext>
            </a:extLst>
          </p:cNvPr>
          <p:cNvSpPr>
            <a:spLocks noGrp="1"/>
          </p:cNvSpPr>
          <p:nvPr>
            <p:ph type="sldNum" sz="quarter" idx="12"/>
          </p:nvPr>
        </p:nvSpPr>
        <p:spPr/>
        <p:txBody>
          <a:bodyPr/>
          <a:lstStyle/>
          <a:p>
            <a:fld id="{0E8862F4-759C-4937-98C7-CDEB1EE77131}" type="slidenum">
              <a:rPr lang="da-DK" smtClean="0"/>
              <a:pPr/>
              <a:t>14</a:t>
            </a:fld>
            <a:endParaRPr lang="da-DK" dirty="0"/>
          </a:p>
        </p:txBody>
      </p:sp>
    </p:spTree>
    <p:extLst>
      <p:ext uri="{BB962C8B-B14F-4D97-AF65-F5344CB8AC3E}">
        <p14:creationId xmlns:p14="http://schemas.microsoft.com/office/powerpoint/2010/main" val="3816245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Lige forbindelse 5">
            <a:extLst>
              <a:ext uri="{FF2B5EF4-FFF2-40B4-BE49-F238E27FC236}">
                <a16:creationId xmlns:a16="http://schemas.microsoft.com/office/drawing/2014/main" id="{18DCF3F3-ABA6-0984-5891-9100FEBC2209}"/>
              </a:ext>
            </a:extLst>
          </p:cNvPr>
          <p:cNvCxnSpPr/>
          <p:nvPr/>
        </p:nvCxnSpPr>
        <p:spPr>
          <a:xfrm>
            <a:off x="503770" y="542925"/>
            <a:ext cx="11228914" cy="0"/>
          </a:xfrm>
          <a:prstGeom prst="straightConnector1">
            <a:avLst/>
          </a:prstGeom>
          <a:noFill/>
          <a:ln w="9528" cap="flat">
            <a:solidFill>
              <a:srgbClr val="BCB8AF"/>
            </a:solidFill>
            <a:prstDash val="solid"/>
            <a:miter/>
          </a:ln>
        </p:spPr>
      </p:cxnSp>
      <p:cxnSp>
        <p:nvCxnSpPr>
          <p:cNvPr id="3" name="Lige forbindelse 6">
            <a:extLst>
              <a:ext uri="{FF2B5EF4-FFF2-40B4-BE49-F238E27FC236}">
                <a16:creationId xmlns:a16="http://schemas.microsoft.com/office/drawing/2014/main" id="{4086F127-9358-4CF8-BCE3-4A091D97705A}"/>
              </a:ext>
            </a:extLst>
          </p:cNvPr>
          <p:cNvCxnSpPr/>
          <p:nvPr/>
        </p:nvCxnSpPr>
        <p:spPr>
          <a:xfrm>
            <a:off x="503770" y="101598"/>
            <a:ext cx="11228914" cy="0"/>
          </a:xfrm>
          <a:prstGeom prst="straightConnector1">
            <a:avLst/>
          </a:prstGeom>
          <a:noFill/>
          <a:ln w="9528" cap="flat">
            <a:solidFill>
              <a:srgbClr val="BCB8AF"/>
            </a:solidFill>
            <a:prstDash val="solid"/>
            <a:miter/>
          </a:ln>
        </p:spPr>
      </p:cxnSp>
      <p:sp>
        <p:nvSpPr>
          <p:cNvPr id="4" name="Tekstboks 9">
            <a:extLst>
              <a:ext uri="{FF2B5EF4-FFF2-40B4-BE49-F238E27FC236}">
                <a16:creationId xmlns:a16="http://schemas.microsoft.com/office/drawing/2014/main" id="{46A20411-377E-5669-F17A-DD27CF0B1D08}"/>
              </a:ext>
            </a:extLst>
          </p:cNvPr>
          <p:cNvSpPr txBox="1"/>
          <p:nvPr/>
        </p:nvSpPr>
        <p:spPr>
          <a:xfrm>
            <a:off x="503770" y="86296"/>
            <a:ext cx="11228914" cy="471932"/>
          </a:xfrm>
          <a:prstGeom prst="rect">
            <a:avLst/>
          </a:prstGeom>
          <a:noFill/>
          <a:ln cap="flat">
            <a:noFill/>
          </a:ln>
        </p:spPr>
        <p:txBody>
          <a:bodyPr vert="horz" wrap="square" lIns="50804" tIns="50804" rIns="50804" bIns="50804" anchor="ctr" anchorCtr="1" compatLnSpc="1">
            <a:spAutoFit/>
          </a:bodyPr>
          <a:lstStyle/>
          <a:p>
            <a:pPr algn="ctr" defTabSz="584201" hangingPunct="0">
              <a:defRPr sz="1800" b="0" i="0" u="none" strike="noStrike" kern="0" cap="none" spc="0" baseline="0">
                <a:solidFill>
                  <a:srgbClr val="000000"/>
                </a:solidFill>
                <a:uFillTx/>
              </a:defRPr>
            </a:pPr>
            <a:r>
              <a:rPr lang="da-DK" sz="2400" dirty="0">
                <a:solidFill>
                  <a:srgbClr val="A91D1E"/>
                </a:solidFill>
                <a:latin typeface="Arial"/>
                <a:sym typeface="Palatino"/>
              </a:rPr>
              <a:t>Inspirationsdag 2024 – Ny bookingløsning  </a:t>
            </a:r>
          </a:p>
        </p:txBody>
      </p:sp>
      <p:sp>
        <p:nvSpPr>
          <p:cNvPr id="7" name="Tekstfelt 6">
            <a:extLst>
              <a:ext uri="{FF2B5EF4-FFF2-40B4-BE49-F238E27FC236}">
                <a16:creationId xmlns:a16="http://schemas.microsoft.com/office/drawing/2014/main" id="{29F0C5C2-3F2D-22A4-AECC-54866EDEA6D0}"/>
              </a:ext>
            </a:extLst>
          </p:cNvPr>
          <p:cNvSpPr txBox="1"/>
          <p:nvPr/>
        </p:nvSpPr>
        <p:spPr>
          <a:xfrm>
            <a:off x="1145406" y="1366787"/>
            <a:ext cx="10068026" cy="4401205"/>
          </a:xfrm>
          <a:prstGeom prst="rect">
            <a:avLst/>
          </a:prstGeom>
          <a:noFill/>
        </p:spPr>
        <p:txBody>
          <a:bodyPr wrap="square" rtlCol="0">
            <a:spAutoFit/>
          </a:bodyPr>
          <a:lstStyle/>
          <a:p>
            <a:r>
              <a:rPr lang="da-DK" sz="3600" b="1" dirty="0"/>
              <a:t>Hvorfor ny bookingløsning</a:t>
            </a:r>
          </a:p>
          <a:p>
            <a:endParaRPr lang="da-DK" dirty="0"/>
          </a:p>
          <a:p>
            <a:pPr marL="285750" indent="-285750">
              <a:lnSpc>
                <a:spcPct val="200000"/>
              </a:lnSpc>
              <a:buFont typeface="Wingdings" panose="05000000000000000000" pitchFamily="2" charset="2"/>
              <a:buChar char="§"/>
            </a:pPr>
            <a:r>
              <a:rPr lang="da-DK" sz="2600" dirty="0"/>
              <a:t>Nuværende løsning er for dyr at vedligeholde.</a:t>
            </a:r>
          </a:p>
          <a:p>
            <a:pPr marL="285750" indent="-285750">
              <a:lnSpc>
                <a:spcPct val="200000"/>
              </a:lnSpc>
              <a:buFont typeface="Wingdings" panose="05000000000000000000" pitchFamily="2" charset="2"/>
              <a:buChar char="§"/>
            </a:pPr>
            <a:r>
              <a:rPr lang="da-DK" sz="2600" dirty="0"/>
              <a:t>Mange nedbrud og tilmeldinger, som ikke bogføres i Navision mv.</a:t>
            </a:r>
          </a:p>
          <a:p>
            <a:pPr marL="285750" indent="-285750">
              <a:lnSpc>
                <a:spcPct val="200000"/>
              </a:lnSpc>
              <a:buFont typeface="Wingdings" panose="05000000000000000000" pitchFamily="2" charset="2"/>
              <a:buChar char="§"/>
            </a:pPr>
            <a:r>
              <a:rPr lang="da-DK" sz="2600" dirty="0"/>
              <a:t>Leverandørens support er for sårbar.</a:t>
            </a:r>
          </a:p>
          <a:p>
            <a:pPr>
              <a:lnSpc>
                <a:spcPct val="200000"/>
              </a:lnSpc>
            </a:pPr>
            <a:endParaRPr lang="da-DK" sz="2600" dirty="0"/>
          </a:p>
          <a:p>
            <a:endParaRPr lang="da-DK"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Lige forbindelse 5">
            <a:extLst>
              <a:ext uri="{FF2B5EF4-FFF2-40B4-BE49-F238E27FC236}">
                <a16:creationId xmlns:a16="http://schemas.microsoft.com/office/drawing/2014/main" id="{18DCF3F3-ABA6-0984-5891-9100FEBC2209}"/>
              </a:ext>
            </a:extLst>
          </p:cNvPr>
          <p:cNvCxnSpPr/>
          <p:nvPr/>
        </p:nvCxnSpPr>
        <p:spPr>
          <a:xfrm>
            <a:off x="503770" y="542925"/>
            <a:ext cx="11228914" cy="0"/>
          </a:xfrm>
          <a:prstGeom prst="straightConnector1">
            <a:avLst/>
          </a:prstGeom>
          <a:noFill/>
          <a:ln w="9528" cap="flat">
            <a:solidFill>
              <a:srgbClr val="BCB8AF"/>
            </a:solidFill>
            <a:prstDash val="solid"/>
            <a:miter/>
          </a:ln>
        </p:spPr>
      </p:cxnSp>
      <p:cxnSp>
        <p:nvCxnSpPr>
          <p:cNvPr id="3" name="Lige forbindelse 6">
            <a:extLst>
              <a:ext uri="{FF2B5EF4-FFF2-40B4-BE49-F238E27FC236}">
                <a16:creationId xmlns:a16="http://schemas.microsoft.com/office/drawing/2014/main" id="{4086F127-9358-4CF8-BCE3-4A091D97705A}"/>
              </a:ext>
            </a:extLst>
          </p:cNvPr>
          <p:cNvCxnSpPr/>
          <p:nvPr/>
        </p:nvCxnSpPr>
        <p:spPr>
          <a:xfrm>
            <a:off x="503770" y="101598"/>
            <a:ext cx="11228914" cy="0"/>
          </a:xfrm>
          <a:prstGeom prst="straightConnector1">
            <a:avLst/>
          </a:prstGeom>
          <a:noFill/>
          <a:ln w="9528" cap="flat">
            <a:solidFill>
              <a:srgbClr val="BCB8AF"/>
            </a:solidFill>
            <a:prstDash val="solid"/>
            <a:miter/>
          </a:ln>
        </p:spPr>
      </p:cxnSp>
      <p:sp>
        <p:nvSpPr>
          <p:cNvPr id="4" name="Tekstboks 9">
            <a:extLst>
              <a:ext uri="{FF2B5EF4-FFF2-40B4-BE49-F238E27FC236}">
                <a16:creationId xmlns:a16="http://schemas.microsoft.com/office/drawing/2014/main" id="{46A20411-377E-5669-F17A-DD27CF0B1D08}"/>
              </a:ext>
            </a:extLst>
          </p:cNvPr>
          <p:cNvSpPr txBox="1"/>
          <p:nvPr/>
        </p:nvSpPr>
        <p:spPr>
          <a:xfrm>
            <a:off x="503770" y="86296"/>
            <a:ext cx="11228914" cy="471932"/>
          </a:xfrm>
          <a:prstGeom prst="rect">
            <a:avLst/>
          </a:prstGeom>
          <a:noFill/>
          <a:ln cap="flat">
            <a:noFill/>
          </a:ln>
        </p:spPr>
        <p:txBody>
          <a:bodyPr vert="horz" wrap="square" lIns="50804" tIns="50804" rIns="50804" bIns="50804" anchor="ctr" anchorCtr="1" compatLnSpc="1">
            <a:spAutoFit/>
          </a:bodyPr>
          <a:lstStyle/>
          <a:p>
            <a:pPr algn="ctr" defTabSz="584201" hangingPunct="0">
              <a:defRPr sz="1800" b="0" i="0" u="none" strike="noStrike" kern="0" cap="none" spc="0" baseline="0">
                <a:solidFill>
                  <a:srgbClr val="000000"/>
                </a:solidFill>
                <a:uFillTx/>
              </a:defRPr>
            </a:pPr>
            <a:r>
              <a:rPr lang="da-DK" sz="2400" dirty="0">
                <a:solidFill>
                  <a:srgbClr val="A91D1E"/>
                </a:solidFill>
                <a:latin typeface="Arial"/>
                <a:sym typeface="Palatino"/>
              </a:rPr>
              <a:t>Inspirationsdag 2024 – Ny bookingløsning  </a:t>
            </a:r>
          </a:p>
        </p:txBody>
      </p:sp>
      <p:sp>
        <p:nvSpPr>
          <p:cNvPr id="7" name="Tekstfelt 6">
            <a:extLst>
              <a:ext uri="{FF2B5EF4-FFF2-40B4-BE49-F238E27FC236}">
                <a16:creationId xmlns:a16="http://schemas.microsoft.com/office/drawing/2014/main" id="{29F0C5C2-3F2D-22A4-AECC-54866EDEA6D0}"/>
              </a:ext>
            </a:extLst>
          </p:cNvPr>
          <p:cNvSpPr txBox="1"/>
          <p:nvPr/>
        </p:nvSpPr>
        <p:spPr>
          <a:xfrm>
            <a:off x="779648" y="1056972"/>
            <a:ext cx="10068026" cy="4744056"/>
          </a:xfrm>
          <a:prstGeom prst="rect">
            <a:avLst/>
          </a:prstGeom>
          <a:noFill/>
        </p:spPr>
        <p:txBody>
          <a:bodyPr wrap="square" rtlCol="0">
            <a:spAutoFit/>
          </a:bodyPr>
          <a:lstStyle/>
          <a:p>
            <a:r>
              <a:rPr lang="da-DK" sz="3600" b="1" dirty="0"/>
              <a:t>Opstartsfasen…</a:t>
            </a:r>
          </a:p>
          <a:p>
            <a:endParaRPr lang="da-DK" dirty="0"/>
          </a:p>
          <a:p>
            <a:pPr marL="285750" indent="-285750">
              <a:lnSpc>
                <a:spcPct val="150000"/>
              </a:lnSpc>
              <a:buFont typeface="Wingdings" panose="05000000000000000000" pitchFamily="2" charset="2"/>
              <a:buChar char="§"/>
            </a:pPr>
            <a:r>
              <a:rPr lang="da-DK" sz="2400" dirty="0"/>
              <a:t>Startede sidste år med at undersøge markedet.</a:t>
            </a:r>
          </a:p>
          <a:p>
            <a:pPr marL="285750" indent="-285750">
              <a:lnSpc>
                <a:spcPct val="150000"/>
              </a:lnSpc>
              <a:buFont typeface="Wingdings" panose="05000000000000000000" pitchFamily="2" charset="2"/>
              <a:buChar char="§"/>
            </a:pPr>
            <a:r>
              <a:rPr lang="da-DK" sz="2400" dirty="0"/>
              <a:t>Valget faldt på et system fra EG </a:t>
            </a:r>
            <a:r>
              <a:rPr lang="da-DK" sz="2400" dirty="0" err="1"/>
              <a:t>Membercare</a:t>
            </a:r>
            <a:r>
              <a:rPr lang="da-DK" sz="2400" dirty="0"/>
              <a:t>.</a:t>
            </a:r>
          </a:p>
          <a:p>
            <a:pPr marL="285750" indent="-285750">
              <a:lnSpc>
                <a:spcPct val="150000"/>
              </a:lnSpc>
              <a:buFont typeface="Wingdings" panose="05000000000000000000" pitchFamily="2" charset="2"/>
              <a:buChar char="§"/>
            </a:pPr>
            <a:r>
              <a:rPr lang="da-DK" sz="2400" dirty="0"/>
              <a:t>Den nye løsning er en standardløsning - som anvendes</a:t>
            </a:r>
            <a:r>
              <a:rPr lang="da-DK" sz="2400" dirty="0">
                <a:solidFill>
                  <a:srgbClr val="000000"/>
                </a:solidFill>
                <a:effectLst/>
                <a:latin typeface="Calibri" panose="020F0502020204030204" pitchFamily="34" charset="0"/>
                <a:ea typeface="Calibri" panose="020F0502020204030204" pitchFamily="34" charset="0"/>
              </a:rPr>
              <a:t> af en lang række politiske organisationer og medlemsorganisationer i hele Norden</a:t>
            </a:r>
            <a:endParaRPr lang="da-DK" sz="2400" dirty="0"/>
          </a:p>
          <a:p>
            <a:pPr marL="285750" indent="-285750">
              <a:lnSpc>
                <a:spcPct val="150000"/>
              </a:lnSpc>
              <a:buFont typeface="Wingdings" panose="05000000000000000000" pitchFamily="2" charset="2"/>
              <a:buChar char="§"/>
            </a:pPr>
            <a:r>
              <a:rPr lang="da-DK" sz="2400" dirty="0">
                <a:solidFill>
                  <a:srgbClr val="000000"/>
                </a:solidFill>
                <a:effectLst/>
                <a:latin typeface="Calibri" panose="020F0502020204030204" pitchFamily="34" charset="0"/>
                <a:ea typeface="Calibri" panose="020F0502020204030204" pitchFamily="34" charset="0"/>
              </a:rPr>
              <a:t>Det er landsbestyrelsens ønske at alle lokalafdelinger tager den nye løsning i brug, så alle medlemmer i Ældre Sagen får samme tilmeldingsmuligheder, om man bor på Bornholm eller i Brovst</a:t>
            </a:r>
            <a:endParaRPr lang="da-DK" sz="2400" dirty="0"/>
          </a:p>
        </p:txBody>
      </p:sp>
    </p:spTree>
    <p:extLst>
      <p:ext uri="{BB962C8B-B14F-4D97-AF65-F5344CB8AC3E}">
        <p14:creationId xmlns:p14="http://schemas.microsoft.com/office/powerpoint/2010/main" val="605948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Lige forbindelse 5">
            <a:extLst>
              <a:ext uri="{FF2B5EF4-FFF2-40B4-BE49-F238E27FC236}">
                <a16:creationId xmlns:a16="http://schemas.microsoft.com/office/drawing/2014/main" id="{18DCF3F3-ABA6-0984-5891-9100FEBC2209}"/>
              </a:ext>
            </a:extLst>
          </p:cNvPr>
          <p:cNvCxnSpPr/>
          <p:nvPr/>
        </p:nvCxnSpPr>
        <p:spPr>
          <a:xfrm>
            <a:off x="503770" y="542925"/>
            <a:ext cx="11228914" cy="0"/>
          </a:xfrm>
          <a:prstGeom prst="straightConnector1">
            <a:avLst/>
          </a:prstGeom>
          <a:noFill/>
          <a:ln w="9528" cap="flat">
            <a:solidFill>
              <a:srgbClr val="BCB8AF"/>
            </a:solidFill>
            <a:prstDash val="solid"/>
            <a:miter/>
          </a:ln>
        </p:spPr>
      </p:cxnSp>
      <p:cxnSp>
        <p:nvCxnSpPr>
          <p:cNvPr id="3" name="Lige forbindelse 6">
            <a:extLst>
              <a:ext uri="{FF2B5EF4-FFF2-40B4-BE49-F238E27FC236}">
                <a16:creationId xmlns:a16="http://schemas.microsoft.com/office/drawing/2014/main" id="{4086F127-9358-4CF8-BCE3-4A091D97705A}"/>
              </a:ext>
            </a:extLst>
          </p:cNvPr>
          <p:cNvCxnSpPr/>
          <p:nvPr/>
        </p:nvCxnSpPr>
        <p:spPr>
          <a:xfrm>
            <a:off x="503770" y="101598"/>
            <a:ext cx="11228914" cy="0"/>
          </a:xfrm>
          <a:prstGeom prst="straightConnector1">
            <a:avLst/>
          </a:prstGeom>
          <a:noFill/>
          <a:ln w="9528" cap="flat">
            <a:solidFill>
              <a:srgbClr val="BCB8AF"/>
            </a:solidFill>
            <a:prstDash val="solid"/>
            <a:miter/>
          </a:ln>
        </p:spPr>
      </p:cxnSp>
      <p:sp>
        <p:nvSpPr>
          <p:cNvPr id="4" name="Tekstboks 9">
            <a:extLst>
              <a:ext uri="{FF2B5EF4-FFF2-40B4-BE49-F238E27FC236}">
                <a16:creationId xmlns:a16="http://schemas.microsoft.com/office/drawing/2014/main" id="{46A20411-377E-5669-F17A-DD27CF0B1D08}"/>
              </a:ext>
            </a:extLst>
          </p:cNvPr>
          <p:cNvSpPr txBox="1"/>
          <p:nvPr/>
        </p:nvSpPr>
        <p:spPr>
          <a:xfrm>
            <a:off x="503770" y="86296"/>
            <a:ext cx="11228914" cy="471932"/>
          </a:xfrm>
          <a:prstGeom prst="rect">
            <a:avLst/>
          </a:prstGeom>
          <a:noFill/>
          <a:ln cap="flat">
            <a:noFill/>
          </a:ln>
        </p:spPr>
        <p:txBody>
          <a:bodyPr vert="horz" wrap="square" lIns="50804" tIns="50804" rIns="50804" bIns="50804" anchor="ctr" anchorCtr="1" compatLnSpc="1">
            <a:spAutoFit/>
          </a:bodyPr>
          <a:lstStyle/>
          <a:p>
            <a:pPr algn="ctr" defTabSz="584201" hangingPunct="0">
              <a:defRPr sz="1800" b="0" i="0" u="none" strike="noStrike" kern="0" cap="none" spc="0" baseline="0">
                <a:solidFill>
                  <a:srgbClr val="000000"/>
                </a:solidFill>
                <a:uFillTx/>
              </a:defRPr>
            </a:pPr>
            <a:r>
              <a:rPr lang="da-DK" sz="2400" dirty="0">
                <a:solidFill>
                  <a:srgbClr val="A91D1E"/>
                </a:solidFill>
                <a:latin typeface="Arial"/>
                <a:sym typeface="Palatino"/>
              </a:rPr>
              <a:t>Inspirationsdag 2024 – Ny bookingløsning  </a:t>
            </a:r>
          </a:p>
        </p:txBody>
      </p:sp>
      <p:sp>
        <p:nvSpPr>
          <p:cNvPr id="7" name="Tekstfelt 6">
            <a:extLst>
              <a:ext uri="{FF2B5EF4-FFF2-40B4-BE49-F238E27FC236}">
                <a16:creationId xmlns:a16="http://schemas.microsoft.com/office/drawing/2014/main" id="{29F0C5C2-3F2D-22A4-AECC-54866EDEA6D0}"/>
              </a:ext>
            </a:extLst>
          </p:cNvPr>
          <p:cNvSpPr txBox="1"/>
          <p:nvPr/>
        </p:nvSpPr>
        <p:spPr>
          <a:xfrm>
            <a:off x="1395663" y="1312587"/>
            <a:ext cx="10068026" cy="4088170"/>
          </a:xfrm>
          <a:prstGeom prst="rect">
            <a:avLst/>
          </a:prstGeom>
          <a:noFill/>
        </p:spPr>
        <p:txBody>
          <a:bodyPr wrap="square" rtlCol="0">
            <a:spAutoFit/>
          </a:bodyPr>
          <a:lstStyle/>
          <a:p>
            <a:r>
              <a:rPr lang="da-DK" sz="3600" b="1" dirty="0"/>
              <a:t>Opstartsfasen…</a:t>
            </a:r>
          </a:p>
          <a:p>
            <a:endParaRPr lang="da-DK" dirty="0"/>
          </a:p>
          <a:p>
            <a:pPr marL="285750" indent="-285750">
              <a:lnSpc>
                <a:spcPct val="150000"/>
              </a:lnSpc>
              <a:buFont typeface="Wingdings" panose="05000000000000000000" pitchFamily="2" charset="2"/>
              <a:buChar char="§"/>
            </a:pPr>
            <a:r>
              <a:rPr lang="da-DK" sz="2800" dirty="0">
                <a:solidFill>
                  <a:srgbClr val="000000"/>
                </a:solidFill>
                <a:latin typeface="Calibri" panose="020F0502020204030204" pitchFamily="34" charset="0"/>
              </a:rPr>
              <a:t>De første 6 lokalafdelinger startede op 1. august 	</a:t>
            </a:r>
          </a:p>
          <a:p>
            <a:pPr lvl="1">
              <a:lnSpc>
                <a:spcPct val="150000"/>
              </a:lnSpc>
            </a:pPr>
            <a:r>
              <a:rPr lang="da-DK" sz="2800" dirty="0">
                <a:solidFill>
                  <a:srgbClr val="000000"/>
                </a:solidFill>
                <a:latin typeface="Calibri" panose="020F0502020204030204" pitchFamily="34" charset="0"/>
              </a:rPr>
              <a:t>– lokalafdelinger fra hele landet. </a:t>
            </a:r>
          </a:p>
          <a:p>
            <a:pPr marL="285750" indent="-285750">
              <a:lnSpc>
                <a:spcPct val="150000"/>
              </a:lnSpc>
              <a:buFont typeface="Wingdings" panose="05000000000000000000" pitchFamily="2" charset="2"/>
              <a:buChar char="§"/>
            </a:pPr>
            <a:r>
              <a:rPr lang="da-DK" sz="2800" b="1" dirty="0">
                <a:solidFill>
                  <a:srgbClr val="000000"/>
                </a:solidFill>
                <a:latin typeface="Calibri" panose="020F0502020204030204" pitchFamily="34" charset="0"/>
              </a:rPr>
              <a:t>MANGE TUSIND TAK</a:t>
            </a:r>
            <a:r>
              <a:rPr lang="da-DK" sz="2800" dirty="0">
                <a:solidFill>
                  <a:srgbClr val="000000"/>
                </a:solidFill>
                <a:latin typeface="Calibri" panose="020F0502020204030204" pitchFamily="34" charset="0"/>
              </a:rPr>
              <a:t> til de første 6 afdelinger på ny løsning.</a:t>
            </a:r>
          </a:p>
          <a:p>
            <a:pPr marL="285750" indent="-285750">
              <a:lnSpc>
                <a:spcPct val="150000"/>
              </a:lnSpc>
              <a:buFont typeface="Wingdings" panose="05000000000000000000" pitchFamily="2" charset="2"/>
              <a:buChar char="§"/>
            </a:pPr>
            <a:r>
              <a:rPr lang="da-DK" sz="2800" dirty="0">
                <a:solidFill>
                  <a:srgbClr val="000000"/>
                </a:solidFill>
                <a:latin typeface="Calibri" panose="020F0502020204030204" pitchFamily="34" charset="0"/>
              </a:rPr>
              <a:t>Nye bliver inviteret når det er jeres tur.</a:t>
            </a:r>
          </a:p>
          <a:p>
            <a:pPr marL="285750" indent="-285750">
              <a:lnSpc>
                <a:spcPct val="150000"/>
              </a:lnSpc>
              <a:buFont typeface="Wingdings" panose="05000000000000000000" pitchFamily="2" charset="2"/>
              <a:buChar char="§"/>
            </a:pPr>
            <a:r>
              <a:rPr lang="da-DK" sz="2800" dirty="0">
                <a:solidFill>
                  <a:srgbClr val="000000"/>
                </a:solidFill>
                <a:latin typeface="Calibri" panose="020F0502020204030204" pitchFamily="34" charset="0"/>
              </a:rPr>
              <a:t>Planen er, at alle er på ny løsning sidst i 2026.</a:t>
            </a:r>
            <a:endParaRPr lang="da-DK" sz="2800" dirty="0"/>
          </a:p>
        </p:txBody>
      </p:sp>
    </p:spTree>
    <p:extLst>
      <p:ext uri="{BB962C8B-B14F-4D97-AF65-F5344CB8AC3E}">
        <p14:creationId xmlns:p14="http://schemas.microsoft.com/office/powerpoint/2010/main" val="85434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Lige forbindelse 5">
            <a:extLst>
              <a:ext uri="{FF2B5EF4-FFF2-40B4-BE49-F238E27FC236}">
                <a16:creationId xmlns:a16="http://schemas.microsoft.com/office/drawing/2014/main" id="{18DCF3F3-ABA6-0984-5891-9100FEBC2209}"/>
              </a:ext>
            </a:extLst>
          </p:cNvPr>
          <p:cNvCxnSpPr/>
          <p:nvPr/>
        </p:nvCxnSpPr>
        <p:spPr>
          <a:xfrm>
            <a:off x="503770" y="542925"/>
            <a:ext cx="11228914" cy="0"/>
          </a:xfrm>
          <a:prstGeom prst="straightConnector1">
            <a:avLst/>
          </a:prstGeom>
          <a:noFill/>
          <a:ln w="9528" cap="flat">
            <a:solidFill>
              <a:srgbClr val="BCB8AF"/>
            </a:solidFill>
            <a:prstDash val="solid"/>
            <a:miter/>
          </a:ln>
        </p:spPr>
      </p:cxnSp>
      <p:cxnSp>
        <p:nvCxnSpPr>
          <p:cNvPr id="3" name="Lige forbindelse 6">
            <a:extLst>
              <a:ext uri="{FF2B5EF4-FFF2-40B4-BE49-F238E27FC236}">
                <a16:creationId xmlns:a16="http://schemas.microsoft.com/office/drawing/2014/main" id="{4086F127-9358-4CF8-BCE3-4A091D97705A}"/>
              </a:ext>
            </a:extLst>
          </p:cNvPr>
          <p:cNvCxnSpPr/>
          <p:nvPr/>
        </p:nvCxnSpPr>
        <p:spPr>
          <a:xfrm>
            <a:off x="503770" y="101598"/>
            <a:ext cx="11228914" cy="0"/>
          </a:xfrm>
          <a:prstGeom prst="straightConnector1">
            <a:avLst/>
          </a:prstGeom>
          <a:noFill/>
          <a:ln w="9528" cap="flat">
            <a:solidFill>
              <a:srgbClr val="BCB8AF"/>
            </a:solidFill>
            <a:prstDash val="solid"/>
            <a:miter/>
          </a:ln>
        </p:spPr>
      </p:cxnSp>
      <p:sp>
        <p:nvSpPr>
          <p:cNvPr id="4" name="Tekstboks 9">
            <a:extLst>
              <a:ext uri="{FF2B5EF4-FFF2-40B4-BE49-F238E27FC236}">
                <a16:creationId xmlns:a16="http://schemas.microsoft.com/office/drawing/2014/main" id="{46A20411-377E-5669-F17A-DD27CF0B1D08}"/>
              </a:ext>
            </a:extLst>
          </p:cNvPr>
          <p:cNvSpPr txBox="1"/>
          <p:nvPr/>
        </p:nvSpPr>
        <p:spPr>
          <a:xfrm>
            <a:off x="503770" y="86296"/>
            <a:ext cx="11228914" cy="471932"/>
          </a:xfrm>
          <a:prstGeom prst="rect">
            <a:avLst/>
          </a:prstGeom>
          <a:noFill/>
          <a:ln cap="flat">
            <a:noFill/>
          </a:ln>
        </p:spPr>
        <p:txBody>
          <a:bodyPr vert="horz" wrap="square" lIns="50804" tIns="50804" rIns="50804" bIns="50804" anchor="ctr" anchorCtr="1" compatLnSpc="1">
            <a:spAutoFit/>
          </a:bodyPr>
          <a:lstStyle/>
          <a:p>
            <a:pPr algn="ctr" defTabSz="584201" hangingPunct="0">
              <a:defRPr sz="1800" b="0" i="0" u="none" strike="noStrike" kern="0" cap="none" spc="0" baseline="0">
                <a:solidFill>
                  <a:srgbClr val="000000"/>
                </a:solidFill>
                <a:uFillTx/>
              </a:defRPr>
            </a:pPr>
            <a:r>
              <a:rPr lang="da-DK" sz="2400" dirty="0">
                <a:solidFill>
                  <a:srgbClr val="A91D1E"/>
                </a:solidFill>
                <a:latin typeface="Arial"/>
                <a:sym typeface="Palatino"/>
              </a:rPr>
              <a:t>Inspirationsdag 2024 – Ny bookingløsning  </a:t>
            </a:r>
          </a:p>
        </p:txBody>
      </p:sp>
      <p:sp>
        <p:nvSpPr>
          <p:cNvPr id="7" name="Tekstfelt 6">
            <a:extLst>
              <a:ext uri="{FF2B5EF4-FFF2-40B4-BE49-F238E27FC236}">
                <a16:creationId xmlns:a16="http://schemas.microsoft.com/office/drawing/2014/main" id="{29F0C5C2-3F2D-22A4-AECC-54866EDEA6D0}"/>
              </a:ext>
            </a:extLst>
          </p:cNvPr>
          <p:cNvSpPr txBox="1"/>
          <p:nvPr/>
        </p:nvSpPr>
        <p:spPr>
          <a:xfrm>
            <a:off x="1164657" y="984252"/>
            <a:ext cx="10068026" cy="5298053"/>
          </a:xfrm>
          <a:prstGeom prst="rect">
            <a:avLst/>
          </a:prstGeom>
          <a:noFill/>
        </p:spPr>
        <p:txBody>
          <a:bodyPr wrap="square" rtlCol="0">
            <a:spAutoFit/>
          </a:bodyPr>
          <a:lstStyle/>
          <a:p>
            <a:r>
              <a:rPr lang="da-DK" sz="3600" b="1" dirty="0"/>
              <a:t>Opstartsfasen…</a:t>
            </a:r>
          </a:p>
          <a:p>
            <a:endParaRPr lang="da-DK" dirty="0"/>
          </a:p>
          <a:p>
            <a:pPr marL="285750" indent="-285750">
              <a:lnSpc>
                <a:spcPct val="150000"/>
              </a:lnSpc>
              <a:buFont typeface="Wingdings" panose="05000000000000000000" pitchFamily="2" charset="2"/>
              <a:buChar char="§"/>
            </a:pPr>
            <a:r>
              <a:rPr lang="da-DK" sz="2400" dirty="0">
                <a:solidFill>
                  <a:srgbClr val="000000"/>
                </a:solidFill>
                <a:latin typeface="Calibri" panose="020F0502020204030204" pitchFamily="34" charset="0"/>
              </a:rPr>
              <a:t>De næste kommer med sidst på året. </a:t>
            </a:r>
          </a:p>
          <a:p>
            <a:pPr marL="285750" indent="-285750">
              <a:lnSpc>
                <a:spcPct val="150000"/>
              </a:lnSpc>
              <a:buFont typeface="Wingdings" panose="05000000000000000000" pitchFamily="2" charset="2"/>
              <a:buChar char="§"/>
            </a:pPr>
            <a:r>
              <a:rPr lang="da-DK" sz="2400" dirty="0">
                <a:solidFill>
                  <a:srgbClr val="000000"/>
                </a:solidFill>
                <a:latin typeface="Calibri" panose="020F0502020204030204" pitchFamily="34" charset="0"/>
              </a:rPr>
              <a:t>Kommer med  i ”Det-sker” distriktspuljer.</a:t>
            </a:r>
          </a:p>
          <a:p>
            <a:pPr marL="285750" indent="-285750">
              <a:lnSpc>
                <a:spcPct val="150000"/>
              </a:lnSpc>
              <a:buFont typeface="Wingdings" panose="05000000000000000000" pitchFamily="2" charset="2"/>
              <a:buChar char="§"/>
            </a:pPr>
            <a:r>
              <a:rPr lang="da-DK" sz="2400" dirty="0">
                <a:solidFill>
                  <a:srgbClr val="000000"/>
                </a:solidFill>
                <a:latin typeface="Calibri" panose="020F0502020204030204" pitchFamily="34" charset="0"/>
              </a:rPr>
              <a:t>Hvem er de næste:	</a:t>
            </a:r>
          </a:p>
          <a:p>
            <a:pPr>
              <a:lnSpc>
                <a:spcPct val="150000"/>
              </a:lnSpc>
            </a:pPr>
            <a:r>
              <a:rPr lang="da-DK" sz="2400" dirty="0">
                <a:solidFill>
                  <a:srgbClr val="000000"/>
                </a:solidFill>
                <a:latin typeface="Calibri" panose="020F0502020204030204" pitchFamily="34" charset="0"/>
              </a:rPr>
              <a:t>		Brønderslev – Dronninglund  - Frederikshavn</a:t>
            </a:r>
          </a:p>
          <a:p>
            <a:pPr>
              <a:lnSpc>
                <a:spcPct val="150000"/>
              </a:lnSpc>
            </a:pPr>
            <a:r>
              <a:rPr lang="da-DK" sz="2400" dirty="0">
                <a:solidFill>
                  <a:srgbClr val="000000"/>
                </a:solidFill>
                <a:latin typeface="Calibri" panose="020F0502020204030204" pitchFamily="34" charset="0"/>
              </a:rPr>
              <a:t>		Skagen – Sæby – Hirtshals - Løkken-Vrå – Sindal</a:t>
            </a:r>
          </a:p>
          <a:p>
            <a:pPr>
              <a:lnSpc>
                <a:spcPct val="150000"/>
              </a:lnSpc>
            </a:pPr>
            <a:r>
              <a:rPr lang="da-DK" sz="2400" dirty="0">
                <a:solidFill>
                  <a:srgbClr val="000000"/>
                </a:solidFill>
                <a:latin typeface="Calibri" panose="020F0502020204030204" pitchFamily="34" charset="0"/>
              </a:rPr>
              <a:t>		Brovst – Fjerritslev – Pandrup - Aabybro</a:t>
            </a:r>
          </a:p>
          <a:p>
            <a:pPr lvl="3">
              <a:lnSpc>
                <a:spcPct val="150000"/>
              </a:lnSpc>
            </a:pPr>
            <a:r>
              <a:rPr lang="da-DK" sz="2400" dirty="0">
                <a:solidFill>
                  <a:srgbClr val="000000"/>
                </a:solidFill>
                <a:latin typeface="Calibri" panose="020F0502020204030204" pitchFamily="34" charset="0"/>
              </a:rPr>
              <a:t>	Morsø – Sydthy -Thisted-Hanstholm</a:t>
            </a:r>
          </a:p>
          <a:p>
            <a:pPr lvl="3">
              <a:lnSpc>
                <a:spcPct val="150000"/>
              </a:lnSpc>
            </a:pPr>
            <a:r>
              <a:rPr lang="da-DK" sz="2400" dirty="0">
                <a:solidFill>
                  <a:srgbClr val="000000"/>
                </a:solidFill>
                <a:latin typeface="Calibri" panose="020F0502020204030204" pitchFamily="34" charset="0"/>
              </a:rPr>
              <a:t>	Bornholm</a:t>
            </a:r>
          </a:p>
        </p:txBody>
      </p:sp>
    </p:spTree>
    <p:extLst>
      <p:ext uri="{BB962C8B-B14F-4D97-AF65-F5344CB8AC3E}">
        <p14:creationId xmlns:p14="http://schemas.microsoft.com/office/powerpoint/2010/main" val="2018017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Lige forbindelse 5">
            <a:extLst>
              <a:ext uri="{FF2B5EF4-FFF2-40B4-BE49-F238E27FC236}">
                <a16:creationId xmlns:a16="http://schemas.microsoft.com/office/drawing/2014/main" id="{18DCF3F3-ABA6-0984-5891-9100FEBC2209}"/>
              </a:ext>
            </a:extLst>
          </p:cNvPr>
          <p:cNvCxnSpPr/>
          <p:nvPr/>
        </p:nvCxnSpPr>
        <p:spPr>
          <a:xfrm>
            <a:off x="503770" y="542925"/>
            <a:ext cx="11228914" cy="0"/>
          </a:xfrm>
          <a:prstGeom prst="straightConnector1">
            <a:avLst/>
          </a:prstGeom>
          <a:noFill/>
          <a:ln w="9528" cap="flat">
            <a:solidFill>
              <a:srgbClr val="BCB8AF"/>
            </a:solidFill>
            <a:prstDash val="solid"/>
            <a:miter/>
          </a:ln>
        </p:spPr>
      </p:cxnSp>
      <p:cxnSp>
        <p:nvCxnSpPr>
          <p:cNvPr id="3" name="Lige forbindelse 6">
            <a:extLst>
              <a:ext uri="{FF2B5EF4-FFF2-40B4-BE49-F238E27FC236}">
                <a16:creationId xmlns:a16="http://schemas.microsoft.com/office/drawing/2014/main" id="{4086F127-9358-4CF8-BCE3-4A091D97705A}"/>
              </a:ext>
            </a:extLst>
          </p:cNvPr>
          <p:cNvCxnSpPr/>
          <p:nvPr/>
        </p:nvCxnSpPr>
        <p:spPr>
          <a:xfrm>
            <a:off x="503770" y="101598"/>
            <a:ext cx="11228914" cy="0"/>
          </a:xfrm>
          <a:prstGeom prst="straightConnector1">
            <a:avLst/>
          </a:prstGeom>
          <a:noFill/>
          <a:ln w="9528" cap="flat">
            <a:solidFill>
              <a:srgbClr val="BCB8AF"/>
            </a:solidFill>
            <a:prstDash val="solid"/>
            <a:miter/>
          </a:ln>
        </p:spPr>
      </p:cxnSp>
      <p:sp>
        <p:nvSpPr>
          <p:cNvPr id="4" name="Tekstboks 9">
            <a:extLst>
              <a:ext uri="{FF2B5EF4-FFF2-40B4-BE49-F238E27FC236}">
                <a16:creationId xmlns:a16="http://schemas.microsoft.com/office/drawing/2014/main" id="{46A20411-377E-5669-F17A-DD27CF0B1D08}"/>
              </a:ext>
            </a:extLst>
          </p:cNvPr>
          <p:cNvSpPr txBox="1"/>
          <p:nvPr/>
        </p:nvSpPr>
        <p:spPr>
          <a:xfrm>
            <a:off x="503770" y="86296"/>
            <a:ext cx="11228914" cy="471932"/>
          </a:xfrm>
          <a:prstGeom prst="rect">
            <a:avLst/>
          </a:prstGeom>
          <a:noFill/>
          <a:ln cap="flat">
            <a:noFill/>
          </a:ln>
        </p:spPr>
        <p:txBody>
          <a:bodyPr vert="horz" wrap="square" lIns="50804" tIns="50804" rIns="50804" bIns="50804" anchor="ctr" anchorCtr="1" compatLnSpc="1">
            <a:spAutoFit/>
          </a:bodyPr>
          <a:lstStyle/>
          <a:p>
            <a:pPr algn="ctr" defTabSz="584201" hangingPunct="0">
              <a:defRPr sz="1800" b="0" i="0" u="none" strike="noStrike" kern="0" cap="none" spc="0" baseline="0">
                <a:solidFill>
                  <a:srgbClr val="000000"/>
                </a:solidFill>
                <a:uFillTx/>
              </a:defRPr>
            </a:pPr>
            <a:r>
              <a:rPr lang="da-DK" sz="2400" dirty="0">
                <a:solidFill>
                  <a:srgbClr val="A91D1E"/>
                </a:solidFill>
                <a:latin typeface="Arial"/>
                <a:sym typeface="Palatino"/>
              </a:rPr>
              <a:t>Inspirationsdag 2024 – Ny bookingløsning  </a:t>
            </a:r>
          </a:p>
        </p:txBody>
      </p:sp>
      <p:sp>
        <p:nvSpPr>
          <p:cNvPr id="7" name="Tekstfelt 6">
            <a:extLst>
              <a:ext uri="{FF2B5EF4-FFF2-40B4-BE49-F238E27FC236}">
                <a16:creationId xmlns:a16="http://schemas.microsoft.com/office/drawing/2014/main" id="{29F0C5C2-3F2D-22A4-AECC-54866EDEA6D0}"/>
              </a:ext>
            </a:extLst>
          </p:cNvPr>
          <p:cNvSpPr txBox="1"/>
          <p:nvPr/>
        </p:nvSpPr>
        <p:spPr>
          <a:xfrm>
            <a:off x="1232034" y="999554"/>
            <a:ext cx="10664791" cy="5113387"/>
          </a:xfrm>
          <a:prstGeom prst="rect">
            <a:avLst/>
          </a:prstGeom>
          <a:noFill/>
        </p:spPr>
        <p:txBody>
          <a:bodyPr wrap="square" rtlCol="0">
            <a:spAutoFit/>
          </a:bodyPr>
          <a:lstStyle/>
          <a:p>
            <a:r>
              <a:rPr lang="da-DK" sz="3600" b="1" dirty="0"/>
              <a:t>Opstartsfasen…</a:t>
            </a:r>
            <a:endParaRPr lang="da-DK" dirty="0"/>
          </a:p>
          <a:p>
            <a:pPr>
              <a:lnSpc>
                <a:spcPct val="150000"/>
              </a:lnSpc>
            </a:pPr>
            <a:endParaRPr lang="da-DK" sz="2400" b="1" dirty="0">
              <a:solidFill>
                <a:srgbClr val="000000"/>
              </a:solidFill>
              <a:latin typeface="Calibri" panose="020F0502020204030204" pitchFamily="34" charset="0"/>
            </a:endParaRPr>
          </a:p>
          <a:p>
            <a:pPr>
              <a:lnSpc>
                <a:spcPct val="150000"/>
              </a:lnSpc>
            </a:pPr>
            <a:r>
              <a:rPr lang="da-DK" sz="2800" b="1" dirty="0">
                <a:solidFill>
                  <a:srgbClr val="000000"/>
                </a:solidFill>
                <a:latin typeface="Calibri" panose="020F0502020204030204" pitchFamily="34" charset="0"/>
              </a:rPr>
              <a:t>Frivilligroller - som i den nuværende løsning</a:t>
            </a:r>
            <a:r>
              <a:rPr lang="da-DK" sz="2400" b="1" dirty="0">
                <a:solidFill>
                  <a:srgbClr val="000000"/>
                </a:solidFill>
                <a:latin typeface="Calibri" panose="020F0502020204030204" pitchFamily="34" charset="0"/>
              </a:rPr>
              <a:t>:</a:t>
            </a:r>
          </a:p>
          <a:p>
            <a:pPr>
              <a:lnSpc>
                <a:spcPct val="150000"/>
              </a:lnSpc>
            </a:pPr>
            <a:r>
              <a:rPr lang="da-DK" sz="2400" dirty="0">
                <a:solidFill>
                  <a:srgbClr val="000000"/>
                </a:solidFill>
                <a:latin typeface="Calibri" panose="020F0502020204030204" pitchFamily="34" charset="0"/>
              </a:rPr>
              <a:t> </a:t>
            </a:r>
            <a:r>
              <a:rPr lang="da-DK" sz="2400" b="1" dirty="0">
                <a:solidFill>
                  <a:srgbClr val="000000"/>
                </a:solidFill>
                <a:effectLst/>
                <a:highlight>
                  <a:srgbClr val="FFFF00"/>
                </a:highlight>
                <a:latin typeface="Calibri" panose="020F0502020204030204" pitchFamily="34" charset="0"/>
                <a:ea typeface="Calibri" panose="020F0502020204030204" pitchFamily="34" charset="0"/>
              </a:rPr>
              <a:t>Webmastere</a:t>
            </a:r>
            <a:r>
              <a:rPr lang="da-DK" sz="2400" dirty="0">
                <a:solidFill>
                  <a:srgbClr val="000000"/>
                </a:solidFill>
                <a:effectLst/>
                <a:highlight>
                  <a:srgbClr val="FFFF00"/>
                </a:highlight>
                <a:latin typeface="Calibri" panose="020F0502020204030204" pitchFamily="34" charset="0"/>
                <a:ea typeface="Calibri" panose="020F0502020204030204" pitchFamily="34" charset="0"/>
              </a:rPr>
              <a:t> </a:t>
            </a:r>
          </a:p>
          <a:p>
            <a:pPr>
              <a:lnSpc>
                <a:spcPct val="150000"/>
              </a:lnSpc>
            </a:pPr>
            <a:r>
              <a:rPr lang="da-DK" sz="2400" dirty="0">
                <a:solidFill>
                  <a:srgbClr val="000000"/>
                </a:solidFill>
                <a:latin typeface="Calibri" panose="020F0502020204030204" pitchFamily="34" charset="0"/>
                <a:ea typeface="Calibri" panose="020F0502020204030204" pitchFamily="34" charset="0"/>
              </a:rPr>
              <a:t>	</a:t>
            </a:r>
            <a:r>
              <a:rPr lang="da-DK" sz="2400" dirty="0">
                <a:solidFill>
                  <a:srgbClr val="000000"/>
                </a:solidFill>
                <a:effectLst/>
                <a:latin typeface="Calibri" panose="020F0502020204030204" pitchFamily="34" charset="0"/>
                <a:ea typeface="Calibri" panose="020F0502020204030204" pitchFamily="34" charset="0"/>
              </a:rPr>
              <a:t>– indtaster arrangementer og aktiviteter</a:t>
            </a:r>
          </a:p>
          <a:p>
            <a:pPr>
              <a:lnSpc>
                <a:spcPct val="150000"/>
              </a:lnSpc>
            </a:pPr>
            <a:r>
              <a:rPr lang="da-DK" sz="2400" b="1" dirty="0">
                <a:solidFill>
                  <a:srgbClr val="000000"/>
                </a:solidFill>
                <a:effectLst/>
                <a:highlight>
                  <a:srgbClr val="FFFF00"/>
                </a:highlight>
                <a:latin typeface="Calibri" panose="020F0502020204030204" pitchFamily="34" charset="0"/>
                <a:ea typeface="Calibri" panose="020F0502020204030204" pitchFamily="34" charset="0"/>
              </a:rPr>
              <a:t>Bookingfrivillige</a:t>
            </a:r>
            <a:r>
              <a:rPr lang="da-DK" sz="2400" dirty="0">
                <a:solidFill>
                  <a:srgbClr val="000000"/>
                </a:solidFill>
                <a:effectLst/>
                <a:highlight>
                  <a:srgbClr val="FFFF00"/>
                </a:highlight>
                <a:latin typeface="Calibri" panose="020F0502020204030204" pitchFamily="34" charset="0"/>
                <a:ea typeface="Calibri" panose="020F0502020204030204" pitchFamily="34" charset="0"/>
              </a:rPr>
              <a:t> </a:t>
            </a:r>
          </a:p>
          <a:p>
            <a:pPr>
              <a:lnSpc>
                <a:spcPct val="150000"/>
              </a:lnSpc>
            </a:pPr>
            <a:r>
              <a:rPr lang="da-DK" sz="2400" dirty="0">
                <a:solidFill>
                  <a:srgbClr val="000000"/>
                </a:solidFill>
                <a:latin typeface="Calibri" panose="020F0502020204030204" pitchFamily="34" charset="0"/>
                <a:ea typeface="Calibri" panose="020F0502020204030204" pitchFamily="34" charset="0"/>
              </a:rPr>
              <a:t>	</a:t>
            </a:r>
            <a:r>
              <a:rPr lang="da-DK" sz="2400" dirty="0">
                <a:solidFill>
                  <a:srgbClr val="000000"/>
                </a:solidFill>
                <a:effectLst/>
                <a:latin typeface="Calibri" panose="020F0502020204030204" pitchFamily="34" charset="0"/>
                <a:ea typeface="Calibri" panose="020F0502020204030204" pitchFamily="34" charset="0"/>
              </a:rPr>
              <a:t>– hjælper med tilmeldinger for dem, som ikke selv kan logge ind</a:t>
            </a:r>
          </a:p>
          <a:p>
            <a:pPr>
              <a:lnSpc>
                <a:spcPct val="150000"/>
              </a:lnSpc>
            </a:pPr>
            <a:r>
              <a:rPr lang="da-DK" sz="2400" b="1" dirty="0">
                <a:solidFill>
                  <a:srgbClr val="000000"/>
                </a:solidFill>
                <a:effectLst/>
                <a:highlight>
                  <a:srgbClr val="FFFF00"/>
                </a:highlight>
                <a:latin typeface="Calibri" panose="020F0502020204030204" pitchFamily="34" charset="0"/>
                <a:ea typeface="Calibri" panose="020F0502020204030204" pitchFamily="34" charset="0"/>
              </a:rPr>
              <a:t>Kasserere</a:t>
            </a:r>
            <a:r>
              <a:rPr lang="da-DK" sz="2400" dirty="0">
                <a:solidFill>
                  <a:srgbClr val="000000"/>
                </a:solidFill>
                <a:effectLst/>
                <a:highlight>
                  <a:srgbClr val="FFFF00"/>
                </a:highlight>
                <a:latin typeface="Calibri" panose="020F0502020204030204" pitchFamily="34" charset="0"/>
                <a:ea typeface="Calibri" panose="020F0502020204030204" pitchFamily="34" charset="0"/>
              </a:rPr>
              <a:t> </a:t>
            </a:r>
          </a:p>
          <a:p>
            <a:pPr>
              <a:lnSpc>
                <a:spcPct val="150000"/>
              </a:lnSpc>
            </a:pPr>
            <a:r>
              <a:rPr lang="da-DK" sz="2400" dirty="0">
                <a:solidFill>
                  <a:srgbClr val="000000"/>
                </a:solidFill>
                <a:latin typeface="Calibri" panose="020F0502020204030204" pitchFamily="34" charset="0"/>
                <a:ea typeface="Calibri" panose="020F0502020204030204" pitchFamily="34" charset="0"/>
              </a:rPr>
              <a:t>	</a:t>
            </a:r>
            <a:r>
              <a:rPr lang="da-DK" sz="2400" dirty="0">
                <a:solidFill>
                  <a:srgbClr val="000000"/>
                </a:solidFill>
                <a:effectLst/>
                <a:latin typeface="Calibri" panose="020F0502020204030204" pitchFamily="34" charset="0"/>
                <a:ea typeface="Calibri" panose="020F0502020204030204" pitchFamily="34" charset="0"/>
              </a:rPr>
              <a:t>– kan se rapporter mv i løsningen</a:t>
            </a:r>
            <a:endParaRPr lang="da-DK" sz="2400" dirty="0"/>
          </a:p>
        </p:txBody>
      </p:sp>
    </p:spTree>
    <p:extLst>
      <p:ext uri="{BB962C8B-B14F-4D97-AF65-F5344CB8AC3E}">
        <p14:creationId xmlns:p14="http://schemas.microsoft.com/office/powerpoint/2010/main" val="4185185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indhold 8" descr="Et billede, der indeholder tekst, papir, håndskrift, negl/søm/nål&#10;&#10;Automatisk genereret beskrivelse">
            <a:extLst>
              <a:ext uri="{FF2B5EF4-FFF2-40B4-BE49-F238E27FC236}">
                <a16:creationId xmlns:a16="http://schemas.microsoft.com/office/drawing/2014/main" id="{63A945C4-C903-BB30-A7B5-02E3A4096D5D}"/>
              </a:ext>
            </a:extLst>
          </p:cNvPr>
          <p:cNvPicPr>
            <a:picLocks noGrp="1" noChangeAspect="1"/>
          </p:cNvPicPr>
          <p:nvPr>
            <p:ph sz="half" idx="2"/>
          </p:nvPr>
        </p:nvPicPr>
        <p:blipFill>
          <a:blip r:embed="rId3"/>
          <a:srcRect r="-1" b="23811"/>
          <a:stretch/>
        </p:blipFill>
        <p:spPr>
          <a:xfrm>
            <a:off x="6234112" y="1677988"/>
            <a:ext cx="5541963" cy="4479925"/>
          </a:xfrm>
          <a:noFill/>
        </p:spPr>
      </p:pic>
      <p:sp>
        <p:nvSpPr>
          <p:cNvPr id="3" name="Pladsholder til dato 2">
            <a:extLst>
              <a:ext uri="{FF2B5EF4-FFF2-40B4-BE49-F238E27FC236}">
                <a16:creationId xmlns:a16="http://schemas.microsoft.com/office/drawing/2014/main" id="{B378A855-62D0-4AD2-D62F-9F518A5E0DA4}"/>
              </a:ext>
            </a:extLst>
          </p:cNvPr>
          <p:cNvSpPr>
            <a:spLocks noGrp="1"/>
          </p:cNvSpPr>
          <p:nvPr>
            <p:ph type="dt" sz="half" idx="10"/>
          </p:nvPr>
        </p:nvSpPr>
        <p:spPr>
          <a:xfrm>
            <a:off x="8866188" y="6577013"/>
            <a:ext cx="1939925" cy="273050"/>
          </a:xfrm>
        </p:spPr>
        <p:txBody>
          <a:bodyPr anchor="ctr">
            <a:normAutofit/>
          </a:bodyPr>
          <a:lstStyle/>
          <a:p>
            <a:pPr>
              <a:spcAft>
                <a:spcPts val="600"/>
              </a:spcAft>
            </a:pPr>
            <a:endParaRPr lang="da-DK" dirty="0"/>
          </a:p>
        </p:txBody>
      </p:sp>
      <p:sp>
        <p:nvSpPr>
          <p:cNvPr id="4" name="Pladsholder til sidefod 3">
            <a:extLst>
              <a:ext uri="{FF2B5EF4-FFF2-40B4-BE49-F238E27FC236}">
                <a16:creationId xmlns:a16="http://schemas.microsoft.com/office/drawing/2014/main" id="{344D0692-9B5F-9E83-7F48-D03157243FCC}"/>
              </a:ext>
            </a:extLst>
          </p:cNvPr>
          <p:cNvSpPr>
            <a:spLocks noGrp="1"/>
          </p:cNvSpPr>
          <p:nvPr>
            <p:ph type="ftr" sz="quarter" idx="11"/>
          </p:nvPr>
        </p:nvSpPr>
        <p:spPr>
          <a:xfrm>
            <a:off x="2354262" y="6577013"/>
            <a:ext cx="6511926" cy="273050"/>
          </a:xfrm>
        </p:spPr>
        <p:txBody>
          <a:bodyPr anchor="ctr">
            <a:normAutofit/>
          </a:bodyPr>
          <a:lstStyle/>
          <a:p>
            <a:pPr>
              <a:spcAft>
                <a:spcPts val="600"/>
              </a:spcAft>
            </a:pPr>
            <a:endParaRPr lang="da-DK" dirty="0"/>
          </a:p>
        </p:txBody>
      </p:sp>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a:xfrm>
            <a:off x="11082337" y="6577013"/>
            <a:ext cx="693737" cy="273050"/>
          </a:xfrm>
        </p:spPr>
        <p:txBody>
          <a:bodyPr anchor="ctr">
            <a:normAutofit/>
          </a:bodyPr>
          <a:lstStyle/>
          <a:p>
            <a:pPr>
              <a:spcAft>
                <a:spcPts val="600"/>
              </a:spcAft>
            </a:pPr>
            <a:fld id="{0E8862F4-759C-4937-98C7-CDEB1EE77131}" type="slidenum">
              <a:rPr lang="da-DK" smtClean="0"/>
              <a:pPr>
                <a:spcAft>
                  <a:spcPts val="600"/>
                </a:spcAft>
              </a:pPr>
              <a:t>2</a:t>
            </a:fld>
            <a:endParaRPr lang="da-DK"/>
          </a:p>
        </p:txBody>
      </p:sp>
      <p:sp>
        <p:nvSpPr>
          <p:cNvPr id="14" name="Title 6">
            <a:extLst>
              <a:ext uri="{FF2B5EF4-FFF2-40B4-BE49-F238E27FC236}">
                <a16:creationId xmlns:a16="http://schemas.microsoft.com/office/drawing/2014/main" id="{5548993D-EDAB-94CD-BB66-234BB70C04D8}"/>
              </a:ext>
            </a:extLst>
          </p:cNvPr>
          <p:cNvSpPr>
            <a:spLocks noGrp="1"/>
          </p:cNvSpPr>
          <p:nvPr>
            <p:ph type="title"/>
          </p:nvPr>
        </p:nvSpPr>
        <p:spPr>
          <a:xfrm>
            <a:off x="414337" y="419100"/>
            <a:ext cx="11361737" cy="839788"/>
          </a:xfrm>
        </p:spPr>
        <p:txBody>
          <a:bodyPr anchor="t">
            <a:normAutofit/>
          </a:bodyPr>
          <a:lstStyle/>
          <a:p>
            <a:r>
              <a:rPr lang="en-US" dirty="0" err="1"/>
              <a:t>Dagens</a:t>
            </a:r>
            <a:r>
              <a:rPr lang="en-US" dirty="0"/>
              <a:t> program</a:t>
            </a:r>
          </a:p>
        </p:txBody>
      </p:sp>
      <p:pic>
        <p:nvPicPr>
          <p:cNvPr id="15" name="Pladsholder til indhold 14">
            <a:extLst>
              <a:ext uri="{FF2B5EF4-FFF2-40B4-BE49-F238E27FC236}">
                <a16:creationId xmlns:a16="http://schemas.microsoft.com/office/drawing/2014/main" id="{3B8973D9-C9B8-DDB1-2834-88090CDEE04A}"/>
              </a:ext>
            </a:extLst>
          </p:cNvPr>
          <p:cNvPicPr>
            <a:picLocks noGrp="1" noChangeAspect="1"/>
          </p:cNvPicPr>
          <p:nvPr>
            <p:ph sz="half" idx="1"/>
          </p:nvPr>
        </p:nvPicPr>
        <p:blipFill rotWithShape="1">
          <a:blip r:embed="rId4"/>
          <a:srcRect t="5705" b="2721"/>
          <a:stretch/>
        </p:blipFill>
        <p:spPr>
          <a:xfrm>
            <a:off x="252412" y="1042138"/>
            <a:ext cx="5243513" cy="5519678"/>
          </a:xfrm>
        </p:spPr>
      </p:pic>
    </p:spTree>
    <p:extLst>
      <p:ext uri="{BB962C8B-B14F-4D97-AF65-F5344CB8AC3E}">
        <p14:creationId xmlns:p14="http://schemas.microsoft.com/office/powerpoint/2010/main" val="591052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Lige forbindelse 5">
            <a:extLst>
              <a:ext uri="{FF2B5EF4-FFF2-40B4-BE49-F238E27FC236}">
                <a16:creationId xmlns:a16="http://schemas.microsoft.com/office/drawing/2014/main" id="{18DCF3F3-ABA6-0984-5891-9100FEBC2209}"/>
              </a:ext>
            </a:extLst>
          </p:cNvPr>
          <p:cNvCxnSpPr/>
          <p:nvPr/>
        </p:nvCxnSpPr>
        <p:spPr>
          <a:xfrm>
            <a:off x="503770" y="542925"/>
            <a:ext cx="11228914" cy="0"/>
          </a:xfrm>
          <a:prstGeom prst="straightConnector1">
            <a:avLst/>
          </a:prstGeom>
          <a:noFill/>
          <a:ln w="9528" cap="flat">
            <a:solidFill>
              <a:srgbClr val="BCB8AF"/>
            </a:solidFill>
            <a:prstDash val="solid"/>
            <a:miter/>
          </a:ln>
        </p:spPr>
      </p:cxnSp>
      <p:cxnSp>
        <p:nvCxnSpPr>
          <p:cNvPr id="3" name="Lige forbindelse 6">
            <a:extLst>
              <a:ext uri="{FF2B5EF4-FFF2-40B4-BE49-F238E27FC236}">
                <a16:creationId xmlns:a16="http://schemas.microsoft.com/office/drawing/2014/main" id="{4086F127-9358-4CF8-BCE3-4A091D97705A}"/>
              </a:ext>
            </a:extLst>
          </p:cNvPr>
          <p:cNvCxnSpPr/>
          <p:nvPr/>
        </p:nvCxnSpPr>
        <p:spPr>
          <a:xfrm>
            <a:off x="503770" y="101598"/>
            <a:ext cx="11228914" cy="0"/>
          </a:xfrm>
          <a:prstGeom prst="straightConnector1">
            <a:avLst/>
          </a:prstGeom>
          <a:noFill/>
          <a:ln w="9528" cap="flat">
            <a:solidFill>
              <a:srgbClr val="BCB8AF"/>
            </a:solidFill>
            <a:prstDash val="solid"/>
            <a:miter/>
          </a:ln>
        </p:spPr>
      </p:cxnSp>
      <p:sp>
        <p:nvSpPr>
          <p:cNvPr id="4" name="Tekstboks 9">
            <a:extLst>
              <a:ext uri="{FF2B5EF4-FFF2-40B4-BE49-F238E27FC236}">
                <a16:creationId xmlns:a16="http://schemas.microsoft.com/office/drawing/2014/main" id="{46A20411-377E-5669-F17A-DD27CF0B1D08}"/>
              </a:ext>
            </a:extLst>
          </p:cNvPr>
          <p:cNvSpPr txBox="1"/>
          <p:nvPr/>
        </p:nvSpPr>
        <p:spPr>
          <a:xfrm>
            <a:off x="503770" y="86296"/>
            <a:ext cx="11228914" cy="471932"/>
          </a:xfrm>
          <a:prstGeom prst="rect">
            <a:avLst/>
          </a:prstGeom>
          <a:noFill/>
          <a:ln cap="flat">
            <a:noFill/>
          </a:ln>
        </p:spPr>
        <p:txBody>
          <a:bodyPr vert="horz" wrap="square" lIns="50804" tIns="50804" rIns="50804" bIns="50804" anchor="ctr" anchorCtr="1" compatLnSpc="1">
            <a:spAutoFit/>
          </a:bodyPr>
          <a:lstStyle/>
          <a:p>
            <a:pPr algn="ctr" defTabSz="584201" hangingPunct="0">
              <a:defRPr sz="1800" b="0" i="0" u="none" strike="noStrike" kern="0" cap="none" spc="0" baseline="0">
                <a:solidFill>
                  <a:srgbClr val="000000"/>
                </a:solidFill>
                <a:uFillTx/>
              </a:defRPr>
            </a:pPr>
            <a:r>
              <a:rPr lang="da-DK" sz="2400" dirty="0">
                <a:solidFill>
                  <a:srgbClr val="A91D1E"/>
                </a:solidFill>
                <a:latin typeface="Arial"/>
                <a:sym typeface="Palatino"/>
              </a:rPr>
              <a:t>Inspirationsdag 2024 – Ny bookingløsning  </a:t>
            </a:r>
          </a:p>
        </p:txBody>
      </p:sp>
      <p:pic>
        <p:nvPicPr>
          <p:cNvPr id="6" name="Billede 5">
            <a:extLst>
              <a:ext uri="{FF2B5EF4-FFF2-40B4-BE49-F238E27FC236}">
                <a16:creationId xmlns:a16="http://schemas.microsoft.com/office/drawing/2014/main" id="{69EC9AF6-8B4D-DA04-3C55-E7F3AC4889E7}"/>
              </a:ext>
            </a:extLst>
          </p:cNvPr>
          <p:cNvPicPr>
            <a:picLocks noChangeAspect="1"/>
          </p:cNvPicPr>
          <p:nvPr/>
        </p:nvPicPr>
        <p:blipFill>
          <a:blip r:embed="rId3"/>
          <a:stretch>
            <a:fillRect/>
          </a:stretch>
        </p:blipFill>
        <p:spPr>
          <a:xfrm>
            <a:off x="666840" y="2150197"/>
            <a:ext cx="11065844" cy="2970537"/>
          </a:xfrm>
          <a:prstGeom prst="rect">
            <a:avLst/>
          </a:prstGeom>
        </p:spPr>
      </p:pic>
      <p:sp>
        <p:nvSpPr>
          <p:cNvPr id="8" name="Tekstfelt 7">
            <a:extLst>
              <a:ext uri="{FF2B5EF4-FFF2-40B4-BE49-F238E27FC236}">
                <a16:creationId xmlns:a16="http://schemas.microsoft.com/office/drawing/2014/main" id="{E4F9E2BD-3CD4-7382-3178-879210756A9E}"/>
              </a:ext>
            </a:extLst>
          </p:cNvPr>
          <p:cNvSpPr txBox="1"/>
          <p:nvPr/>
        </p:nvSpPr>
        <p:spPr>
          <a:xfrm>
            <a:off x="666840" y="1170348"/>
            <a:ext cx="7988968" cy="523220"/>
          </a:xfrm>
          <a:prstGeom prst="rect">
            <a:avLst/>
          </a:prstGeom>
          <a:noFill/>
        </p:spPr>
        <p:txBody>
          <a:bodyPr wrap="square" rtlCol="0">
            <a:spAutoFit/>
          </a:bodyPr>
          <a:lstStyle/>
          <a:p>
            <a:r>
              <a:rPr lang="da-DK" sz="2800" b="1" dirty="0"/>
              <a:t>Muligheder for rapporter for jer</a:t>
            </a:r>
          </a:p>
        </p:txBody>
      </p:sp>
    </p:spTree>
    <p:extLst>
      <p:ext uri="{BB962C8B-B14F-4D97-AF65-F5344CB8AC3E}">
        <p14:creationId xmlns:p14="http://schemas.microsoft.com/office/powerpoint/2010/main" val="3855864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Lige forbindelse 5">
            <a:extLst>
              <a:ext uri="{FF2B5EF4-FFF2-40B4-BE49-F238E27FC236}">
                <a16:creationId xmlns:a16="http://schemas.microsoft.com/office/drawing/2014/main" id="{18DCF3F3-ABA6-0984-5891-9100FEBC2209}"/>
              </a:ext>
            </a:extLst>
          </p:cNvPr>
          <p:cNvCxnSpPr/>
          <p:nvPr/>
        </p:nvCxnSpPr>
        <p:spPr>
          <a:xfrm>
            <a:off x="503770" y="542925"/>
            <a:ext cx="11228914" cy="0"/>
          </a:xfrm>
          <a:prstGeom prst="straightConnector1">
            <a:avLst/>
          </a:prstGeom>
          <a:noFill/>
          <a:ln w="9528" cap="flat">
            <a:solidFill>
              <a:srgbClr val="BCB8AF"/>
            </a:solidFill>
            <a:prstDash val="solid"/>
            <a:miter/>
          </a:ln>
        </p:spPr>
      </p:cxnSp>
      <p:cxnSp>
        <p:nvCxnSpPr>
          <p:cNvPr id="3" name="Lige forbindelse 6">
            <a:extLst>
              <a:ext uri="{FF2B5EF4-FFF2-40B4-BE49-F238E27FC236}">
                <a16:creationId xmlns:a16="http://schemas.microsoft.com/office/drawing/2014/main" id="{4086F127-9358-4CF8-BCE3-4A091D97705A}"/>
              </a:ext>
            </a:extLst>
          </p:cNvPr>
          <p:cNvCxnSpPr/>
          <p:nvPr/>
        </p:nvCxnSpPr>
        <p:spPr>
          <a:xfrm>
            <a:off x="503770" y="101598"/>
            <a:ext cx="11228914" cy="0"/>
          </a:xfrm>
          <a:prstGeom prst="straightConnector1">
            <a:avLst/>
          </a:prstGeom>
          <a:noFill/>
          <a:ln w="9528" cap="flat">
            <a:solidFill>
              <a:srgbClr val="BCB8AF"/>
            </a:solidFill>
            <a:prstDash val="solid"/>
            <a:miter/>
          </a:ln>
        </p:spPr>
      </p:cxnSp>
      <p:sp>
        <p:nvSpPr>
          <p:cNvPr id="4" name="Tekstboks 9">
            <a:extLst>
              <a:ext uri="{FF2B5EF4-FFF2-40B4-BE49-F238E27FC236}">
                <a16:creationId xmlns:a16="http://schemas.microsoft.com/office/drawing/2014/main" id="{46A20411-377E-5669-F17A-DD27CF0B1D08}"/>
              </a:ext>
            </a:extLst>
          </p:cNvPr>
          <p:cNvSpPr txBox="1"/>
          <p:nvPr/>
        </p:nvSpPr>
        <p:spPr>
          <a:xfrm>
            <a:off x="503770" y="86296"/>
            <a:ext cx="11228914" cy="471932"/>
          </a:xfrm>
          <a:prstGeom prst="rect">
            <a:avLst/>
          </a:prstGeom>
          <a:noFill/>
          <a:ln cap="flat">
            <a:noFill/>
          </a:ln>
        </p:spPr>
        <p:txBody>
          <a:bodyPr vert="horz" wrap="square" lIns="50804" tIns="50804" rIns="50804" bIns="50804" anchor="ctr" anchorCtr="1" compatLnSpc="1">
            <a:spAutoFit/>
          </a:bodyPr>
          <a:lstStyle/>
          <a:p>
            <a:pPr algn="ctr" defTabSz="584201" hangingPunct="0">
              <a:defRPr sz="1800" b="0" i="0" u="none" strike="noStrike" kern="0" cap="none" spc="0" baseline="0">
                <a:solidFill>
                  <a:srgbClr val="000000"/>
                </a:solidFill>
                <a:uFillTx/>
              </a:defRPr>
            </a:pPr>
            <a:r>
              <a:rPr lang="da-DK" sz="2400" dirty="0">
                <a:solidFill>
                  <a:srgbClr val="A91D1E"/>
                </a:solidFill>
                <a:latin typeface="Arial"/>
                <a:sym typeface="Palatino"/>
              </a:rPr>
              <a:t>Inspirationsdag 2024 – Ny bookingløsning  </a:t>
            </a:r>
          </a:p>
        </p:txBody>
      </p:sp>
      <p:sp>
        <p:nvSpPr>
          <p:cNvPr id="7" name="Tekstfelt 6">
            <a:extLst>
              <a:ext uri="{FF2B5EF4-FFF2-40B4-BE49-F238E27FC236}">
                <a16:creationId xmlns:a16="http://schemas.microsoft.com/office/drawing/2014/main" id="{29F0C5C2-3F2D-22A4-AECC-54866EDEA6D0}"/>
              </a:ext>
            </a:extLst>
          </p:cNvPr>
          <p:cNvSpPr txBox="1"/>
          <p:nvPr/>
        </p:nvSpPr>
        <p:spPr>
          <a:xfrm>
            <a:off x="741146" y="664144"/>
            <a:ext cx="10068026" cy="589072"/>
          </a:xfrm>
          <a:prstGeom prst="rect">
            <a:avLst/>
          </a:prstGeom>
          <a:noFill/>
        </p:spPr>
        <p:txBody>
          <a:bodyPr wrap="square" rtlCol="0">
            <a:spAutoFit/>
          </a:bodyPr>
          <a:lstStyle/>
          <a:p>
            <a:pPr>
              <a:lnSpc>
                <a:spcPct val="150000"/>
              </a:lnSpc>
            </a:pPr>
            <a:r>
              <a:rPr lang="da-DK" sz="2400" dirty="0">
                <a:solidFill>
                  <a:srgbClr val="000000"/>
                </a:solidFill>
                <a:latin typeface="Calibri" panose="020F0502020204030204" pitchFamily="34" charset="0"/>
              </a:rPr>
              <a:t> </a:t>
            </a:r>
            <a:endParaRPr lang="da-DK" sz="2400" dirty="0"/>
          </a:p>
        </p:txBody>
      </p:sp>
      <p:pic>
        <p:nvPicPr>
          <p:cNvPr id="10" name="Billede 9">
            <a:extLst>
              <a:ext uri="{FF2B5EF4-FFF2-40B4-BE49-F238E27FC236}">
                <a16:creationId xmlns:a16="http://schemas.microsoft.com/office/drawing/2014/main" id="{76B4CA47-CF2E-0957-45D5-253D19496405}"/>
              </a:ext>
            </a:extLst>
          </p:cNvPr>
          <p:cNvPicPr>
            <a:picLocks noChangeAspect="1"/>
          </p:cNvPicPr>
          <p:nvPr/>
        </p:nvPicPr>
        <p:blipFill>
          <a:blip r:embed="rId3"/>
          <a:stretch>
            <a:fillRect/>
          </a:stretch>
        </p:blipFill>
        <p:spPr>
          <a:xfrm>
            <a:off x="1800418" y="1253216"/>
            <a:ext cx="8171355" cy="4499644"/>
          </a:xfrm>
          <a:prstGeom prst="rect">
            <a:avLst/>
          </a:prstGeom>
        </p:spPr>
      </p:pic>
    </p:spTree>
    <p:extLst>
      <p:ext uri="{BB962C8B-B14F-4D97-AF65-F5344CB8AC3E}">
        <p14:creationId xmlns:p14="http://schemas.microsoft.com/office/powerpoint/2010/main" val="1319931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Lige forbindelse 5">
            <a:extLst>
              <a:ext uri="{FF2B5EF4-FFF2-40B4-BE49-F238E27FC236}">
                <a16:creationId xmlns:a16="http://schemas.microsoft.com/office/drawing/2014/main" id="{18DCF3F3-ABA6-0984-5891-9100FEBC2209}"/>
              </a:ext>
            </a:extLst>
          </p:cNvPr>
          <p:cNvCxnSpPr/>
          <p:nvPr/>
        </p:nvCxnSpPr>
        <p:spPr>
          <a:xfrm>
            <a:off x="503770" y="542925"/>
            <a:ext cx="11228914" cy="0"/>
          </a:xfrm>
          <a:prstGeom prst="straightConnector1">
            <a:avLst/>
          </a:prstGeom>
          <a:noFill/>
          <a:ln w="9528" cap="flat">
            <a:solidFill>
              <a:srgbClr val="BCB8AF"/>
            </a:solidFill>
            <a:prstDash val="solid"/>
            <a:miter/>
          </a:ln>
        </p:spPr>
      </p:cxnSp>
      <p:cxnSp>
        <p:nvCxnSpPr>
          <p:cNvPr id="3" name="Lige forbindelse 6">
            <a:extLst>
              <a:ext uri="{FF2B5EF4-FFF2-40B4-BE49-F238E27FC236}">
                <a16:creationId xmlns:a16="http://schemas.microsoft.com/office/drawing/2014/main" id="{4086F127-9358-4CF8-BCE3-4A091D97705A}"/>
              </a:ext>
            </a:extLst>
          </p:cNvPr>
          <p:cNvCxnSpPr/>
          <p:nvPr/>
        </p:nvCxnSpPr>
        <p:spPr>
          <a:xfrm>
            <a:off x="503770" y="101598"/>
            <a:ext cx="11228914" cy="0"/>
          </a:xfrm>
          <a:prstGeom prst="straightConnector1">
            <a:avLst/>
          </a:prstGeom>
          <a:noFill/>
          <a:ln w="9528" cap="flat">
            <a:solidFill>
              <a:srgbClr val="BCB8AF"/>
            </a:solidFill>
            <a:prstDash val="solid"/>
            <a:miter/>
          </a:ln>
        </p:spPr>
      </p:cxnSp>
      <p:sp>
        <p:nvSpPr>
          <p:cNvPr id="4" name="Tekstboks 9">
            <a:extLst>
              <a:ext uri="{FF2B5EF4-FFF2-40B4-BE49-F238E27FC236}">
                <a16:creationId xmlns:a16="http://schemas.microsoft.com/office/drawing/2014/main" id="{46A20411-377E-5669-F17A-DD27CF0B1D08}"/>
              </a:ext>
            </a:extLst>
          </p:cNvPr>
          <p:cNvSpPr txBox="1"/>
          <p:nvPr/>
        </p:nvSpPr>
        <p:spPr>
          <a:xfrm>
            <a:off x="503770" y="86296"/>
            <a:ext cx="11228914" cy="471932"/>
          </a:xfrm>
          <a:prstGeom prst="rect">
            <a:avLst/>
          </a:prstGeom>
          <a:noFill/>
          <a:ln cap="flat">
            <a:noFill/>
          </a:ln>
        </p:spPr>
        <p:txBody>
          <a:bodyPr vert="horz" wrap="square" lIns="50804" tIns="50804" rIns="50804" bIns="50804" anchor="ctr" anchorCtr="1" compatLnSpc="1">
            <a:spAutoFit/>
          </a:bodyPr>
          <a:lstStyle/>
          <a:p>
            <a:pPr algn="ctr" defTabSz="584201" hangingPunct="0">
              <a:defRPr sz="1800" b="0" i="0" u="none" strike="noStrike" kern="0" cap="none" spc="0" baseline="0">
                <a:solidFill>
                  <a:srgbClr val="000000"/>
                </a:solidFill>
                <a:uFillTx/>
              </a:defRPr>
            </a:pPr>
            <a:r>
              <a:rPr lang="da-DK" sz="2400" dirty="0">
                <a:solidFill>
                  <a:srgbClr val="A91D1E"/>
                </a:solidFill>
                <a:latin typeface="Arial"/>
                <a:sym typeface="Palatino"/>
              </a:rPr>
              <a:t>Inspirationsdag 2024 – Ny bookingløsning  </a:t>
            </a:r>
          </a:p>
        </p:txBody>
      </p:sp>
      <p:sp>
        <p:nvSpPr>
          <p:cNvPr id="7" name="Tekstfelt 6">
            <a:extLst>
              <a:ext uri="{FF2B5EF4-FFF2-40B4-BE49-F238E27FC236}">
                <a16:creationId xmlns:a16="http://schemas.microsoft.com/office/drawing/2014/main" id="{29F0C5C2-3F2D-22A4-AECC-54866EDEA6D0}"/>
              </a:ext>
            </a:extLst>
          </p:cNvPr>
          <p:cNvSpPr txBox="1"/>
          <p:nvPr/>
        </p:nvSpPr>
        <p:spPr>
          <a:xfrm>
            <a:off x="1061987" y="1195471"/>
            <a:ext cx="10068026" cy="4836389"/>
          </a:xfrm>
          <a:prstGeom prst="rect">
            <a:avLst/>
          </a:prstGeom>
          <a:noFill/>
        </p:spPr>
        <p:txBody>
          <a:bodyPr wrap="square" rtlCol="0">
            <a:spAutoFit/>
          </a:bodyPr>
          <a:lstStyle/>
          <a:p>
            <a:r>
              <a:rPr lang="da-DK" sz="3600" b="1" dirty="0"/>
              <a:t>Lidt om fordele og forskelle…</a:t>
            </a:r>
          </a:p>
          <a:p>
            <a:pPr marL="285750" indent="-285750">
              <a:buFont typeface="Wingdings" panose="05000000000000000000" pitchFamily="2" charset="2"/>
              <a:buChar char="§"/>
            </a:pPr>
            <a:endParaRPr lang="da-DK" sz="2400" dirty="0">
              <a:solidFill>
                <a:srgbClr val="000000"/>
              </a:solidFill>
              <a:latin typeface="Calibri" panose="020F0502020204030204" pitchFamily="34" charset="0"/>
            </a:endParaRPr>
          </a:p>
          <a:p>
            <a:pPr marL="285750" indent="-285750">
              <a:lnSpc>
                <a:spcPct val="150000"/>
              </a:lnSpc>
              <a:buFont typeface="Wingdings" panose="05000000000000000000" pitchFamily="2" charset="2"/>
              <a:buChar char="§"/>
            </a:pPr>
            <a:r>
              <a:rPr lang="da-DK" sz="2400" dirty="0">
                <a:solidFill>
                  <a:srgbClr val="000000"/>
                </a:solidFill>
                <a:latin typeface="Calibri" panose="020F0502020204030204" pitchFamily="34" charset="0"/>
              </a:rPr>
              <a:t> Arrangementerne findes som i dag, på lokalafdelingens hjemmeside.</a:t>
            </a:r>
          </a:p>
          <a:p>
            <a:pPr marL="285750" indent="-285750">
              <a:lnSpc>
                <a:spcPct val="150000"/>
              </a:lnSpc>
              <a:buFont typeface="Wingdings" panose="05000000000000000000" pitchFamily="2" charset="2"/>
              <a:buChar char="§"/>
            </a:pPr>
            <a:r>
              <a:rPr lang="da-DK" sz="2400" dirty="0">
                <a:solidFill>
                  <a:srgbClr val="000000"/>
                </a:solidFill>
                <a:latin typeface="Calibri" panose="020F0502020204030204" pitchFamily="34" charset="0"/>
              </a:rPr>
              <a:t> Medlemmerne skal oprette en profil for at tilmelde sig arrangementerne.</a:t>
            </a:r>
          </a:p>
          <a:p>
            <a:pPr marL="285750" indent="-285750">
              <a:lnSpc>
                <a:spcPct val="150000"/>
              </a:lnSpc>
              <a:buFont typeface="Wingdings" panose="05000000000000000000" pitchFamily="2" charset="2"/>
              <a:buChar char="§"/>
            </a:pPr>
            <a:r>
              <a:rPr lang="da-DK" sz="2400" dirty="0">
                <a:solidFill>
                  <a:srgbClr val="000000"/>
                </a:solidFill>
                <a:latin typeface="Calibri" panose="020F0502020204030204" pitchFamily="34" charset="0"/>
              </a:rPr>
              <a:t>Opretter profil med </a:t>
            </a:r>
            <a:r>
              <a:rPr lang="da-DK" sz="2400" dirty="0" err="1">
                <a:solidFill>
                  <a:srgbClr val="000000"/>
                </a:solidFill>
                <a:latin typeface="Calibri" panose="020F0502020204030204" pitchFamily="34" charset="0"/>
              </a:rPr>
              <a:t>MitId</a:t>
            </a:r>
            <a:r>
              <a:rPr lang="da-DK" sz="2400" dirty="0">
                <a:solidFill>
                  <a:srgbClr val="000000"/>
                </a:solidFill>
                <a:latin typeface="Calibri" panose="020F0502020204030204" pitchFamily="34" charset="0"/>
              </a:rPr>
              <a:t> – og får deres egen side med oversigt mv.</a:t>
            </a:r>
          </a:p>
          <a:p>
            <a:pPr marL="285750" indent="-285750">
              <a:lnSpc>
                <a:spcPct val="150000"/>
              </a:lnSpc>
              <a:buFont typeface="Wingdings" panose="05000000000000000000" pitchFamily="2" charset="2"/>
              <a:buChar char="§"/>
            </a:pPr>
            <a:endParaRPr lang="da-DK" sz="2400" dirty="0">
              <a:solidFill>
                <a:srgbClr val="000000"/>
              </a:solidFill>
              <a:latin typeface="Calibri" panose="020F0502020204030204" pitchFamily="34" charset="0"/>
            </a:endParaRPr>
          </a:p>
          <a:p>
            <a:pPr marL="285750" indent="-285750">
              <a:lnSpc>
                <a:spcPct val="150000"/>
              </a:lnSpc>
              <a:buFont typeface="Wingdings" panose="05000000000000000000" pitchFamily="2" charset="2"/>
              <a:buChar char="§"/>
            </a:pPr>
            <a:r>
              <a:rPr lang="da-DK" sz="2400" dirty="0">
                <a:solidFill>
                  <a:srgbClr val="000000"/>
                </a:solidFill>
                <a:latin typeface="Calibri" panose="020F0502020204030204" pitchFamily="34" charset="0"/>
              </a:rPr>
              <a:t>Billigere for lokalafdelingerne – hver afdeling sparer ca. kr. 2.200,- årligt.</a:t>
            </a:r>
          </a:p>
          <a:p>
            <a:pPr marL="285750" indent="-285750">
              <a:lnSpc>
                <a:spcPct val="150000"/>
              </a:lnSpc>
              <a:buFont typeface="Wingdings" panose="05000000000000000000" pitchFamily="2" charset="2"/>
              <a:buChar char="§"/>
            </a:pPr>
            <a:r>
              <a:rPr lang="da-DK" sz="2400" dirty="0">
                <a:solidFill>
                  <a:srgbClr val="000000"/>
                </a:solidFill>
                <a:latin typeface="Calibri" panose="020F0502020204030204" pitchFamily="34" charset="0"/>
              </a:rPr>
              <a:t>Nuværende samlede besparelse i lokalafdelingerne årligt ca. 260.000,-</a:t>
            </a:r>
          </a:p>
          <a:p>
            <a:pPr marL="285750" indent="-285750">
              <a:lnSpc>
                <a:spcPct val="150000"/>
              </a:lnSpc>
              <a:buFont typeface="Wingdings" panose="05000000000000000000" pitchFamily="2" charset="2"/>
              <a:buChar char="§"/>
            </a:pPr>
            <a:r>
              <a:rPr lang="da-DK" sz="2400" dirty="0"/>
              <a:t>Hvis alle var på booking samlet besparelse kr. 475.000,-</a:t>
            </a:r>
          </a:p>
        </p:txBody>
      </p:sp>
    </p:spTree>
    <p:extLst>
      <p:ext uri="{BB962C8B-B14F-4D97-AF65-F5344CB8AC3E}">
        <p14:creationId xmlns:p14="http://schemas.microsoft.com/office/powerpoint/2010/main" val="3758246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Lige forbindelse 5">
            <a:extLst>
              <a:ext uri="{FF2B5EF4-FFF2-40B4-BE49-F238E27FC236}">
                <a16:creationId xmlns:a16="http://schemas.microsoft.com/office/drawing/2014/main" id="{18DCF3F3-ABA6-0984-5891-9100FEBC2209}"/>
              </a:ext>
            </a:extLst>
          </p:cNvPr>
          <p:cNvCxnSpPr/>
          <p:nvPr/>
        </p:nvCxnSpPr>
        <p:spPr>
          <a:xfrm>
            <a:off x="503770" y="542925"/>
            <a:ext cx="11228914" cy="0"/>
          </a:xfrm>
          <a:prstGeom prst="straightConnector1">
            <a:avLst/>
          </a:prstGeom>
          <a:noFill/>
          <a:ln w="9528" cap="flat">
            <a:solidFill>
              <a:srgbClr val="BCB8AF"/>
            </a:solidFill>
            <a:prstDash val="solid"/>
            <a:miter/>
          </a:ln>
        </p:spPr>
      </p:cxnSp>
      <p:cxnSp>
        <p:nvCxnSpPr>
          <p:cNvPr id="3" name="Lige forbindelse 6">
            <a:extLst>
              <a:ext uri="{FF2B5EF4-FFF2-40B4-BE49-F238E27FC236}">
                <a16:creationId xmlns:a16="http://schemas.microsoft.com/office/drawing/2014/main" id="{4086F127-9358-4CF8-BCE3-4A091D97705A}"/>
              </a:ext>
            </a:extLst>
          </p:cNvPr>
          <p:cNvCxnSpPr/>
          <p:nvPr/>
        </p:nvCxnSpPr>
        <p:spPr>
          <a:xfrm>
            <a:off x="503770" y="101598"/>
            <a:ext cx="11228914" cy="0"/>
          </a:xfrm>
          <a:prstGeom prst="straightConnector1">
            <a:avLst/>
          </a:prstGeom>
          <a:noFill/>
          <a:ln w="9528" cap="flat">
            <a:solidFill>
              <a:srgbClr val="BCB8AF"/>
            </a:solidFill>
            <a:prstDash val="solid"/>
            <a:miter/>
          </a:ln>
        </p:spPr>
      </p:cxnSp>
      <p:sp>
        <p:nvSpPr>
          <p:cNvPr id="4" name="Tekstboks 9">
            <a:extLst>
              <a:ext uri="{FF2B5EF4-FFF2-40B4-BE49-F238E27FC236}">
                <a16:creationId xmlns:a16="http://schemas.microsoft.com/office/drawing/2014/main" id="{46A20411-377E-5669-F17A-DD27CF0B1D08}"/>
              </a:ext>
            </a:extLst>
          </p:cNvPr>
          <p:cNvSpPr txBox="1"/>
          <p:nvPr/>
        </p:nvSpPr>
        <p:spPr>
          <a:xfrm>
            <a:off x="503770" y="86296"/>
            <a:ext cx="11228914" cy="471932"/>
          </a:xfrm>
          <a:prstGeom prst="rect">
            <a:avLst/>
          </a:prstGeom>
          <a:noFill/>
          <a:ln cap="flat">
            <a:noFill/>
          </a:ln>
        </p:spPr>
        <p:txBody>
          <a:bodyPr vert="horz" wrap="square" lIns="50804" tIns="50804" rIns="50804" bIns="50804" anchor="ctr" anchorCtr="1" compatLnSpc="1">
            <a:spAutoFit/>
          </a:bodyPr>
          <a:lstStyle/>
          <a:p>
            <a:pPr algn="ctr" defTabSz="584201" hangingPunct="0">
              <a:defRPr sz="1800" b="0" i="0" u="none" strike="noStrike" kern="0" cap="none" spc="0" baseline="0">
                <a:solidFill>
                  <a:srgbClr val="000000"/>
                </a:solidFill>
                <a:uFillTx/>
              </a:defRPr>
            </a:pPr>
            <a:r>
              <a:rPr lang="da-DK" sz="2400" dirty="0">
                <a:solidFill>
                  <a:srgbClr val="A91D1E"/>
                </a:solidFill>
                <a:latin typeface="Arial"/>
                <a:sym typeface="Palatino"/>
              </a:rPr>
              <a:t>Inspirationsdag 2024 – Ny bookingløsning  </a:t>
            </a:r>
          </a:p>
        </p:txBody>
      </p:sp>
      <p:sp>
        <p:nvSpPr>
          <p:cNvPr id="6" name="Tekstfelt 5">
            <a:extLst>
              <a:ext uri="{FF2B5EF4-FFF2-40B4-BE49-F238E27FC236}">
                <a16:creationId xmlns:a16="http://schemas.microsoft.com/office/drawing/2014/main" id="{DF03AEC2-72D1-BC11-79D7-31E2BE7BB526}"/>
              </a:ext>
            </a:extLst>
          </p:cNvPr>
          <p:cNvSpPr txBox="1"/>
          <p:nvPr/>
        </p:nvSpPr>
        <p:spPr>
          <a:xfrm>
            <a:off x="1402881" y="1214553"/>
            <a:ext cx="9839425" cy="4190058"/>
          </a:xfrm>
          <a:prstGeom prst="rect">
            <a:avLst/>
          </a:prstGeom>
          <a:noFill/>
        </p:spPr>
        <p:txBody>
          <a:bodyPr wrap="square">
            <a:spAutoFit/>
          </a:bodyPr>
          <a:lstStyle/>
          <a:p>
            <a:pPr>
              <a:lnSpc>
                <a:spcPct val="150000"/>
              </a:lnSpc>
            </a:pPr>
            <a:r>
              <a:rPr lang="da-DK" sz="3600" b="1" dirty="0"/>
              <a:t>Bogføring og </a:t>
            </a:r>
            <a:r>
              <a:rPr lang="da-DK" sz="3600" b="1" dirty="0" err="1"/>
              <a:t>pengeflow</a:t>
            </a:r>
            <a:endParaRPr lang="da-DK" sz="3600" dirty="0"/>
          </a:p>
          <a:p>
            <a:pPr marL="285750" indent="-285750">
              <a:lnSpc>
                <a:spcPct val="150000"/>
              </a:lnSpc>
              <a:buFont typeface="Wingdings" panose="05000000000000000000" pitchFamily="2" charset="2"/>
              <a:buChar char="§"/>
            </a:pPr>
            <a:r>
              <a:rPr lang="da-DK" sz="2400" dirty="0"/>
              <a:t>En konto i sekretariatet til alle indbetalinger.</a:t>
            </a:r>
          </a:p>
          <a:p>
            <a:pPr marL="285750" indent="-285750">
              <a:lnSpc>
                <a:spcPct val="150000"/>
              </a:lnSpc>
              <a:buFont typeface="Wingdings" panose="05000000000000000000" pitchFamily="2" charset="2"/>
              <a:buChar char="§"/>
            </a:pPr>
            <a:r>
              <a:rPr lang="da-DK" sz="2400" dirty="0"/>
              <a:t>Udbetalinger til lokalafdelingerne ugentligt. </a:t>
            </a:r>
          </a:p>
          <a:p>
            <a:pPr marL="285750" indent="-285750">
              <a:lnSpc>
                <a:spcPct val="150000"/>
              </a:lnSpc>
              <a:buFont typeface="Wingdings" panose="05000000000000000000" pitchFamily="2" charset="2"/>
              <a:buChar char="§"/>
            </a:pPr>
            <a:r>
              <a:rPr lang="da-DK" sz="2400" dirty="0"/>
              <a:t>Ved betaling bogføres på: </a:t>
            </a:r>
          </a:p>
          <a:p>
            <a:pPr>
              <a:lnSpc>
                <a:spcPct val="150000"/>
              </a:lnSpc>
            </a:pPr>
            <a:r>
              <a:rPr lang="da-DK" sz="2400" dirty="0"/>
              <a:t>	konto 1360 Deltagerbetaling og konto 7110 Tilgodehavender</a:t>
            </a:r>
          </a:p>
          <a:p>
            <a:pPr marL="342900" indent="-342900">
              <a:lnSpc>
                <a:spcPct val="150000"/>
              </a:lnSpc>
              <a:buFont typeface="Arial" panose="020B0604020202020204" pitchFamily="34" charset="0"/>
              <a:buChar char="•"/>
            </a:pPr>
            <a:r>
              <a:rPr lang="da-DK" sz="2400" dirty="0"/>
              <a:t>Når I modtager afregning fra os hver uge, nedskriver I konto 7110.</a:t>
            </a:r>
          </a:p>
          <a:p>
            <a:pPr marL="342900" indent="-342900">
              <a:lnSpc>
                <a:spcPct val="150000"/>
              </a:lnSpc>
              <a:buFont typeface="Arial" panose="020B0604020202020204" pitchFamily="34" charset="0"/>
              <a:buChar char="•"/>
            </a:pPr>
            <a:r>
              <a:rPr lang="da-DK" sz="2400" dirty="0"/>
              <a:t>Gebyrer afregnes ca. hver måned.</a:t>
            </a:r>
          </a:p>
        </p:txBody>
      </p:sp>
    </p:spTree>
    <p:extLst>
      <p:ext uri="{BB962C8B-B14F-4D97-AF65-F5344CB8AC3E}">
        <p14:creationId xmlns:p14="http://schemas.microsoft.com/office/powerpoint/2010/main" val="1090568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Lige forbindelse 5">
            <a:extLst>
              <a:ext uri="{FF2B5EF4-FFF2-40B4-BE49-F238E27FC236}">
                <a16:creationId xmlns:a16="http://schemas.microsoft.com/office/drawing/2014/main" id="{18DCF3F3-ABA6-0984-5891-9100FEBC2209}"/>
              </a:ext>
            </a:extLst>
          </p:cNvPr>
          <p:cNvCxnSpPr/>
          <p:nvPr/>
        </p:nvCxnSpPr>
        <p:spPr>
          <a:xfrm>
            <a:off x="503770" y="542925"/>
            <a:ext cx="11228914" cy="0"/>
          </a:xfrm>
          <a:prstGeom prst="straightConnector1">
            <a:avLst/>
          </a:prstGeom>
          <a:noFill/>
          <a:ln w="9528" cap="flat">
            <a:solidFill>
              <a:srgbClr val="BCB8AF"/>
            </a:solidFill>
            <a:prstDash val="solid"/>
            <a:miter/>
          </a:ln>
        </p:spPr>
      </p:cxnSp>
      <p:cxnSp>
        <p:nvCxnSpPr>
          <p:cNvPr id="3" name="Lige forbindelse 6">
            <a:extLst>
              <a:ext uri="{FF2B5EF4-FFF2-40B4-BE49-F238E27FC236}">
                <a16:creationId xmlns:a16="http://schemas.microsoft.com/office/drawing/2014/main" id="{4086F127-9358-4CF8-BCE3-4A091D97705A}"/>
              </a:ext>
            </a:extLst>
          </p:cNvPr>
          <p:cNvCxnSpPr/>
          <p:nvPr/>
        </p:nvCxnSpPr>
        <p:spPr>
          <a:xfrm>
            <a:off x="503770" y="101598"/>
            <a:ext cx="11228914" cy="0"/>
          </a:xfrm>
          <a:prstGeom prst="straightConnector1">
            <a:avLst/>
          </a:prstGeom>
          <a:noFill/>
          <a:ln w="9528" cap="flat">
            <a:solidFill>
              <a:srgbClr val="BCB8AF"/>
            </a:solidFill>
            <a:prstDash val="solid"/>
            <a:miter/>
          </a:ln>
        </p:spPr>
      </p:cxnSp>
      <p:sp>
        <p:nvSpPr>
          <p:cNvPr id="4" name="Tekstboks 9">
            <a:extLst>
              <a:ext uri="{FF2B5EF4-FFF2-40B4-BE49-F238E27FC236}">
                <a16:creationId xmlns:a16="http://schemas.microsoft.com/office/drawing/2014/main" id="{46A20411-377E-5669-F17A-DD27CF0B1D08}"/>
              </a:ext>
            </a:extLst>
          </p:cNvPr>
          <p:cNvSpPr txBox="1"/>
          <p:nvPr/>
        </p:nvSpPr>
        <p:spPr>
          <a:xfrm>
            <a:off x="503770" y="86296"/>
            <a:ext cx="11228914" cy="471932"/>
          </a:xfrm>
          <a:prstGeom prst="rect">
            <a:avLst/>
          </a:prstGeom>
          <a:noFill/>
          <a:ln cap="flat">
            <a:noFill/>
          </a:ln>
        </p:spPr>
        <p:txBody>
          <a:bodyPr vert="horz" wrap="square" lIns="50804" tIns="50804" rIns="50804" bIns="50804" anchor="ctr" anchorCtr="1" compatLnSpc="1">
            <a:spAutoFit/>
          </a:bodyPr>
          <a:lstStyle/>
          <a:p>
            <a:pPr algn="ctr" defTabSz="584201" hangingPunct="0">
              <a:defRPr sz="1800" b="0" i="0" u="none" strike="noStrike" kern="0" cap="none" spc="0" baseline="0">
                <a:solidFill>
                  <a:srgbClr val="000000"/>
                </a:solidFill>
                <a:uFillTx/>
              </a:defRPr>
            </a:pPr>
            <a:r>
              <a:rPr lang="da-DK" sz="2400" dirty="0">
                <a:solidFill>
                  <a:srgbClr val="A91D1E"/>
                </a:solidFill>
                <a:latin typeface="Arial"/>
                <a:sym typeface="Palatino"/>
              </a:rPr>
              <a:t>Inspirationsdag 2024 – Ny bookingløsning  </a:t>
            </a:r>
          </a:p>
        </p:txBody>
      </p:sp>
      <p:sp>
        <p:nvSpPr>
          <p:cNvPr id="8" name="Tekstfelt 7">
            <a:extLst>
              <a:ext uri="{FF2B5EF4-FFF2-40B4-BE49-F238E27FC236}">
                <a16:creationId xmlns:a16="http://schemas.microsoft.com/office/drawing/2014/main" id="{E4F9E2BD-3CD4-7382-3178-879210756A9E}"/>
              </a:ext>
            </a:extLst>
          </p:cNvPr>
          <p:cNvSpPr txBox="1"/>
          <p:nvPr/>
        </p:nvSpPr>
        <p:spPr>
          <a:xfrm>
            <a:off x="856649" y="737944"/>
            <a:ext cx="7988968" cy="523220"/>
          </a:xfrm>
          <a:prstGeom prst="rect">
            <a:avLst/>
          </a:prstGeom>
          <a:noFill/>
        </p:spPr>
        <p:txBody>
          <a:bodyPr wrap="square" rtlCol="0">
            <a:spAutoFit/>
          </a:bodyPr>
          <a:lstStyle/>
          <a:p>
            <a:r>
              <a:rPr lang="da-DK" sz="2800" b="1" dirty="0"/>
              <a:t>Hvad ser medlemmerne</a:t>
            </a:r>
          </a:p>
        </p:txBody>
      </p:sp>
      <p:pic>
        <p:nvPicPr>
          <p:cNvPr id="7" name="Billede 6">
            <a:extLst>
              <a:ext uri="{FF2B5EF4-FFF2-40B4-BE49-F238E27FC236}">
                <a16:creationId xmlns:a16="http://schemas.microsoft.com/office/drawing/2014/main" id="{2553C9B4-6E53-F94F-EB12-8235619F28D9}"/>
              </a:ext>
            </a:extLst>
          </p:cNvPr>
          <p:cNvPicPr>
            <a:picLocks noChangeAspect="1"/>
          </p:cNvPicPr>
          <p:nvPr/>
        </p:nvPicPr>
        <p:blipFill>
          <a:blip r:embed="rId3"/>
          <a:stretch>
            <a:fillRect/>
          </a:stretch>
        </p:blipFill>
        <p:spPr>
          <a:xfrm>
            <a:off x="3390665" y="1837622"/>
            <a:ext cx="4280670" cy="3482839"/>
          </a:xfrm>
          <a:prstGeom prst="rect">
            <a:avLst/>
          </a:prstGeom>
        </p:spPr>
      </p:pic>
    </p:spTree>
    <p:extLst>
      <p:ext uri="{BB962C8B-B14F-4D97-AF65-F5344CB8AC3E}">
        <p14:creationId xmlns:p14="http://schemas.microsoft.com/office/powerpoint/2010/main" val="155782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Lige forbindelse 5">
            <a:extLst>
              <a:ext uri="{FF2B5EF4-FFF2-40B4-BE49-F238E27FC236}">
                <a16:creationId xmlns:a16="http://schemas.microsoft.com/office/drawing/2014/main" id="{18DCF3F3-ABA6-0984-5891-9100FEBC2209}"/>
              </a:ext>
            </a:extLst>
          </p:cNvPr>
          <p:cNvCxnSpPr/>
          <p:nvPr/>
        </p:nvCxnSpPr>
        <p:spPr>
          <a:xfrm>
            <a:off x="503770" y="542925"/>
            <a:ext cx="11228914" cy="0"/>
          </a:xfrm>
          <a:prstGeom prst="straightConnector1">
            <a:avLst/>
          </a:prstGeom>
          <a:noFill/>
          <a:ln w="9528" cap="flat">
            <a:solidFill>
              <a:srgbClr val="BCB8AF"/>
            </a:solidFill>
            <a:prstDash val="solid"/>
            <a:miter/>
          </a:ln>
        </p:spPr>
      </p:cxnSp>
      <p:cxnSp>
        <p:nvCxnSpPr>
          <p:cNvPr id="3" name="Lige forbindelse 6">
            <a:extLst>
              <a:ext uri="{FF2B5EF4-FFF2-40B4-BE49-F238E27FC236}">
                <a16:creationId xmlns:a16="http://schemas.microsoft.com/office/drawing/2014/main" id="{4086F127-9358-4CF8-BCE3-4A091D97705A}"/>
              </a:ext>
            </a:extLst>
          </p:cNvPr>
          <p:cNvCxnSpPr/>
          <p:nvPr/>
        </p:nvCxnSpPr>
        <p:spPr>
          <a:xfrm>
            <a:off x="503770" y="101598"/>
            <a:ext cx="11228914" cy="0"/>
          </a:xfrm>
          <a:prstGeom prst="straightConnector1">
            <a:avLst/>
          </a:prstGeom>
          <a:noFill/>
          <a:ln w="9528" cap="flat">
            <a:solidFill>
              <a:srgbClr val="BCB8AF"/>
            </a:solidFill>
            <a:prstDash val="solid"/>
            <a:miter/>
          </a:ln>
        </p:spPr>
      </p:cxnSp>
      <p:sp>
        <p:nvSpPr>
          <p:cNvPr id="4" name="Tekstboks 9">
            <a:extLst>
              <a:ext uri="{FF2B5EF4-FFF2-40B4-BE49-F238E27FC236}">
                <a16:creationId xmlns:a16="http://schemas.microsoft.com/office/drawing/2014/main" id="{46A20411-377E-5669-F17A-DD27CF0B1D08}"/>
              </a:ext>
            </a:extLst>
          </p:cNvPr>
          <p:cNvSpPr txBox="1"/>
          <p:nvPr/>
        </p:nvSpPr>
        <p:spPr>
          <a:xfrm>
            <a:off x="503770" y="86296"/>
            <a:ext cx="11228914" cy="471932"/>
          </a:xfrm>
          <a:prstGeom prst="rect">
            <a:avLst/>
          </a:prstGeom>
          <a:noFill/>
          <a:ln cap="flat">
            <a:noFill/>
          </a:ln>
        </p:spPr>
        <p:txBody>
          <a:bodyPr vert="horz" wrap="square" lIns="50804" tIns="50804" rIns="50804" bIns="50804" anchor="ctr" anchorCtr="1" compatLnSpc="1">
            <a:spAutoFit/>
          </a:bodyPr>
          <a:lstStyle/>
          <a:p>
            <a:pPr algn="ctr" defTabSz="584201" hangingPunct="0">
              <a:defRPr sz="1800" b="0" i="0" u="none" strike="noStrike" kern="0" cap="none" spc="0" baseline="0">
                <a:solidFill>
                  <a:srgbClr val="000000"/>
                </a:solidFill>
                <a:uFillTx/>
              </a:defRPr>
            </a:pPr>
            <a:r>
              <a:rPr lang="da-DK" sz="2400" dirty="0">
                <a:solidFill>
                  <a:srgbClr val="A91D1E"/>
                </a:solidFill>
                <a:latin typeface="Arial"/>
                <a:sym typeface="Palatino"/>
              </a:rPr>
              <a:t>Inspirationsdag 2024 – Ny bookingløsning  </a:t>
            </a:r>
          </a:p>
        </p:txBody>
      </p:sp>
      <p:sp>
        <p:nvSpPr>
          <p:cNvPr id="8" name="Tekstfelt 7">
            <a:extLst>
              <a:ext uri="{FF2B5EF4-FFF2-40B4-BE49-F238E27FC236}">
                <a16:creationId xmlns:a16="http://schemas.microsoft.com/office/drawing/2014/main" id="{E4F9E2BD-3CD4-7382-3178-879210756A9E}"/>
              </a:ext>
            </a:extLst>
          </p:cNvPr>
          <p:cNvSpPr txBox="1"/>
          <p:nvPr/>
        </p:nvSpPr>
        <p:spPr>
          <a:xfrm>
            <a:off x="856649" y="737944"/>
            <a:ext cx="7988968" cy="523220"/>
          </a:xfrm>
          <a:prstGeom prst="rect">
            <a:avLst/>
          </a:prstGeom>
          <a:noFill/>
        </p:spPr>
        <p:txBody>
          <a:bodyPr wrap="square" rtlCol="0">
            <a:spAutoFit/>
          </a:bodyPr>
          <a:lstStyle/>
          <a:p>
            <a:r>
              <a:rPr lang="da-DK" sz="2800" b="1" dirty="0"/>
              <a:t>Hvad ser medlemmerne</a:t>
            </a:r>
          </a:p>
        </p:txBody>
      </p:sp>
      <p:pic>
        <p:nvPicPr>
          <p:cNvPr id="10" name="Billede 9">
            <a:extLst>
              <a:ext uri="{FF2B5EF4-FFF2-40B4-BE49-F238E27FC236}">
                <a16:creationId xmlns:a16="http://schemas.microsoft.com/office/drawing/2014/main" id="{3BD0EF62-8959-1D54-68D5-827AC77D8D49}"/>
              </a:ext>
            </a:extLst>
          </p:cNvPr>
          <p:cNvPicPr>
            <a:picLocks noChangeAspect="1"/>
          </p:cNvPicPr>
          <p:nvPr/>
        </p:nvPicPr>
        <p:blipFill>
          <a:blip r:embed="rId3"/>
          <a:stretch>
            <a:fillRect/>
          </a:stretch>
        </p:blipFill>
        <p:spPr>
          <a:xfrm>
            <a:off x="399255" y="766391"/>
            <a:ext cx="11393490" cy="5325218"/>
          </a:xfrm>
          <a:prstGeom prst="rect">
            <a:avLst/>
          </a:prstGeom>
        </p:spPr>
      </p:pic>
    </p:spTree>
    <p:extLst>
      <p:ext uri="{BB962C8B-B14F-4D97-AF65-F5344CB8AC3E}">
        <p14:creationId xmlns:p14="http://schemas.microsoft.com/office/powerpoint/2010/main" val="346756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indhold 8" descr="Et billede, der indeholder tekst, papir, håndskrift, negl/søm/nål&#10;&#10;Automatisk genereret beskrivelse">
            <a:extLst>
              <a:ext uri="{FF2B5EF4-FFF2-40B4-BE49-F238E27FC236}">
                <a16:creationId xmlns:a16="http://schemas.microsoft.com/office/drawing/2014/main" id="{63A945C4-C903-BB30-A7B5-02E3A4096D5D}"/>
              </a:ext>
            </a:extLst>
          </p:cNvPr>
          <p:cNvPicPr>
            <a:picLocks noGrp="1" noChangeAspect="1"/>
          </p:cNvPicPr>
          <p:nvPr>
            <p:ph sz="half" idx="2"/>
          </p:nvPr>
        </p:nvPicPr>
        <p:blipFill>
          <a:blip r:embed="rId3"/>
          <a:srcRect r="-1" b="23811"/>
          <a:stretch/>
        </p:blipFill>
        <p:spPr>
          <a:xfrm>
            <a:off x="6234112" y="1677988"/>
            <a:ext cx="5541963" cy="4479925"/>
          </a:xfrm>
          <a:noFill/>
        </p:spPr>
      </p:pic>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a:xfrm>
            <a:off x="11082337" y="6577013"/>
            <a:ext cx="693737" cy="273050"/>
          </a:xfrm>
        </p:spPr>
        <p:txBody>
          <a:bodyPr anchor="ctr">
            <a:normAutofit/>
          </a:bodyPr>
          <a:lstStyle/>
          <a:p>
            <a:pPr>
              <a:spcAft>
                <a:spcPts val="600"/>
              </a:spcAft>
            </a:pPr>
            <a:fld id="{0E8862F4-759C-4937-98C7-CDEB1EE77131}" type="slidenum">
              <a:rPr lang="da-DK" smtClean="0"/>
              <a:pPr>
                <a:spcAft>
                  <a:spcPts val="600"/>
                </a:spcAft>
              </a:pPr>
              <a:t>26</a:t>
            </a:fld>
            <a:endParaRPr lang="da-DK"/>
          </a:p>
        </p:txBody>
      </p:sp>
      <p:sp>
        <p:nvSpPr>
          <p:cNvPr id="14" name="Title 6">
            <a:extLst>
              <a:ext uri="{FF2B5EF4-FFF2-40B4-BE49-F238E27FC236}">
                <a16:creationId xmlns:a16="http://schemas.microsoft.com/office/drawing/2014/main" id="{5548993D-EDAB-94CD-BB66-234BB70C04D8}"/>
              </a:ext>
            </a:extLst>
          </p:cNvPr>
          <p:cNvSpPr>
            <a:spLocks noGrp="1"/>
          </p:cNvSpPr>
          <p:nvPr>
            <p:ph type="title"/>
          </p:nvPr>
        </p:nvSpPr>
        <p:spPr>
          <a:xfrm>
            <a:off x="414337" y="419100"/>
            <a:ext cx="11361737" cy="839788"/>
          </a:xfrm>
        </p:spPr>
        <p:txBody>
          <a:bodyPr anchor="t">
            <a:normAutofit/>
          </a:bodyPr>
          <a:lstStyle/>
          <a:p>
            <a:r>
              <a:rPr lang="en-US" dirty="0" err="1"/>
              <a:t>Dagens</a:t>
            </a:r>
            <a:r>
              <a:rPr lang="en-US" dirty="0"/>
              <a:t> program</a:t>
            </a:r>
          </a:p>
        </p:txBody>
      </p:sp>
      <p:pic>
        <p:nvPicPr>
          <p:cNvPr id="15" name="Pladsholder til indhold 14">
            <a:extLst>
              <a:ext uri="{FF2B5EF4-FFF2-40B4-BE49-F238E27FC236}">
                <a16:creationId xmlns:a16="http://schemas.microsoft.com/office/drawing/2014/main" id="{3B8973D9-C9B8-DDB1-2834-88090CDEE04A}"/>
              </a:ext>
            </a:extLst>
          </p:cNvPr>
          <p:cNvPicPr>
            <a:picLocks noGrp="1" noChangeAspect="1"/>
          </p:cNvPicPr>
          <p:nvPr>
            <p:ph sz="half" idx="1"/>
          </p:nvPr>
        </p:nvPicPr>
        <p:blipFill rotWithShape="1">
          <a:blip r:embed="rId4"/>
          <a:srcRect t="5705" b="2721"/>
          <a:stretch/>
        </p:blipFill>
        <p:spPr>
          <a:xfrm>
            <a:off x="252412" y="1042138"/>
            <a:ext cx="5243513" cy="5519678"/>
          </a:xfrm>
        </p:spPr>
      </p:pic>
      <p:sp>
        <p:nvSpPr>
          <p:cNvPr id="2" name="Ellipse 1">
            <a:extLst>
              <a:ext uri="{FF2B5EF4-FFF2-40B4-BE49-F238E27FC236}">
                <a16:creationId xmlns:a16="http://schemas.microsoft.com/office/drawing/2014/main" id="{6E46F614-D2EC-7BD2-3555-8E668FCE0CFE}"/>
              </a:ext>
            </a:extLst>
          </p:cNvPr>
          <p:cNvSpPr/>
          <p:nvPr/>
        </p:nvSpPr>
        <p:spPr>
          <a:xfrm>
            <a:off x="143355" y="2449586"/>
            <a:ext cx="3447133" cy="49495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dirty="0" err="1">
              <a:solidFill>
                <a:schemeClr val="tx2"/>
              </a:solidFill>
            </a:endParaRPr>
          </a:p>
        </p:txBody>
      </p:sp>
    </p:spTree>
    <p:extLst>
      <p:ext uri="{BB962C8B-B14F-4D97-AF65-F5344CB8AC3E}">
        <p14:creationId xmlns:p14="http://schemas.microsoft.com/office/powerpoint/2010/main" val="1512017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4A687-BCD9-EC3E-EE9C-08D505C8DC15}"/>
              </a:ext>
            </a:extLst>
          </p:cNvPr>
          <p:cNvSpPr>
            <a:spLocks noGrp="1"/>
          </p:cNvSpPr>
          <p:nvPr>
            <p:ph type="title"/>
          </p:nvPr>
        </p:nvSpPr>
        <p:spPr/>
        <p:txBody>
          <a:bodyPr/>
          <a:lstStyle/>
          <a:p>
            <a:r>
              <a:rPr lang="da-DK" sz="5400" dirty="0"/>
              <a:t>Elektroniske bilag</a:t>
            </a:r>
            <a:br>
              <a:rPr lang="da-DK" dirty="0"/>
            </a:br>
            <a:br>
              <a:rPr lang="da-DK" dirty="0"/>
            </a:br>
            <a:r>
              <a:rPr lang="da-DK" sz="3200" dirty="0"/>
              <a:t>v/Christian</a:t>
            </a:r>
          </a:p>
        </p:txBody>
      </p:sp>
      <p:sp>
        <p:nvSpPr>
          <p:cNvPr id="6" name="Pladsholder til slidenummer 5">
            <a:extLst>
              <a:ext uri="{FF2B5EF4-FFF2-40B4-BE49-F238E27FC236}">
                <a16:creationId xmlns:a16="http://schemas.microsoft.com/office/drawing/2014/main" id="{8BE6CA76-408A-67AA-7953-C1E60622CA70}"/>
              </a:ext>
            </a:extLst>
          </p:cNvPr>
          <p:cNvSpPr>
            <a:spLocks noGrp="1"/>
          </p:cNvSpPr>
          <p:nvPr>
            <p:ph type="sldNum" sz="quarter" idx="12"/>
          </p:nvPr>
        </p:nvSpPr>
        <p:spPr/>
        <p:txBody>
          <a:bodyPr/>
          <a:lstStyle/>
          <a:p>
            <a:fld id="{0E8862F4-759C-4937-98C7-CDEB1EE77131}" type="slidenum">
              <a:rPr lang="da-DK" smtClean="0"/>
              <a:pPr/>
              <a:t>27</a:t>
            </a:fld>
            <a:endParaRPr lang="da-DK" dirty="0"/>
          </a:p>
        </p:txBody>
      </p:sp>
    </p:spTree>
    <p:extLst>
      <p:ext uri="{BB962C8B-B14F-4D97-AF65-F5344CB8AC3E}">
        <p14:creationId xmlns:p14="http://schemas.microsoft.com/office/powerpoint/2010/main" val="1000296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B378A855-62D0-4AD2-D62F-9F518A5E0DA4}"/>
              </a:ext>
            </a:extLst>
          </p:cNvPr>
          <p:cNvSpPr>
            <a:spLocks noGrp="1"/>
          </p:cNvSpPr>
          <p:nvPr>
            <p:ph type="dt" sz="half" idx="10"/>
          </p:nvPr>
        </p:nvSpPr>
        <p:spPr/>
        <p:txBody>
          <a:bodyPr/>
          <a:lstStyle/>
          <a:p>
            <a:endParaRPr lang="da-DK" dirty="0"/>
          </a:p>
        </p:txBody>
      </p:sp>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28</a:t>
            </a:fld>
            <a:endParaRPr lang="da-DK" dirty="0"/>
          </a:p>
        </p:txBody>
      </p:sp>
      <p:sp>
        <p:nvSpPr>
          <p:cNvPr id="4" name="Pladsholder til indhold 3">
            <a:extLst>
              <a:ext uri="{FF2B5EF4-FFF2-40B4-BE49-F238E27FC236}">
                <a16:creationId xmlns:a16="http://schemas.microsoft.com/office/drawing/2014/main" id="{17BF6DF4-6389-3B01-E16A-CDD48BD007DF}"/>
              </a:ext>
            </a:extLst>
          </p:cNvPr>
          <p:cNvSpPr>
            <a:spLocks noGrp="1"/>
          </p:cNvSpPr>
          <p:nvPr>
            <p:ph sz="quarter" idx="13"/>
          </p:nvPr>
        </p:nvSpPr>
        <p:spPr/>
        <p:txBody>
          <a:bodyPr/>
          <a:lstStyle/>
          <a:p>
            <a:pPr marL="457200" indent="-457200">
              <a:buFont typeface="Arial" panose="020B0604020202020204" pitchFamily="34" charset="0"/>
              <a:buChar char="•"/>
            </a:pPr>
            <a:endParaRPr lang="da-DK" sz="3200" dirty="0"/>
          </a:p>
          <a:p>
            <a:endParaRPr lang="da-DK" sz="3200" dirty="0"/>
          </a:p>
        </p:txBody>
      </p:sp>
      <p:sp>
        <p:nvSpPr>
          <p:cNvPr id="2" name="Tekstfelt 1">
            <a:extLst>
              <a:ext uri="{FF2B5EF4-FFF2-40B4-BE49-F238E27FC236}">
                <a16:creationId xmlns:a16="http://schemas.microsoft.com/office/drawing/2014/main" id="{969194B1-3CAD-0451-7A16-D95DAF95F173}"/>
              </a:ext>
            </a:extLst>
          </p:cNvPr>
          <p:cNvSpPr txBox="1"/>
          <p:nvPr/>
        </p:nvSpPr>
        <p:spPr>
          <a:xfrm>
            <a:off x="414337" y="585926"/>
            <a:ext cx="9253446" cy="1003177"/>
          </a:xfrm>
          <a:prstGeom prst="rect">
            <a:avLst/>
          </a:prstGeom>
          <a:noFill/>
        </p:spPr>
        <p:txBody>
          <a:bodyPr wrap="square" lIns="0" tIns="0" rIns="0" bIns="0" rtlCol="0">
            <a:noAutofit/>
          </a:bodyPr>
          <a:lstStyle/>
          <a:p>
            <a:pPr algn="l"/>
            <a:r>
              <a:rPr lang="da-DK" sz="3200" dirty="0">
                <a:solidFill>
                  <a:schemeClr val="tx2"/>
                </a:solidFill>
              </a:rPr>
              <a:t>Elektroniske bilag – fra dette her</a:t>
            </a:r>
          </a:p>
        </p:txBody>
      </p:sp>
      <p:pic>
        <p:nvPicPr>
          <p:cNvPr id="8" name="Billede 7" descr="Et billede, der indeholder Hylder/reoler, bog, indendørs, Publikation/tidsskrift/artikel&#10;&#10;Automatisk genereret beskrivelse">
            <a:extLst>
              <a:ext uri="{FF2B5EF4-FFF2-40B4-BE49-F238E27FC236}">
                <a16:creationId xmlns:a16="http://schemas.microsoft.com/office/drawing/2014/main" id="{3F49ADA2-5A73-4567-9102-4A1D882E3FFB}"/>
              </a:ext>
            </a:extLst>
          </p:cNvPr>
          <p:cNvPicPr>
            <a:picLocks noChangeAspect="1"/>
          </p:cNvPicPr>
          <p:nvPr/>
        </p:nvPicPr>
        <p:blipFill>
          <a:blip r:embed="rId3"/>
          <a:stretch>
            <a:fillRect/>
          </a:stretch>
        </p:blipFill>
        <p:spPr>
          <a:xfrm>
            <a:off x="2849707" y="1289666"/>
            <a:ext cx="6490996" cy="4868247"/>
          </a:xfrm>
          <a:prstGeom prst="rect">
            <a:avLst/>
          </a:prstGeom>
        </p:spPr>
      </p:pic>
    </p:spTree>
    <p:extLst>
      <p:ext uri="{BB962C8B-B14F-4D97-AF65-F5344CB8AC3E}">
        <p14:creationId xmlns:p14="http://schemas.microsoft.com/office/powerpoint/2010/main" val="2806059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29</a:t>
            </a:fld>
            <a:endParaRPr lang="da-DK" dirty="0"/>
          </a:p>
        </p:txBody>
      </p:sp>
      <p:sp>
        <p:nvSpPr>
          <p:cNvPr id="4" name="Pladsholder til indhold 3">
            <a:extLst>
              <a:ext uri="{FF2B5EF4-FFF2-40B4-BE49-F238E27FC236}">
                <a16:creationId xmlns:a16="http://schemas.microsoft.com/office/drawing/2014/main" id="{17BF6DF4-6389-3B01-E16A-CDD48BD007DF}"/>
              </a:ext>
            </a:extLst>
          </p:cNvPr>
          <p:cNvSpPr>
            <a:spLocks noGrp="1"/>
          </p:cNvSpPr>
          <p:nvPr>
            <p:ph sz="quarter" idx="13"/>
          </p:nvPr>
        </p:nvSpPr>
        <p:spPr/>
        <p:txBody>
          <a:bodyPr/>
          <a:lstStyle/>
          <a:p>
            <a:pPr marL="457200" indent="-457200">
              <a:buFont typeface="Arial" panose="020B0604020202020204" pitchFamily="34" charset="0"/>
              <a:buChar char="•"/>
            </a:pPr>
            <a:endParaRPr lang="da-DK" sz="3200" dirty="0"/>
          </a:p>
          <a:p>
            <a:endParaRPr lang="da-DK" sz="3200" dirty="0"/>
          </a:p>
        </p:txBody>
      </p:sp>
      <p:sp>
        <p:nvSpPr>
          <p:cNvPr id="2" name="Tekstfelt 1">
            <a:extLst>
              <a:ext uri="{FF2B5EF4-FFF2-40B4-BE49-F238E27FC236}">
                <a16:creationId xmlns:a16="http://schemas.microsoft.com/office/drawing/2014/main" id="{969194B1-3CAD-0451-7A16-D95DAF95F173}"/>
              </a:ext>
            </a:extLst>
          </p:cNvPr>
          <p:cNvSpPr txBox="1"/>
          <p:nvPr/>
        </p:nvSpPr>
        <p:spPr>
          <a:xfrm>
            <a:off x="414337" y="585926"/>
            <a:ext cx="9253446" cy="1003177"/>
          </a:xfrm>
          <a:prstGeom prst="rect">
            <a:avLst/>
          </a:prstGeom>
          <a:noFill/>
        </p:spPr>
        <p:txBody>
          <a:bodyPr wrap="square" lIns="0" tIns="0" rIns="0" bIns="0" rtlCol="0">
            <a:noAutofit/>
          </a:bodyPr>
          <a:lstStyle/>
          <a:p>
            <a:pPr algn="l"/>
            <a:r>
              <a:rPr lang="da-DK" sz="3200" dirty="0">
                <a:solidFill>
                  <a:schemeClr val="tx2"/>
                </a:solidFill>
              </a:rPr>
              <a:t>Elektroniske bilag – til dette her</a:t>
            </a:r>
          </a:p>
        </p:txBody>
      </p:sp>
      <p:pic>
        <p:nvPicPr>
          <p:cNvPr id="7" name="Billede 6">
            <a:extLst>
              <a:ext uri="{FF2B5EF4-FFF2-40B4-BE49-F238E27FC236}">
                <a16:creationId xmlns:a16="http://schemas.microsoft.com/office/drawing/2014/main" id="{19457D41-2141-B6E3-B3C4-D6D0C86F6E22}"/>
              </a:ext>
            </a:extLst>
          </p:cNvPr>
          <p:cNvPicPr>
            <a:picLocks noChangeAspect="1"/>
          </p:cNvPicPr>
          <p:nvPr/>
        </p:nvPicPr>
        <p:blipFill>
          <a:blip r:embed="rId3"/>
          <a:stretch>
            <a:fillRect/>
          </a:stretch>
        </p:blipFill>
        <p:spPr>
          <a:xfrm>
            <a:off x="2783339" y="1201675"/>
            <a:ext cx="6625322" cy="5070399"/>
          </a:xfrm>
          <a:prstGeom prst="rect">
            <a:avLst/>
          </a:prstGeom>
        </p:spPr>
      </p:pic>
    </p:spTree>
    <p:extLst>
      <p:ext uri="{BB962C8B-B14F-4D97-AF65-F5344CB8AC3E}">
        <p14:creationId xmlns:p14="http://schemas.microsoft.com/office/powerpoint/2010/main" val="2992142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4A687-BCD9-EC3E-EE9C-08D505C8DC15}"/>
              </a:ext>
            </a:extLst>
          </p:cNvPr>
          <p:cNvSpPr>
            <a:spLocks noGrp="1"/>
          </p:cNvSpPr>
          <p:nvPr>
            <p:ph type="title"/>
          </p:nvPr>
        </p:nvSpPr>
        <p:spPr/>
        <p:txBody>
          <a:bodyPr/>
          <a:lstStyle/>
          <a:p>
            <a:r>
              <a:rPr lang="da-DK" sz="5400" dirty="0"/>
              <a:t>Ældre Sagens Økonomi</a:t>
            </a:r>
            <a:br>
              <a:rPr lang="da-DK" dirty="0"/>
            </a:br>
            <a:br>
              <a:rPr lang="da-DK" dirty="0"/>
            </a:br>
            <a:r>
              <a:rPr lang="da-DK" sz="3200" dirty="0"/>
              <a:t>- Det store perspektiv    v/Henriette</a:t>
            </a:r>
          </a:p>
        </p:txBody>
      </p:sp>
      <p:sp>
        <p:nvSpPr>
          <p:cNvPr id="6" name="Pladsholder til slidenummer 5">
            <a:extLst>
              <a:ext uri="{FF2B5EF4-FFF2-40B4-BE49-F238E27FC236}">
                <a16:creationId xmlns:a16="http://schemas.microsoft.com/office/drawing/2014/main" id="{8BE6CA76-408A-67AA-7953-C1E60622CA70}"/>
              </a:ext>
            </a:extLst>
          </p:cNvPr>
          <p:cNvSpPr>
            <a:spLocks noGrp="1"/>
          </p:cNvSpPr>
          <p:nvPr>
            <p:ph type="sldNum" sz="quarter" idx="12"/>
          </p:nvPr>
        </p:nvSpPr>
        <p:spPr/>
        <p:txBody>
          <a:bodyPr/>
          <a:lstStyle/>
          <a:p>
            <a:fld id="{0E8862F4-759C-4937-98C7-CDEB1EE77131}" type="slidenum">
              <a:rPr lang="da-DK" smtClean="0"/>
              <a:pPr/>
              <a:t>3</a:t>
            </a:fld>
            <a:endParaRPr lang="da-DK" dirty="0"/>
          </a:p>
        </p:txBody>
      </p:sp>
    </p:spTree>
    <p:extLst>
      <p:ext uri="{BB962C8B-B14F-4D97-AF65-F5344CB8AC3E}">
        <p14:creationId xmlns:p14="http://schemas.microsoft.com/office/powerpoint/2010/main" val="3374455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30</a:t>
            </a:fld>
            <a:endParaRPr lang="da-DK" dirty="0"/>
          </a:p>
        </p:txBody>
      </p:sp>
      <p:sp>
        <p:nvSpPr>
          <p:cNvPr id="4" name="Pladsholder til indhold 3">
            <a:extLst>
              <a:ext uri="{FF2B5EF4-FFF2-40B4-BE49-F238E27FC236}">
                <a16:creationId xmlns:a16="http://schemas.microsoft.com/office/drawing/2014/main" id="{17BF6DF4-6389-3B01-E16A-CDD48BD007DF}"/>
              </a:ext>
            </a:extLst>
          </p:cNvPr>
          <p:cNvSpPr>
            <a:spLocks noGrp="1"/>
          </p:cNvSpPr>
          <p:nvPr>
            <p:ph sz="quarter" idx="13"/>
          </p:nvPr>
        </p:nvSpPr>
        <p:spPr/>
        <p:txBody>
          <a:bodyPr/>
          <a:lstStyle/>
          <a:p>
            <a:pPr marL="457200" indent="-457200">
              <a:buFont typeface="Arial" panose="020B0604020202020204" pitchFamily="34" charset="0"/>
              <a:buChar char="•"/>
            </a:pPr>
            <a:endParaRPr lang="da-DK" sz="3200" dirty="0"/>
          </a:p>
          <a:p>
            <a:endParaRPr lang="da-DK" sz="3200" dirty="0"/>
          </a:p>
        </p:txBody>
      </p:sp>
      <p:sp>
        <p:nvSpPr>
          <p:cNvPr id="2" name="Tekstfelt 1">
            <a:extLst>
              <a:ext uri="{FF2B5EF4-FFF2-40B4-BE49-F238E27FC236}">
                <a16:creationId xmlns:a16="http://schemas.microsoft.com/office/drawing/2014/main" id="{969194B1-3CAD-0451-7A16-D95DAF95F173}"/>
              </a:ext>
            </a:extLst>
          </p:cNvPr>
          <p:cNvSpPr txBox="1"/>
          <p:nvPr/>
        </p:nvSpPr>
        <p:spPr>
          <a:xfrm>
            <a:off x="414337" y="585926"/>
            <a:ext cx="9253446" cy="1003177"/>
          </a:xfrm>
          <a:prstGeom prst="rect">
            <a:avLst/>
          </a:prstGeom>
          <a:noFill/>
        </p:spPr>
        <p:txBody>
          <a:bodyPr wrap="square" lIns="0" tIns="0" rIns="0" bIns="0" rtlCol="0">
            <a:noAutofit/>
          </a:bodyPr>
          <a:lstStyle/>
          <a:p>
            <a:pPr algn="l"/>
            <a:r>
              <a:rPr lang="da-DK" sz="3200" dirty="0">
                <a:solidFill>
                  <a:schemeClr val="tx2"/>
                </a:solidFill>
              </a:rPr>
              <a:t>Elektroniske bilag</a:t>
            </a:r>
          </a:p>
        </p:txBody>
      </p:sp>
      <p:sp>
        <p:nvSpPr>
          <p:cNvPr id="6" name="Tekstfelt 5">
            <a:extLst>
              <a:ext uri="{FF2B5EF4-FFF2-40B4-BE49-F238E27FC236}">
                <a16:creationId xmlns:a16="http://schemas.microsoft.com/office/drawing/2014/main" id="{00F64BA2-D9BF-F446-8B76-1530B5CA8B16}"/>
              </a:ext>
            </a:extLst>
          </p:cNvPr>
          <p:cNvSpPr txBox="1"/>
          <p:nvPr/>
        </p:nvSpPr>
        <p:spPr>
          <a:xfrm>
            <a:off x="414337" y="1677988"/>
            <a:ext cx="11361737" cy="4479925"/>
          </a:xfrm>
          <a:prstGeom prst="rect">
            <a:avLst/>
          </a:prstGeom>
          <a:noFill/>
        </p:spPr>
        <p:txBody>
          <a:bodyPr wrap="square" lIns="0" tIns="0" rIns="0" bIns="0" rtlCol="0">
            <a:noAutofit/>
          </a:bodyPr>
          <a:lstStyle/>
          <a:p>
            <a:pPr algn="l"/>
            <a:r>
              <a:rPr lang="da-DK" sz="3200" dirty="0">
                <a:solidFill>
                  <a:schemeClr val="tx2"/>
                </a:solidFill>
              </a:rPr>
              <a:t>Vi er ved at afsøge markedet.</a:t>
            </a:r>
          </a:p>
          <a:p>
            <a:pPr algn="l"/>
            <a:endParaRPr lang="da-DK" sz="3200" dirty="0">
              <a:solidFill>
                <a:schemeClr val="tx2"/>
              </a:solidFill>
            </a:endParaRPr>
          </a:p>
          <a:p>
            <a:pPr algn="l"/>
            <a:r>
              <a:rPr lang="da-DK" sz="3200" dirty="0">
                <a:solidFill>
                  <a:schemeClr val="tx2"/>
                </a:solidFill>
              </a:rPr>
              <a:t>Vi skal finde noget der passer til Ældre Sagen</a:t>
            </a:r>
          </a:p>
          <a:p>
            <a:pPr algn="l"/>
            <a:endParaRPr lang="da-DK" sz="3200" dirty="0">
              <a:solidFill>
                <a:schemeClr val="tx2"/>
              </a:solidFill>
            </a:endParaRPr>
          </a:p>
          <a:p>
            <a:pPr algn="l"/>
            <a:r>
              <a:rPr lang="da-DK" sz="3200" dirty="0">
                <a:solidFill>
                  <a:schemeClr val="tx2"/>
                </a:solidFill>
              </a:rPr>
              <a:t>Ikke noget som Ældre Sagen kan passe til.</a:t>
            </a:r>
          </a:p>
          <a:p>
            <a:pPr algn="l"/>
            <a:endParaRPr lang="da-DK" sz="3200" dirty="0">
              <a:solidFill>
                <a:schemeClr val="tx2"/>
              </a:solidFill>
            </a:endParaRPr>
          </a:p>
          <a:p>
            <a:pPr algn="l"/>
            <a:r>
              <a:rPr lang="da-DK" sz="3200" dirty="0">
                <a:solidFill>
                  <a:schemeClr val="tx2"/>
                </a:solidFill>
              </a:rPr>
              <a:t>Vi har over 215 kasserere og vi vil så gerne have i bliver lidt længere (også selvom Fakta er lukket)</a:t>
            </a:r>
          </a:p>
        </p:txBody>
      </p:sp>
    </p:spTree>
    <p:extLst>
      <p:ext uri="{BB962C8B-B14F-4D97-AF65-F5344CB8AC3E}">
        <p14:creationId xmlns:p14="http://schemas.microsoft.com/office/powerpoint/2010/main" val="4062228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4A687-BCD9-EC3E-EE9C-08D505C8DC15}"/>
              </a:ext>
            </a:extLst>
          </p:cNvPr>
          <p:cNvSpPr>
            <a:spLocks noGrp="1"/>
          </p:cNvSpPr>
          <p:nvPr>
            <p:ph type="title"/>
          </p:nvPr>
        </p:nvSpPr>
        <p:spPr>
          <a:xfrm>
            <a:off x="831849" y="1677989"/>
            <a:ext cx="10065449" cy="2660649"/>
          </a:xfrm>
        </p:spPr>
        <p:txBody>
          <a:bodyPr/>
          <a:lstStyle/>
          <a:p>
            <a:r>
              <a:rPr lang="da-DK" sz="5400" dirty="0"/>
              <a:t>Forsikringer i lokalafdelingen</a:t>
            </a:r>
            <a:br>
              <a:rPr lang="da-DK" dirty="0"/>
            </a:br>
            <a:br>
              <a:rPr lang="da-DK" dirty="0"/>
            </a:br>
            <a:r>
              <a:rPr lang="da-DK" sz="3200" dirty="0"/>
              <a:t>- Hvordan er vi dækket    v/Liselotte</a:t>
            </a:r>
          </a:p>
        </p:txBody>
      </p:sp>
      <p:sp>
        <p:nvSpPr>
          <p:cNvPr id="6" name="Pladsholder til slidenummer 5">
            <a:extLst>
              <a:ext uri="{FF2B5EF4-FFF2-40B4-BE49-F238E27FC236}">
                <a16:creationId xmlns:a16="http://schemas.microsoft.com/office/drawing/2014/main" id="{8BE6CA76-408A-67AA-7953-C1E60622CA70}"/>
              </a:ext>
            </a:extLst>
          </p:cNvPr>
          <p:cNvSpPr>
            <a:spLocks noGrp="1"/>
          </p:cNvSpPr>
          <p:nvPr>
            <p:ph type="sldNum" sz="quarter" idx="12"/>
          </p:nvPr>
        </p:nvSpPr>
        <p:spPr/>
        <p:txBody>
          <a:bodyPr/>
          <a:lstStyle/>
          <a:p>
            <a:fld id="{0E8862F4-759C-4937-98C7-CDEB1EE77131}" type="slidenum">
              <a:rPr lang="da-DK" smtClean="0"/>
              <a:pPr/>
              <a:t>31</a:t>
            </a:fld>
            <a:endParaRPr lang="da-DK" dirty="0"/>
          </a:p>
        </p:txBody>
      </p:sp>
    </p:spTree>
    <p:extLst>
      <p:ext uri="{BB962C8B-B14F-4D97-AF65-F5344CB8AC3E}">
        <p14:creationId xmlns:p14="http://schemas.microsoft.com/office/powerpoint/2010/main" val="815820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4400" dirty="0"/>
              <a:t>Ældre Sagens forsikringer </a:t>
            </a:r>
          </a:p>
        </p:txBody>
      </p:sp>
      <p:sp>
        <p:nvSpPr>
          <p:cNvPr id="3" name="Pladsholder til tekst 2"/>
          <p:cNvSpPr>
            <a:spLocks noGrp="1"/>
          </p:cNvSpPr>
          <p:nvPr>
            <p:ph type="body" idx="1"/>
          </p:nvPr>
        </p:nvSpPr>
        <p:spPr>
          <a:xfrm>
            <a:off x="7762875" y="2592549"/>
            <a:ext cx="3976688" cy="1912949"/>
          </a:xfrm>
        </p:spPr>
        <p:txBody>
          <a:bodyPr/>
          <a:lstStyle/>
          <a:p>
            <a:endParaRPr lang="da-DK" sz="1600" dirty="0">
              <a:solidFill>
                <a:schemeClr val="tx1"/>
              </a:solidFill>
            </a:endParaRPr>
          </a:p>
          <a:p>
            <a:r>
              <a:rPr lang="da-DK" sz="1600" dirty="0">
                <a:solidFill>
                  <a:schemeClr val="tx1"/>
                </a:solidFill>
              </a:rPr>
              <a:t>Erhvervsforsikring </a:t>
            </a:r>
            <a:br>
              <a:rPr lang="da-DK" sz="1600" dirty="0">
                <a:solidFill>
                  <a:schemeClr val="tx1"/>
                </a:solidFill>
              </a:rPr>
            </a:br>
            <a:r>
              <a:rPr lang="da-DK" sz="1600" dirty="0">
                <a:solidFill>
                  <a:schemeClr val="tx1"/>
                </a:solidFill>
              </a:rPr>
              <a:t>Erhvervsansvarsforsikring </a:t>
            </a:r>
            <a:br>
              <a:rPr lang="da-DK" sz="1600" dirty="0">
                <a:solidFill>
                  <a:schemeClr val="tx1"/>
                </a:solidFill>
              </a:rPr>
            </a:br>
            <a:r>
              <a:rPr lang="da-DK" sz="1600" dirty="0">
                <a:solidFill>
                  <a:schemeClr val="tx1"/>
                </a:solidFill>
              </a:rPr>
              <a:t>Kollektiv ulykkesforsikring </a:t>
            </a:r>
            <a:br>
              <a:rPr lang="da-DK" sz="1600" dirty="0">
                <a:solidFill>
                  <a:schemeClr val="tx1"/>
                </a:solidFill>
              </a:rPr>
            </a:br>
            <a:r>
              <a:rPr lang="da-DK" sz="1600" dirty="0">
                <a:solidFill>
                  <a:schemeClr val="tx1"/>
                </a:solidFill>
              </a:rPr>
              <a:t>Arbejdsskadeforsikring </a:t>
            </a:r>
            <a:br>
              <a:rPr lang="da-DK" dirty="0"/>
            </a:br>
            <a:r>
              <a:rPr lang="da-DK" dirty="0"/>
              <a:t>Rejseforsikring </a:t>
            </a:r>
          </a:p>
        </p:txBody>
      </p:sp>
    </p:spTree>
    <p:extLst>
      <p:ext uri="{BB962C8B-B14F-4D97-AF65-F5344CB8AC3E}">
        <p14:creationId xmlns:p14="http://schemas.microsoft.com/office/powerpoint/2010/main" val="341248801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A106D7-87EC-478E-88CB-38296E09F334}"/>
              </a:ext>
            </a:extLst>
          </p:cNvPr>
          <p:cNvSpPr>
            <a:spLocks noGrp="1"/>
          </p:cNvSpPr>
          <p:nvPr>
            <p:ph type="title"/>
          </p:nvPr>
        </p:nvSpPr>
        <p:spPr/>
        <p:txBody>
          <a:bodyPr/>
          <a:lstStyle/>
          <a:p>
            <a:r>
              <a:rPr lang="da-DK" dirty="0"/>
              <a:t>Erhvervsforsikring </a:t>
            </a:r>
          </a:p>
        </p:txBody>
      </p:sp>
      <p:sp>
        <p:nvSpPr>
          <p:cNvPr id="3" name="Pladsholder til indhold 2">
            <a:extLst>
              <a:ext uri="{FF2B5EF4-FFF2-40B4-BE49-F238E27FC236}">
                <a16:creationId xmlns:a16="http://schemas.microsoft.com/office/drawing/2014/main" id="{8C1D5891-39F7-460E-97C5-0F55AFB81141}"/>
              </a:ext>
            </a:extLst>
          </p:cNvPr>
          <p:cNvSpPr>
            <a:spLocks noGrp="1"/>
          </p:cNvSpPr>
          <p:nvPr>
            <p:ph sz="quarter" idx="14"/>
          </p:nvPr>
        </p:nvSpPr>
        <p:spPr/>
        <p:txBody>
          <a:bodyPr/>
          <a:lstStyle/>
          <a:p>
            <a:pPr marL="0" indent="0">
              <a:buNone/>
            </a:pPr>
            <a:r>
              <a:rPr lang="da-DK" dirty="0"/>
              <a:t>Forsikringsbegivenheder, der er dækket:</a:t>
            </a:r>
          </a:p>
          <a:p>
            <a:pPr lvl="1"/>
            <a:r>
              <a:rPr lang="da-DK" dirty="0"/>
              <a:t>Brand </a:t>
            </a:r>
          </a:p>
          <a:p>
            <a:pPr lvl="1"/>
            <a:r>
              <a:rPr lang="da-DK" dirty="0"/>
              <a:t>Vand </a:t>
            </a:r>
          </a:p>
          <a:p>
            <a:pPr lvl="1"/>
            <a:r>
              <a:rPr lang="da-DK" dirty="0"/>
              <a:t>Tyveri </a:t>
            </a:r>
          </a:p>
          <a:p>
            <a:pPr lvl="1"/>
            <a:r>
              <a:rPr lang="da-DK" dirty="0"/>
              <a:t>(Hærværk, hvis det er opstået i forbindelse med tyveri/indbrud. </a:t>
            </a:r>
            <a:br>
              <a:rPr lang="da-DK" dirty="0"/>
            </a:br>
            <a:r>
              <a:rPr lang="da-DK" dirty="0"/>
              <a:t>Krav er, at der skal være tegn på synligt opbrud)</a:t>
            </a:r>
          </a:p>
        </p:txBody>
      </p:sp>
    </p:spTree>
    <p:extLst>
      <p:ext uri="{BB962C8B-B14F-4D97-AF65-F5344CB8AC3E}">
        <p14:creationId xmlns:p14="http://schemas.microsoft.com/office/powerpoint/2010/main" val="19949768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5A34E-7611-4BC5-A4B1-1E673C24B364}"/>
              </a:ext>
            </a:extLst>
          </p:cNvPr>
          <p:cNvSpPr>
            <a:spLocks noGrp="1"/>
          </p:cNvSpPr>
          <p:nvPr>
            <p:ph type="title"/>
          </p:nvPr>
        </p:nvSpPr>
        <p:spPr/>
        <p:txBody>
          <a:bodyPr/>
          <a:lstStyle/>
          <a:p>
            <a:r>
              <a:rPr lang="da-DK" dirty="0"/>
              <a:t>Hvem er dækket </a:t>
            </a:r>
          </a:p>
        </p:txBody>
      </p:sp>
      <p:sp>
        <p:nvSpPr>
          <p:cNvPr id="3" name="Pladsholder til indhold 2">
            <a:extLst>
              <a:ext uri="{FF2B5EF4-FFF2-40B4-BE49-F238E27FC236}">
                <a16:creationId xmlns:a16="http://schemas.microsoft.com/office/drawing/2014/main" id="{314C1117-BD9B-4041-A25B-0BD6ABF445E6}"/>
              </a:ext>
            </a:extLst>
          </p:cNvPr>
          <p:cNvSpPr>
            <a:spLocks noGrp="1"/>
          </p:cNvSpPr>
          <p:nvPr>
            <p:ph sz="quarter" idx="14"/>
          </p:nvPr>
        </p:nvSpPr>
        <p:spPr/>
        <p:txBody>
          <a:bodyPr>
            <a:normAutofit/>
          </a:bodyPr>
          <a:lstStyle/>
          <a:p>
            <a:pPr marL="482400">
              <a:lnSpc>
                <a:spcPct val="107000"/>
              </a:lnSpc>
              <a:spcAft>
                <a:spcPts val="800"/>
              </a:spcAft>
            </a:pPr>
            <a:r>
              <a:rPr lang="da-DK" dirty="0"/>
              <a:t>Forsikringen dækker løsøre i de lokaler Ældre Sagen benytter. </a:t>
            </a:r>
            <a:br>
              <a:rPr lang="da-DK" dirty="0"/>
            </a:br>
            <a:br>
              <a:rPr lang="da-DK" dirty="0"/>
            </a:br>
            <a:r>
              <a:rPr lang="da-DK" dirty="0"/>
              <a:t>(I forsikringen står vores adresser ikke nævnt, idet der ofte sker udskiftning af lokaler. Derfor er dækningen ikke begrænset til bestemte lokaler.)</a:t>
            </a:r>
          </a:p>
          <a:p>
            <a:pPr marL="482400">
              <a:lnSpc>
                <a:spcPct val="107000"/>
              </a:lnSpc>
              <a:spcAft>
                <a:spcPts val="800"/>
              </a:spcAft>
            </a:pPr>
            <a:r>
              <a:rPr lang="da-DK" dirty="0"/>
              <a:t>Container og skurvogne. Sikringskrav skal være opfyldt. </a:t>
            </a:r>
          </a:p>
          <a:p>
            <a:pPr marL="0" indent="0">
              <a:lnSpc>
                <a:spcPct val="107000"/>
              </a:lnSpc>
              <a:spcAft>
                <a:spcPts val="800"/>
              </a:spcAft>
              <a:buNone/>
            </a:pPr>
            <a:r>
              <a:rPr lang="da-DK" b="1" dirty="0"/>
              <a:t>Konkret eksempel</a:t>
            </a:r>
            <a:r>
              <a:rPr lang="da-DK" dirty="0"/>
              <a:t>: </a:t>
            </a:r>
          </a:p>
          <a:p>
            <a:pPr marL="0" indent="0">
              <a:lnSpc>
                <a:spcPct val="107000"/>
              </a:lnSpc>
              <a:spcAft>
                <a:spcPts val="800"/>
              </a:spcAft>
              <a:buNone/>
            </a:pPr>
            <a:r>
              <a:rPr lang="da-DK" sz="2400" dirty="0"/>
              <a:t>Der er dækning for skader i opbevaringsrum udlånt af fx. kommunen, hvis de opfylder kravene om, at det skal være en ”bygning” (altså fundament, vægge og hårdt tag).</a:t>
            </a:r>
          </a:p>
          <a:p>
            <a:pPr marL="0" indent="0">
              <a:lnSpc>
                <a:spcPct val="107000"/>
              </a:lnSpc>
              <a:spcAft>
                <a:spcPts val="800"/>
              </a:spcAft>
              <a:buNone/>
            </a:pPr>
            <a:r>
              <a:rPr lang="da-DK" sz="2400" dirty="0"/>
              <a:t>Det betyder, hvis lokalafdelingerne opbevarer ting i åbne skure, drivhuse, halvtage osv. så er det ikke dækket. </a:t>
            </a:r>
          </a:p>
          <a:p>
            <a:endParaRPr lang="da-DK" dirty="0"/>
          </a:p>
        </p:txBody>
      </p:sp>
    </p:spTree>
    <p:extLst>
      <p:ext uri="{BB962C8B-B14F-4D97-AF65-F5344CB8AC3E}">
        <p14:creationId xmlns:p14="http://schemas.microsoft.com/office/powerpoint/2010/main" val="419560376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7D5E2E-4AF9-47B3-9EE4-81D579E9598F}"/>
              </a:ext>
            </a:extLst>
          </p:cNvPr>
          <p:cNvSpPr>
            <a:spLocks noGrp="1"/>
          </p:cNvSpPr>
          <p:nvPr>
            <p:ph type="title"/>
          </p:nvPr>
        </p:nvSpPr>
        <p:spPr/>
        <p:txBody>
          <a:bodyPr/>
          <a:lstStyle/>
          <a:p>
            <a:r>
              <a:rPr lang="da-DK" dirty="0"/>
              <a:t>Dokumentationskrav </a:t>
            </a:r>
          </a:p>
        </p:txBody>
      </p:sp>
      <p:sp>
        <p:nvSpPr>
          <p:cNvPr id="3" name="Pladsholder til indhold 2">
            <a:extLst>
              <a:ext uri="{FF2B5EF4-FFF2-40B4-BE49-F238E27FC236}">
                <a16:creationId xmlns:a16="http://schemas.microsoft.com/office/drawing/2014/main" id="{C6E6C6AA-6B0E-43BB-9C38-8C09D5E76B7F}"/>
              </a:ext>
            </a:extLst>
          </p:cNvPr>
          <p:cNvSpPr>
            <a:spLocks noGrp="1"/>
          </p:cNvSpPr>
          <p:nvPr>
            <p:ph sz="quarter" idx="14"/>
          </p:nvPr>
        </p:nvSpPr>
        <p:spPr/>
        <p:txBody>
          <a:bodyPr/>
          <a:lstStyle/>
          <a:p>
            <a:pPr marL="0" indent="0">
              <a:buNone/>
            </a:pPr>
            <a:r>
              <a:rPr lang="da-DK" dirty="0"/>
              <a:t>HR: Alt indbo skal dokumenteres ved kvitteringer.</a:t>
            </a:r>
          </a:p>
          <a:p>
            <a:pPr marL="0" indent="0">
              <a:buNone/>
            </a:pPr>
            <a:r>
              <a:rPr lang="da-DK" dirty="0"/>
              <a:t>Dog: Billeder kan være hjælpsomme, hvis der ikke findes kvitteringer.</a:t>
            </a:r>
          </a:p>
          <a:p>
            <a:pPr marL="0" indent="0">
              <a:buNone/>
            </a:pPr>
            <a:endParaRPr lang="da-DK" dirty="0"/>
          </a:p>
          <a:p>
            <a:pPr marL="0" indent="0">
              <a:buNone/>
            </a:pPr>
            <a:r>
              <a:rPr lang="da-DK" dirty="0"/>
              <a:t>Selvom vi har lidt et tab på fx 5.000 kr. på en sofa, så vil udbetalingen være fradraget alder, slid osv. </a:t>
            </a:r>
          </a:p>
          <a:p>
            <a:pPr marL="0" indent="0">
              <a:buNone/>
            </a:pPr>
            <a:r>
              <a:rPr lang="da-DK" dirty="0"/>
              <a:t>Det skal derfor altid overvejes om det kan betale sig at anmelde skaden. </a:t>
            </a:r>
          </a:p>
        </p:txBody>
      </p:sp>
    </p:spTree>
    <p:extLst>
      <p:ext uri="{BB962C8B-B14F-4D97-AF65-F5344CB8AC3E}">
        <p14:creationId xmlns:p14="http://schemas.microsoft.com/office/powerpoint/2010/main" val="379030012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39E1C3-55A0-42F5-B81D-37C421B3C548}"/>
              </a:ext>
            </a:extLst>
          </p:cNvPr>
          <p:cNvSpPr>
            <a:spLocks noGrp="1"/>
          </p:cNvSpPr>
          <p:nvPr>
            <p:ph type="title"/>
          </p:nvPr>
        </p:nvSpPr>
        <p:spPr/>
        <p:txBody>
          <a:bodyPr/>
          <a:lstStyle/>
          <a:p>
            <a:r>
              <a:rPr lang="da-DK" dirty="0"/>
              <a:t>Erhvervsansvarsforsikring</a:t>
            </a:r>
          </a:p>
        </p:txBody>
      </p:sp>
      <p:sp>
        <p:nvSpPr>
          <p:cNvPr id="3" name="Pladsholder til indhold 2">
            <a:extLst>
              <a:ext uri="{FF2B5EF4-FFF2-40B4-BE49-F238E27FC236}">
                <a16:creationId xmlns:a16="http://schemas.microsoft.com/office/drawing/2014/main" id="{78FFD3AB-63E3-4D1C-9AEE-5367A95D7E32}"/>
              </a:ext>
            </a:extLst>
          </p:cNvPr>
          <p:cNvSpPr>
            <a:spLocks noGrp="1"/>
          </p:cNvSpPr>
          <p:nvPr>
            <p:ph sz="quarter" idx="14"/>
          </p:nvPr>
        </p:nvSpPr>
        <p:spPr/>
        <p:txBody>
          <a:bodyPr>
            <a:normAutofit fontScale="47500" lnSpcReduction="20000"/>
          </a:bodyPr>
          <a:lstStyle/>
          <a:p>
            <a:pPr marL="0" lvl="2" indent="0">
              <a:buNone/>
            </a:pPr>
            <a:r>
              <a:rPr lang="da-DK" sz="4000" b="1" dirty="0"/>
              <a:t>Overordnet for ansvarsforsikringer</a:t>
            </a:r>
          </a:p>
          <a:p>
            <a:pPr marL="482400" lvl="2" indent="-241200"/>
            <a:r>
              <a:rPr lang="da-DK" sz="4000" dirty="0"/>
              <a:t>Formålet er, at dække de omkostninger, man kan blive ansvarlige for efter loven. </a:t>
            </a:r>
          </a:p>
          <a:p>
            <a:pPr marL="0" indent="0">
              <a:buNone/>
            </a:pPr>
            <a:r>
              <a:rPr lang="da-DK" sz="4000" dirty="0"/>
              <a:t>	</a:t>
            </a:r>
          </a:p>
          <a:p>
            <a:pPr marL="0" indent="0">
              <a:buNone/>
            </a:pPr>
            <a:r>
              <a:rPr lang="da-DK" sz="4000" b="1" dirty="0"/>
              <a:t>Relevant lovgivning</a:t>
            </a:r>
          </a:p>
          <a:p>
            <a:pPr marL="482400"/>
            <a:r>
              <a:rPr lang="da-DK" sz="4000" dirty="0"/>
              <a:t>I henhold til Erstatningsansvarslovens § 19 stk. 1 foreligger der ikke ansvar, hvis skaden er dækket af en tingsforsikring (ting før ansvar) </a:t>
            </a:r>
          </a:p>
          <a:p>
            <a:pPr marL="482400"/>
            <a:r>
              <a:rPr lang="da-DK" sz="4000" dirty="0"/>
              <a:t>Det betyder, at uanset at man føler et moralsk ansvar, så vil det altid være fx en indboforsikring, der først skal dække før Ældre Sagens ansvarsforsikring kan dække. </a:t>
            </a:r>
          </a:p>
          <a:p>
            <a:pPr marL="482400"/>
            <a:r>
              <a:rPr lang="da-DK" sz="4000" dirty="0"/>
              <a:t>Helt korrekt betyder det, at hvis Ældre Sagen har lånt en projekter af et plejehjem, så vil det være plejehjemmets forsikring, der skal dække først efter loven. Herefter kan plejehjemmets forsikring rette et krav mod vores ansvarsforsikring, hvis de mener, at der er ansvar i henhold til loven.</a:t>
            </a:r>
          </a:p>
          <a:p>
            <a:pPr marL="482400"/>
            <a:r>
              <a:rPr lang="da-DK" sz="4000" dirty="0"/>
              <a:t>Der vil i ovenstående ikke være dækning for skaden, idet bl.a. plejehjemmet ved udlån af en projekter har accepteret risikoen for evt. skader, så der er ikke ansvar efter loven. Det er baggrunden for, at mange ansvarsforsikringer ikke dækker lånte og lejede ting. </a:t>
            </a:r>
            <a:endParaRPr lang="da-DK" dirty="0"/>
          </a:p>
          <a:p>
            <a:pPr marL="482400" lvl="2"/>
            <a:endParaRPr lang="da-DK" dirty="0"/>
          </a:p>
          <a:p>
            <a:pPr lvl="2"/>
            <a:endParaRPr lang="da-DK" dirty="0"/>
          </a:p>
        </p:txBody>
      </p:sp>
    </p:spTree>
    <p:extLst>
      <p:ext uri="{BB962C8B-B14F-4D97-AF65-F5344CB8AC3E}">
        <p14:creationId xmlns:p14="http://schemas.microsoft.com/office/powerpoint/2010/main" val="177679302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E65F43-3708-4BE6-A064-78CDDCA987B1}"/>
              </a:ext>
            </a:extLst>
          </p:cNvPr>
          <p:cNvSpPr>
            <a:spLocks noGrp="1"/>
          </p:cNvSpPr>
          <p:nvPr>
            <p:ph type="title"/>
          </p:nvPr>
        </p:nvSpPr>
        <p:spPr/>
        <p:txBody>
          <a:bodyPr/>
          <a:lstStyle/>
          <a:p>
            <a:r>
              <a:rPr lang="da-DK" dirty="0"/>
              <a:t>Erhvervsansvarsforsikringen </a:t>
            </a:r>
          </a:p>
        </p:txBody>
      </p:sp>
      <p:sp>
        <p:nvSpPr>
          <p:cNvPr id="3" name="Pladsholder til indhold 2">
            <a:extLst>
              <a:ext uri="{FF2B5EF4-FFF2-40B4-BE49-F238E27FC236}">
                <a16:creationId xmlns:a16="http://schemas.microsoft.com/office/drawing/2014/main" id="{B7FBEC86-EEE1-449C-8591-4912E832AFB4}"/>
              </a:ext>
            </a:extLst>
          </p:cNvPr>
          <p:cNvSpPr>
            <a:spLocks noGrp="1"/>
          </p:cNvSpPr>
          <p:nvPr>
            <p:ph sz="quarter" idx="14"/>
          </p:nvPr>
        </p:nvSpPr>
        <p:spPr/>
        <p:txBody>
          <a:bodyPr>
            <a:normAutofit/>
          </a:bodyPr>
          <a:lstStyle/>
          <a:p>
            <a:pPr marL="0" indent="0">
              <a:buNone/>
            </a:pPr>
            <a:r>
              <a:rPr lang="da-DK" b="1" dirty="0"/>
              <a:t>Dækningsomfang </a:t>
            </a:r>
          </a:p>
          <a:p>
            <a:pPr marL="482400" lvl="2"/>
            <a:r>
              <a:rPr lang="da-DK" dirty="0"/>
              <a:t>Dækker, det erstatningsansvar som bliver rejst overfor Ældre Sagen, dennes frivillige osv. </a:t>
            </a:r>
          </a:p>
          <a:p>
            <a:pPr marL="482400" lvl="2"/>
            <a:r>
              <a:rPr lang="da-DK" dirty="0"/>
              <a:t>Krav: Der skal foreligge et ansvar efter erstatningsansvarsloven. </a:t>
            </a:r>
          </a:p>
          <a:p>
            <a:pPr marL="482400" lvl="2"/>
            <a:r>
              <a:rPr lang="da-DK" dirty="0"/>
              <a:t>Hændelige skader er ikke omfattet.</a:t>
            </a:r>
          </a:p>
          <a:p>
            <a:pPr marL="482400" lvl="2"/>
            <a:r>
              <a:rPr lang="da-DK" dirty="0"/>
              <a:t>Dækker skader tilføjet personer, ting eller det ansvar, som kan pålægges en som ejer eller bruger af en bygning. </a:t>
            </a:r>
          </a:p>
          <a:p>
            <a:endParaRPr lang="da-DK" dirty="0"/>
          </a:p>
          <a:p>
            <a:pPr marL="0" indent="0">
              <a:buNone/>
            </a:pPr>
            <a:r>
              <a:rPr lang="da-DK" b="1" dirty="0"/>
              <a:t>Begrænsninger </a:t>
            </a:r>
          </a:p>
          <a:p>
            <a:pPr lvl="1"/>
            <a:r>
              <a:rPr lang="da-DK" dirty="0"/>
              <a:t>Dækker ikke skader på ting eller lokaler, som Ældre Sagen har til låns, leje, opbevaring, afbenyttelse, befordring eller af anden grund har i sin varetægt. </a:t>
            </a:r>
          </a:p>
        </p:txBody>
      </p:sp>
    </p:spTree>
    <p:extLst>
      <p:ext uri="{BB962C8B-B14F-4D97-AF65-F5344CB8AC3E}">
        <p14:creationId xmlns:p14="http://schemas.microsoft.com/office/powerpoint/2010/main" val="40686420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01C544-212A-418F-A9E4-184648BC9E2D}"/>
              </a:ext>
            </a:extLst>
          </p:cNvPr>
          <p:cNvSpPr>
            <a:spLocks noGrp="1"/>
          </p:cNvSpPr>
          <p:nvPr>
            <p:ph type="title"/>
          </p:nvPr>
        </p:nvSpPr>
        <p:spPr/>
        <p:txBody>
          <a:bodyPr/>
          <a:lstStyle/>
          <a:p>
            <a:r>
              <a:rPr lang="da-DK" dirty="0"/>
              <a:t>Kollektiv ulykkesforsikring </a:t>
            </a:r>
          </a:p>
        </p:txBody>
      </p:sp>
      <p:sp>
        <p:nvSpPr>
          <p:cNvPr id="3" name="Pladsholder til indhold 2">
            <a:extLst>
              <a:ext uri="{FF2B5EF4-FFF2-40B4-BE49-F238E27FC236}">
                <a16:creationId xmlns:a16="http://schemas.microsoft.com/office/drawing/2014/main" id="{1AB17B67-46D7-4C2E-960B-522CDC48D61A}"/>
              </a:ext>
            </a:extLst>
          </p:cNvPr>
          <p:cNvSpPr>
            <a:spLocks noGrp="1"/>
          </p:cNvSpPr>
          <p:nvPr>
            <p:ph sz="quarter" idx="14"/>
          </p:nvPr>
        </p:nvSpPr>
        <p:spPr/>
        <p:txBody>
          <a:bodyPr/>
          <a:lstStyle/>
          <a:p>
            <a:pPr marL="0" indent="0">
              <a:buNone/>
            </a:pPr>
            <a:r>
              <a:rPr lang="da-DK" b="1" dirty="0"/>
              <a:t>Dækningsomfang</a:t>
            </a:r>
            <a:endParaRPr lang="da-DK" dirty="0"/>
          </a:p>
          <a:p>
            <a:pPr marL="482400"/>
            <a:r>
              <a:rPr lang="da-DK" dirty="0"/>
              <a:t>Ulykker inkl. løft </a:t>
            </a:r>
          </a:p>
          <a:p>
            <a:pPr marL="0" indent="0">
              <a:buNone/>
            </a:pPr>
            <a:endParaRPr lang="da-DK" dirty="0"/>
          </a:p>
          <a:p>
            <a:pPr marL="0" indent="0">
              <a:buNone/>
            </a:pPr>
            <a:r>
              <a:rPr lang="da-DK" b="1" dirty="0"/>
              <a:t>Hvem er dækket </a:t>
            </a:r>
          </a:p>
          <a:p>
            <a:pPr marL="482400"/>
            <a:r>
              <a:rPr lang="da-DK" dirty="0"/>
              <a:t>Dækker bl.a. frivillige, der yder en indsats for Ældre Sagen på op til 250.000 kr.</a:t>
            </a:r>
          </a:p>
          <a:p>
            <a:pPr marL="0" indent="0">
              <a:buNone/>
            </a:pPr>
            <a:endParaRPr lang="da-DK" dirty="0"/>
          </a:p>
          <a:p>
            <a:pPr marL="0" indent="0">
              <a:buNone/>
            </a:pPr>
            <a:r>
              <a:rPr lang="da-DK" b="1" dirty="0"/>
              <a:t>Krav</a:t>
            </a:r>
            <a:endParaRPr lang="da-DK" dirty="0"/>
          </a:p>
          <a:p>
            <a:pPr marL="482400"/>
            <a:r>
              <a:rPr lang="da-DK" dirty="0"/>
              <a:t>Skaden, skal opfylde kravene til begrebet ”ulykke”. </a:t>
            </a:r>
          </a:p>
          <a:p>
            <a:pPr marL="482400"/>
            <a:r>
              <a:rPr lang="da-DK" dirty="0"/>
              <a:t>Skaden må ikke være sket til og fra arbejde. Det skal derfor være sket i ”arbejdstiden”. </a:t>
            </a:r>
          </a:p>
          <a:p>
            <a:pPr marL="0" indent="0">
              <a:buNone/>
            </a:pPr>
            <a:endParaRPr lang="da-DK" dirty="0"/>
          </a:p>
          <a:p>
            <a:pPr marL="0" indent="0">
              <a:buNone/>
            </a:pPr>
            <a:endParaRPr lang="da-DK" dirty="0"/>
          </a:p>
          <a:p>
            <a:endParaRPr lang="da-DK" dirty="0"/>
          </a:p>
        </p:txBody>
      </p:sp>
    </p:spTree>
    <p:extLst>
      <p:ext uri="{BB962C8B-B14F-4D97-AF65-F5344CB8AC3E}">
        <p14:creationId xmlns:p14="http://schemas.microsoft.com/office/powerpoint/2010/main" val="314496809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BB1A44-D504-45FC-9777-5618B559B439}"/>
              </a:ext>
            </a:extLst>
          </p:cNvPr>
          <p:cNvSpPr>
            <a:spLocks noGrp="1"/>
          </p:cNvSpPr>
          <p:nvPr>
            <p:ph type="title"/>
          </p:nvPr>
        </p:nvSpPr>
        <p:spPr/>
        <p:txBody>
          <a:bodyPr/>
          <a:lstStyle/>
          <a:p>
            <a:r>
              <a:rPr lang="da-DK" dirty="0"/>
              <a:t>Arbejdsskadeforsikring </a:t>
            </a:r>
          </a:p>
        </p:txBody>
      </p:sp>
      <p:sp>
        <p:nvSpPr>
          <p:cNvPr id="3" name="Pladsholder til indhold 2">
            <a:extLst>
              <a:ext uri="{FF2B5EF4-FFF2-40B4-BE49-F238E27FC236}">
                <a16:creationId xmlns:a16="http://schemas.microsoft.com/office/drawing/2014/main" id="{F61894FF-8AD9-4F23-9EB4-0A778CC7FE71}"/>
              </a:ext>
            </a:extLst>
          </p:cNvPr>
          <p:cNvSpPr>
            <a:spLocks noGrp="1"/>
          </p:cNvSpPr>
          <p:nvPr>
            <p:ph sz="quarter" idx="14"/>
          </p:nvPr>
        </p:nvSpPr>
        <p:spPr/>
        <p:txBody>
          <a:bodyPr/>
          <a:lstStyle/>
          <a:p>
            <a:pPr marL="0" indent="0">
              <a:buNone/>
            </a:pPr>
            <a:r>
              <a:rPr lang="da-DK" b="1" dirty="0"/>
              <a:t>Dækningsomfang</a:t>
            </a:r>
            <a:r>
              <a:rPr lang="da-DK" dirty="0"/>
              <a:t>: </a:t>
            </a:r>
          </a:p>
          <a:p>
            <a:pPr marL="482400" lvl="2"/>
            <a:r>
              <a:rPr lang="da-DK" dirty="0"/>
              <a:t>Dækker arbejdsulykker for medarbejdere</a:t>
            </a:r>
          </a:p>
          <a:p>
            <a:pPr marL="482400" lvl="2"/>
            <a:r>
              <a:rPr lang="da-DK" dirty="0"/>
              <a:t>Er udvidet til at dække personer, som udfører frivilligt arbejde for Ældre Sagen</a:t>
            </a:r>
          </a:p>
          <a:p>
            <a:pPr marL="480921" lvl="2" indent="0">
              <a:buNone/>
            </a:pPr>
            <a:endParaRPr lang="da-DK" dirty="0"/>
          </a:p>
          <a:p>
            <a:pPr marL="0" indent="0">
              <a:buNone/>
            </a:pPr>
            <a:r>
              <a:rPr lang="da-DK" b="1" dirty="0"/>
              <a:t>Dog</a:t>
            </a:r>
            <a:r>
              <a:rPr lang="da-DK" dirty="0"/>
              <a:t>: </a:t>
            </a:r>
          </a:p>
          <a:p>
            <a:pPr marL="482400" lvl="2" indent="-241200"/>
            <a:r>
              <a:rPr lang="da-DK" dirty="0"/>
              <a:t>Dækker ikke til og fra besøgshjemmet </a:t>
            </a:r>
          </a:p>
          <a:p>
            <a:pPr marL="480921" lvl="2" indent="0">
              <a:buNone/>
            </a:pPr>
            <a:endParaRPr lang="da-DK" dirty="0"/>
          </a:p>
          <a:p>
            <a:pPr marL="480921" lvl="2" indent="0">
              <a:buNone/>
            </a:pPr>
            <a:endParaRPr lang="da-DK" dirty="0"/>
          </a:p>
        </p:txBody>
      </p:sp>
    </p:spTree>
    <p:extLst>
      <p:ext uri="{BB962C8B-B14F-4D97-AF65-F5344CB8AC3E}">
        <p14:creationId xmlns:p14="http://schemas.microsoft.com/office/powerpoint/2010/main" val="388054004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7E45DADF-C665-A87F-14BE-401211D20B24}"/>
              </a:ext>
            </a:extLst>
          </p:cNvPr>
          <p:cNvPicPr>
            <a:picLocks noChangeAspect="1"/>
          </p:cNvPicPr>
          <p:nvPr/>
        </p:nvPicPr>
        <p:blipFill>
          <a:blip r:embed="rId2"/>
          <a:stretch>
            <a:fillRect/>
          </a:stretch>
        </p:blipFill>
        <p:spPr>
          <a:xfrm>
            <a:off x="641350" y="491697"/>
            <a:ext cx="10909300" cy="5536469"/>
          </a:xfrm>
          <a:prstGeom prst="rect">
            <a:avLst/>
          </a:prstGeom>
          <a:noFill/>
        </p:spPr>
      </p:pic>
      <p:sp>
        <p:nvSpPr>
          <p:cNvPr id="5" name="Pladsholder til slidenummer 4" hidden="1">
            <a:extLst>
              <a:ext uri="{FF2B5EF4-FFF2-40B4-BE49-F238E27FC236}">
                <a16:creationId xmlns:a16="http://schemas.microsoft.com/office/drawing/2014/main" id="{407B2F1A-087F-50A8-7B5E-11AB8C1DD233}"/>
              </a:ext>
            </a:extLst>
          </p:cNvPr>
          <p:cNvSpPr>
            <a:spLocks noGrp="1"/>
          </p:cNvSpPr>
          <p:nvPr>
            <p:ph type="sldNum" sz="quarter" idx="12"/>
          </p:nvPr>
        </p:nvSpPr>
        <p:spPr/>
        <p:txBody>
          <a:bodyPr/>
          <a:lstStyle/>
          <a:p>
            <a:pPr>
              <a:spcAft>
                <a:spcPts val="600"/>
              </a:spcAft>
            </a:pPr>
            <a:fld id="{0E8862F4-759C-4937-98C7-CDEB1EE77131}" type="slidenum">
              <a:rPr lang="da-DK" smtClean="0"/>
              <a:pPr>
                <a:spcAft>
                  <a:spcPts val="600"/>
                </a:spcAft>
              </a:pPr>
              <a:t>4</a:t>
            </a:fld>
            <a:endParaRPr lang="da-DK"/>
          </a:p>
        </p:txBody>
      </p:sp>
      <p:sp>
        <p:nvSpPr>
          <p:cNvPr id="8" name="Tekstfelt 7">
            <a:extLst>
              <a:ext uri="{FF2B5EF4-FFF2-40B4-BE49-F238E27FC236}">
                <a16:creationId xmlns:a16="http://schemas.microsoft.com/office/drawing/2014/main" id="{AC2CC6EC-7C62-7D3D-34D5-B4806A9F2AEA}"/>
              </a:ext>
            </a:extLst>
          </p:cNvPr>
          <p:cNvSpPr txBox="1"/>
          <p:nvPr/>
        </p:nvSpPr>
        <p:spPr>
          <a:xfrm>
            <a:off x="4319292" y="2737618"/>
            <a:ext cx="467775" cy="238125"/>
          </a:xfrm>
          <a:prstGeom prst="rect">
            <a:avLst/>
          </a:prstGeom>
          <a:noFill/>
        </p:spPr>
        <p:txBody>
          <a:bodyPr wrap="none" lIns="0" tIns="0" rIns="0" bIns="0" rtlCol="0">
            <a:noAutofit/>
          </a:bodyPr>
          <a:lstStyle/>
          <a:p>
            <a:pPr algn="l"/>
            <a:r>
              <a:rPr lang="da-DK" sz="1400" b="1" dirty="0">
                <a:solidFill>
                  <a:srgbClr val="FF0000"/>
                </a:solidFill>
                <a:highlight>
                  <a:srgbClr val="FFFFFF"/>
                </a:highlight>
              </a:rPr>
              <a:t> </a:t>
            </a:r>
            <a:r>
              <a:rPr lang="da-DK" sz="1400" b="1" dirty="0">
                <a:solidFill>
                  <a:srgbClr val="C80000"/>
                </a:solidFill>
                <a:highlight>
                  <a:srgbClr val="FFFFFF"/>
                </a:highlight>
              </a:rPr>
              <a:t>228</a:t>
            </a:r>
          </a:p>
        </p:txBody>
      </p:sp>
    </p:spTree>
    <p:extLst>
      <p:ext uri="{BB962C8B-B14F-4D97-AF65-F5344CB8AC3E}">
        <p14:creationId xmlns:p14="http://schemas.microsoft.com/office/powerpoint/2010/main" val="1571375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p:cNvSpPr>
            <a:spLocks noGrp="1"/>
          </p:cNvSpPr>
          <p:nvPr>
            <p:ph type="title"/>
          </p:nvPr>
        </p:nvSpPr>
        <p:spPr>
          <a:xfrm>
            <a:off x="484211" y="226542"/>
            <a:ext cx="11239500" cy="972021"/>
          </a:xfrm>
        </p:spPr>
        <p:txBody>
          <a:bodyPr anchor="ctr">
            <a:normAutofit/>
          </a:bodyPr>
          <a:lstStyle/>
          <a:p>
            <a:r>
              <a:rPr lang="da-DK" dirty="0"/>
              <a:t>Dækningsoversigt </a:t>
            </a:r>
          </a:p>
        </p:txBody>
      </p:sp>
      <p:pic>
        <p:nvPicPr>
          <p:cNvPr id="7" name="Pladsholder til indhold 6">
            <a:extLst>
              <a:ext uri="{FF2B5EF4-FFF2-40B4-BE49-F238E27FC236}">
                <a16:creationId xmlns:a16="http://schemas.microsoft.com/office/drawing/2014/main" id="{38F363D9-7A57-4BBA-A828-42B7A9C6A012}"/>
              </a:ext>
            </a:extLst>
          </p:cNvPr>
          <p:cNvPicPr>
            <a:picLocks noGrp="1" noChangeAspect="1"/>
          </p:cNvPicPr>
          <p:nvPr>
            <p:ph sz="quarter" idx="14"/>
          </p:nvPr>
        </p:nvPicPr>
        <p:blipFill>
          <a:blip r:embed="rId2"/>
          <a:stretch>
            <a:fillRect/>
          </a:stretch>
        </p:blipFill>
        <p:spPr>
          <a:xfrm>
            <a:off x="476250" y="2333710"/>
            <a:ext cx="11247460" cy="3458595"/>
          </a:xfrm>
          <a:noFill/>
        </p:spPr>
      </p:pic>
    </p:spTree>
    <p:extLst>
      <p:ext uri="{BB962C8B-B14F-4D97-AF65-F5344CB8AC3E}">
        <p14:creationId xmlns:p14="http://schemas.microsoft.com/office/powerpoint/2010/main" val="194967412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skala, enhed&#10;&#10;Automatisk genereret beskrivelse">
            <a:extLst>
              <a:ext uri="{FF2B5EF4-FFF2-40B4-BE49-F238E27FC236}">
                <a16:creationId xmlns:a16="http://schemas.microsoft.com/office/drawing/2014/main" id="{7DE34F71-3DF5-4D97-B467-E85AEEA4A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793450"/>
            <a:ext cx="5609651" cy="3181312"/>
          </a:xfrm>
          <a:prstGeom prst="rect">
            <a:avLst/>
          </a:prstGeom>
          <a:noFill/>
        </p:spPr>
      </p:pic>
      <p:sp>
        <p:nvSpPr>
          <p:cNvPr id="3" name="Pladsholder til indhold 2">
            <a:extLst>
              <a:ext uri="{FF2B5EF4-FFF2-40B4-BE49-F238E27FC236}">
                <a16:creationId xmlns:a16="http://schemas.microsoft.com/office/drawing/2014/main" id="{BA92B646-039D-4851-BAC6-74600C0EB3F0}"/>
              </a:ext>
            </a:extLst>
          </p:cNvPr>
          <p:cNvSpPr>
            <a:spLocks noGrp="1"/>
          </p:cNvSpPr>
          <p:nvPr>
            <p:ph sz="quarter" idx="14"/>
          </p:nvPr>
        </p:nvSpPr>
        <p:spPr>
          <a:xfrm>
            <a:off x="476251" y="1919883"/>
            <a:ext cx="5869131" cy="4286250"/>
          </a:xfrm>
        </p:spPr>
        <p:txBody>
          <a:bodyPr anchor="t">
            <a:normAutofit/>
          </a:bodyPr>
          <a:lstStyle/>
          <a:p>
            <a:r>
              <a:rPr lang="da-DK" dirty="0"/>
              <a:t>Forsikringspræmien kan reguleres 1 gang årligt.</a:t>
            </a:r>
          </a:p>
          <a:p>
            <a:pPr marL="0" indent="0">
              <a:buNone/>
            </a:pPr>
            <a:r>
              <a:rPr lang="da-DK" dirty="0"/>
              <a:t> </a:t>
            </a:r>
          </a:p>
          <a:p>
            <a:pPr marL="0" indent="0">
              <a:buNone/>
            </a:pPr>
            <a:r>
              <a:rPr lang="da-DK" b="1" dirty="0"/>
              <a:t>Betydning for præmien</a:t>
            </a:r>
            <a:r>
              <a:rPr lang="da-DK" dirty="0"/>
              <a:t>: </a:t>
            </a:r>
          </a:p>
          <a:p>
            <a:pPr marL="0" indent="0">
              <a:buNone/>
            </a:pPr>
            <a:r>
              <a:rPr lang="da-DK" dirty="0"/>
              <a:t>	Hvad har Ældre Sagen fået udbetalt </a:t>
            </a:r>
          </a:p>
          <a:p>
            <a:pPr marL="0" indent="0">
              <a:buNone/>
            </a:pPr>
            <a:r>
              <a:rPr lang="da-DK" dirty="0"/>
              <a:t>	Hvor tit anmelder Ældre Sagen skader. </a:t>
            </a:r>
          </a:p>
          <a:p>
            <a:pPr marL="0" indent="0">
              <a:buNone/>
            </a:pPr>
            <a:r>
              <a:rPr lang="da-DK" dirty="0"/>
              <a:t>	Sammenlagt, hvad er forsikringens risiko.</a:t>
            </a:r>
          </a:p>
          <a:p>
            <a:endParaRPr lang="da-DK" dirty="0"/>
          </a:p>
        </p:txBody>
      </p:sp>
      <p:sp>
        <p:nvSpPr>
          <p:cNvPr id="2" name="Titel 1">
            <a:extLst>
              <a:ext uri="{FF2B5EF4-FFF2-40B4-BE49-F238E27FC236}">
                <a16:creationId xmlns:a16="http://schemas.microsoft.com/office/drawing/2014/main" id="{C44FDFB1-DD51-4AA1-9130-038569AB136C}"/>
              </a:ext>
            </a:extLst>
          </p:cNvPr>
          <p:cNvSpPr>
            <a:spLocks noGrp="1"/>
          </p:cNvSpPr>
          <p:nvPr>
            <p:ph type="title"/>
          </p:nvPr>
        </p:nvSpPr>
        <p:spPr>
          <a:xfrm>
            <a:off x="484211" y="233406"/>
            <a:ext cx="11239500" cy="965156"/>
          </a:xfrm>
        </p:spPr>
        <p:txBody>
          <a:bodyPr anchor="ctr">
            <a:normAutofit/>
          </a:bodyPr>
          <a:lstStyle/>
          <a:p>
            <a:r>
              <a:rPr lang="da-DK"/>
              <a:t>Forsikringsovervejning </a:t>
            </a:r>
            <a:endParaRPr lang="da-DK" dirty="0"/>
          </a:p>
        </p:txBody>
      </p:sp>
      <p:sp>
        <p:nvSpPr>
          <p:cNvPr id="8" name="Tekstfelt 7">
            <a:extLst>
              <a:ext uri="{FF2B5EF4-FFF2-40B4-BE49-F238E27FC236}">
                <a16:creationId xmlns:a16="http://schemas.microsoft.com/office/drawing/2014/main" id="{47D7E776-9392-4930-B8A4-C7A9D0443FAE}"/>
              </a:ext>
            </a:extLst>
          </p:cNvPr>
          <p:cNvSpPr txBox="1"/>
          <p:nvPr/>
        </p:nvSpPr>
        <p:spPr>
          <a:xfrm>
            <a:off x="7039697" y="5056536"/>
            <a:ext cx="1985819"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2400" b="0" i="0" u="none" strike="noStrike" cap="none" spc="0" normalizeH="0" baseline="0" dirty="0">
                <a:ln>
                  <a:noFill/>
                </a:ln>
                <a:solidFill>
                  <a:srgbClr val="414141"/>
                </a:solidFill>
                <a:effectLst/>
                <a:uFillTx/>
                <a:latin typeface="+mn-lt"/>
                <a:ea typeface="Palatino"/>
                <a:cs typeface="Palatino"/>
                <a:sym typeface="Palatino"/>
              </a:rPr>
              <a:t>Præmien </a:t>
            </a:r>
          </a:p>
        </p:txBody>
      </p:sp>
      <p:sp>
        <p:nvSpPr>
          <p:cNvPr id="9" name="Tekstfelt 8">
            <a:extLst>
              <a:ext uri="{FF2B5EF4-FFF2-40B4-BE49-F238E27FC236}">
                <a16:creationId xmlns:a16="http://schemas.microsoft.com/office/drawing/2014/main" id="{DFD92DCB-5A01-4BC8-9CBB-F8E7FB4C72BD}"/>
              </a:ext>
            </a:extLst>
          </p:cNvPr>
          <p:cNvSpPr txBox="1"/>
          <p:nvPr/>
        </p:nvSpPr>
        <p:spPr>
          <a:xfrm>
            <a:off x="9310255" y="4687204"/>
            <a:ext cx="2413456"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2400" b="0" i="0" u="none" strike="noStrike" cap="none" spc="0" normalizeH="0" baseline="0" dirty="0">
                <a:ln>
                  <a:noFill/>
                </a:ln>
                <a:solidFill>
                  <a:srgbClr val="414141"/>
                </a:solidFill>
                <a:effectLst/>
                <a:uFillTx/>
                <a:latin typeface="+mn-lt"/>
                <a:ea typeface="Palatino"/>
                <a:cs typeface="Palatino"/>
                <a:sym typeface="Palatino"/>
              </a:rPr>
              <a:t>Hvad kan vi få</a:t>
            </a:r>
          </a:p>
          <a:p>
            <a:pPr marL="0" marR="0" indent="0" defTabSz="584200" rtl="0" fontAlgn="auto" latinLnBrk="1" hangingPunct="0">
              <a:lnSpc>
                <a:spcPct val="100000"/>
              </a:lnSpc>
              <a:spcBef>
                <a:spcPts val="0"/>
              </a:spcBef>
              <a:spcAft>
                <a:spcPts val="0"/>
              </a:spcAft>
              <a:buClrTx/>
              <a:buSzTx/>
              <a:buFontTx/>
              <a:buNone/>
              <a:tabLst/>
            </a:pPr>
            <a:r>
              <a:rPr kumimoji="0" lang="da-DK" sz="2400" b="0" i="0" u="none" strike="noStrike" cap="none" spc="0" normalizeH="0" baseline="0" dirty="0">
                <a:ln>
                  <a:noFill/>
                </a:ln>
                <a:solidFill>
                  <a:srgbClr val="414141"/>
                </a:solidFill>
                <a:effectLst/>
                <a:uFillTx/>
                <a:latin typeface="+mn-lt"/>
                <a:ea typeface="Palatino"/>
                <a:cs typeface="Palatino"/>
                <a:sym typeface="Palatino"/>
              </a:rPr>
              <a:t>erstattet i beløb </a:t>
            </a:r>
          </a:p>
        </p:txBody>
      </p:sp>
    </p:spTree>
    <p:extLst>
      <p:ext uri="{BB962C8B-B14F-4D97-AF65-F5344CB8AC3E}">
        <p14:creationId xmlns:p14="http://schemas.microsoft.com/office/powerpoint/2010/main" val="375994540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82DE444-8CC2-7FD0-EB60-653CA4BC83CD}"/>
              </a:ext>
            </a:extLst>
          </p:cNvPr>
          <p:cNvSpPr>
            <a:spLocks noGrp="1"/>
          </p:cNvSpPr>
          <p:nvPr>
            <p:ph sz="quarter" idx="12"/>
          </p:nvPr>
        </p:nvSpPr>
        <p:spPr/>
        <p:txBody>
          <a:bodyPr/>
          <a:lstStyle/>
          <a:p>
            <a:r>
              <a:rPr lang="da-DK" dirty="0"/>
              <a:t>Tingsansvarsforsikring </a:t>
            </a:r>
          </a:p>
          <a:p>
            <a:pPr lvl="3"/>
            <a:r>
              <a:rPr lang="da-DK" dirty="0"/>
              <a:t>Udg. : ingen dækning grundet accept af egen risiko </a:t>
            </a:r>
          </a:p>
          <a:p>
            <a:pPr lvl="3"/>
            <a:r>
              <a:rPr lang="da-DK" dirty="0"/>
              <a:t>U: Hvis der er tale om skade som ingen relation har til ”Den hjælpende hånd”</a:t>
            </a:r>
          </a:p>
          <a:p>
            <a:pPr lvl="3"/>
            <a:endParaRPr lang="da-DK" dirty="0"/>
          </a:p>
          <a:p>
            <a:pPr lvl="3"/>
            <a:r>
              <a:rPr lang="da-DK" dirty="0"/>
              <a:t>Husk ting før ansvar !</a:t>
            </a:r>
          </a:p>
          <a:p>
            <a:pPr marL="721381" lvl="3" indent="0">
              <a:buNone/>
            </a:pPr>
            <a:endParaRPr lang="da-DK" dirty="0"/>
          </a:p>
          <a:p>
            <a:pPr marL="721381" lvl="3" indent="0">
              <a:buNone/>
            </a:pPr>
            <a:r>
              <a:rPr lang="da-DK" dirty="0"/>
              <a:t>Ulykkesforsikringen dækker ved skader inkl. Løft </a:t>
            </a:r>
          </a:p>
        </p:txBody>
      </p:sp>
      <p:sp>
        <p:nvSpPr>
          <p:cNvPr id="4" name="Titel 3">
            <a:extLst>
              <a:ext uri="{FF2B5EF4-FFF2-40B4-BE49-F238E27FC236}">
                <a16:creationId xmlns:a16="http://schemas.microsoft.com/office/drawing/2014/main" id="{17F7909C-420B-1C5C-833F-A58365D2F06E}"/>
              </a:ext>
            </a:extLst>
          </p:cNvPr>
          <p:cNvSpPr>
            <a:spLocks noGrp="1"/>
          </p:cNvSpPr>
          <p:nvPr>
            <p:ph type="title"/>
          </p:nvPr>
        </p:nvSpPr>
        <p:spPr/>
        <p:txBody>
          <a:bodyPr/>
          <a:lstStyle/>
          <a:p>
            <a:r>
              <a:rPr lang="da-DK" dirty="0"/>
              <a:t>”Den hjælpende hånd” </a:t>
            </a:r>
          </a:p>
        </p:txBody>
      </p:sp>
    </p:spTree>
    <p:extLst>
      <p:ext uri="{BB962C8B-B14F-4D97-AF65-F5344CB8AC3E}">
        <p14:creationId xmlns:p14="http://schemas.microsoft.com/office/powerpoint/2010/main" val="49490102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6250" y="2560596"/>
            <a:ext cx="11245850" cy="1711223"/>
          </a:xfrm>
        </p:spPr>
        <p:txBody>
          <a:bodyPr/>
          <a:lstStyle/>
          <a:p>
            <a:r>
              <a:rPr lang="da-DK" dirty="0"/>
              <a:t>Ældre Sagens rejseforsikring til frivillige turhjælpere </a:t>
            </a:r>
          </a:p>
        </p:txBody>
      </p:sp>
    </p:spTree>
    <p:extLst>
      <p:ext uri="{BB962C8B-B14F-4D97-AF65-F5344CB8AC3E}">
        <p14:creationId xmlns:p14="http://schemas.microsoft.com/office/powerpoint/2010/main" val="397519954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91F0DB6-43C9-11F1-42CE-DB2C1492DCE0}"/>
              </a:ext>
            </a:extLst>
          </p:cNvPr>
          <p:cNvSpPr>
            <a:spLocks noGrp="1"/>
          </p:cNvSpPr>
          <p:nvPr>
            <p:ph sz="quarter" idx="12"/>
          </p:nvPr>
        </p:nvSpPr>
        <p:spPr>
          <a:xfrm>
            <a:off x="484211" y="1676401"/>
            <a:ext cx="11240007" cy="4539130"/>
          </a:xfrm>
        </p:spPr>
        <p:txBody>
          <a:bodyPr/>
          <a:lstStyle/>
          <a:p>
            <a:endParaRPr lang="da-DK" dirty="0"/>
          </a:p>
          <a:p>
            <a:r>
              <a:rPr lang="da-DK" dirty="0"/>
              <a:t>Akut sygdom og tilskadekomst </a:t>
            </a:r>
          </a:p>
          <a:p>
            <a:r>
              <a:rPr lang="da-DK" dirty="0"/>
              <a:t>Krisehjælp </a:t>
            </a:r>
          </a:p>
          <a:p>
            <a:r>
              <a:rPr lang="da-DK" dirty="0"/>
              <a:t>Bagage </a:t>
            </a:r>
          </a:p>
          <a:p>
            <a:r>
              <a:rPr lang="da-DK" dirty="0"/>
              <a:t>Hjemtransport ved sygdom eller dødsfald </a:t>
            </a:r>
          </a:p>
          <a:p>
            <a:r>
              <a:rPr lang="da-DK" dirty="0"/>
              <a:t>Personansvar, global juridisk assistance og sikkerhedsstillelse </a:t>
            </a:r>
          </a:p>
          <a:p>
            <a:r>
              <a:rPr lang="da-DK" dirty="0"/>
              <a:t>Forsinket fremmøde </a:t>
            </a:r>
          </a:p>
          <a:p>
            <a:endParaRPr lang="da-DK" dirty="0"/>
          </a:p>
        </p:txBody>
      </p:sp>
      <p:sp>
        <p:nvSpPr>
          <p:cNvPr id="4" name="Titel 3">
            <a:extLst>
              <a:ext uri="{FF2B5EF4-FFF2-40B4-BE49-F238E27FC236}">
                <a16:creationId xmlns:a16="http://schemas.microsoft.com/office/drawing/2014/main" id="{BBA16915-9F1E-84C7-D064-9FD3906DA202}"/>
              </a:ext>
            </a:extLst>
          </p:cNvPr>
          <p:cNvSpPr>
            <a:spLocks noGrp="1"/>
          </p:cNvSpPr>
          <p:nvPr>
            <p:ph type="title"/>
          </p:nvPr>
        </p:nvSpPr>
        <p:spPr/>
        <p:txBody>
          <a:bodyPr/>
          <a:lstStyle/>
          <a:p>
            <a:r>
              <a:rPr lang="da-DK" dirty="0"/>
              <a:t>Dækninger </a:t>
            </a:r>
          </a:p>
        </p:txBody>
      </p:sp>
    </p:spTree>
    <p:extLst>
      <p:ext uri="{BB962C8B-B14F-4D97-AF65-F5344CB8AC3E}">
        <p14:creationId xmlns:p14="http://schemas.microsoft.com/office/powerpoint/2010/main" val="426402548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dsholder til indhold 16"/>
          <p:cNvSpPr>
            <a:spLocks noGrp="1"/>
          </p:cNvSpPr>
          <p:nvPr>
            <p:ph sz="quarter" idx="12"/>
          </p:nvPr>
        </p:nvSpPr>
        <p:spPr>
          <a:xfrm>
            <a:off x="484211" y="1854200"/>
            <a:ext cx="11240007" cy="4554615"/>
          </a:xfrm>
        </p:spPr>
        <p:txBody>
          <a:bodyPr anchor="t"/>
          <a:lstStyle/>
          <a:p>
            <a:r>
              <a:rPr lang="da-DK" dirty="0"/>
              <a:t>Det er ikke muligt at tegne en forsikring, der kan dække en turhjælpers hjemtransport i forbindelse med, at denne skal blive tilbage </a:t>
            </a:r>
          </a:p>
          <a:p>
            <a:r>
              <a:rPr lang="da-DK" dirty="0"/>
              <a:t>Derfor opfordres der generelt til, at rejsearrangørens rejseleder benyttes </a:t>
            </a:r>
          </a:p>
          <a:p>
            <a:r>
              <a:rPr lang="da-DK" dirty="0"/>
              <a:t>Det kan dog være hensigtsmæssigt, at benytte vores turhjælpere, hvis disse bedst kan være behjælpelige. </a:t>
            </a:r>
          </a:p>
          <a:p>
            <a:r>
              <a:rPr lang="da-DK" dirty="0"/>
              <a:t>Lokalafdelingerne kan refundere ekstra omkostningerne og sekretariatet kan ansøges om refusion efterfølgende. Krav: turhjælperen skal rejse hjem, så snart det er muligt. </a:t>
            </a:r>
          </a:p>
          <a:p>
            <a:r>
              <a:rPr lang="da-DK" dirty="0"/>
              <a:t>NB! Der kan være dækning på den rejsendes rejseforsikring for ledsager. Vær at undersøge. Det er dog ikke altid at denne ekstra dækning er tegnet eller dækker </a:t>
            </a:r>
          </a:p>
          <a:p>
            <a:r>
              <a:rPr lang="da-DK" dirty="0"/>
              <a:t>FX: ”Tilkald og ledsager ”.</a:t>
            </a:r>
          </a:p>
        </p:txBody>
      </p:sp>
      <p:sp>
        <p:nvSpPr>
          <p:cNvPr id="15" name="Titel 14"/>
          <p:cNvSpPr>
            <a:spLocks noGrp="1"/>
          </p:cNvSpPr>
          <p:nvPr>
            <p:ph type="title"/>
          </p:nvPr>
        </p:nvSpPr>
        <p:spPr/>
        <p:txBody>
          <a:bodyPr/>
          <a:lstStyle/>
          <a:p>
            <a:r>
              <a:rPr lang="da-DK" dirty="0"/>
              <a:t>Turhjælpere </a:t>
            </a:r>
          </a:p>
        </p:txBody>
      </p:sp>
    </p:spTree>
    <p:extLst>
      <p:ext uri="{BB962C8B-B14F-4D97-AF65-F5344CB8AC3E}">
        <p14:creationId xmlns:p14="http://schemas.microsoft.com/office/powerpoint/2010/main" val="2970847005"/>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8A776FD-9607-943C-9CE9-2B124CFF1FAA}"/>
              </a:ext>
            </a:extLst>
          </p:cNvPr>
          <p:cNvSpPr>
            <a:spLocks noGrp="1"/>
          </p:cNvSpPr>
          <p:nvPr>
            <p:ph sz="quarter" idx="12"/>
          </p:nvPr>
        </p:nvSpPr>
        <p:spPr>
          <a:xfrm>
            <a:off x="484211" y="1816101"/>
            <a:ext cx="11240007" cy="4399430"/>
          </a:xfrm>
        </p:spPr>
        <p:txBody>
          <a:bodyPr/>
          <a:lstStyle/>
          <a:p>
            <a:r>
              <a:rPr lang="da-DK" dirty="0"/>
              <a:t>Det blå </a:t>
            </a:r>
            <a:r>
              <a:rPr lang="da-DK"/>
              <a:t>sygesikring sikrer, </a:t>
            </a:r>
            <a:r>
              <a:rPr lang="da-DK" dirty="0"/>
              <a:t>at man er sikret på samme måde som indbyggerne i det land man rejser i. </a:t>
            </a:r>
          </a:p>
          <a:p>
            <a:r>
              <a:rPr lang="da-DK" dirty="0"/>
              <a:t>Dobbeltforsikring i nogle tilfælde men det er internt mellem forsikringen og det offentlige </a:t>
            </a:r>
          </a:p>
          <a:p>
            <a:endParaRPr lang="da-DK" dirty="0"/>
          </a:p>
        </p:txBody>
      </p:sp>
      <p:sp>
        <p:nvSpPr>
          <p:cNvPr id="4" name="Titel 3">
            <a:extLst>
              <a:ext uri="{FF2B5EF4-FFF2-40B4-BE49-F238E27FC236}">
                <a16:creationId xmlns:a16="http://schemas.microsoft.com/office/drawing/2014/main" id="{33A225E9-C199-DFDC-6E59-B4D576334CDA}"/>
              </a:ext>
            </a:extLst>
          </p:cNvPr>
          <p:cNvSpPr>
            <a:spLocks noGrp="1"/>
          </p:cNvSpPr>
          <p:nvPr>
            <p:ph type="title"/>
          </p:nvPr>
        </p:nvSpPr>
        <p:spPr/>
        <p:txBody>
          <a:bodyPr>
            <a:normAutofit fontScale="90000"/>
          </a:bodyPr>
          <a:lstStyle/>
          <a:p>
            <a:r>
              <a:rPr lang="da-DK" dirty="0"/>
              <a:t>Det blå sygesikring </a:t>
            </a:r>
            <a:br>
              <a:rPr lang="da-DK" dirty="0"/>
            </a:br>
            <a:endParaRPr lang="da-DK" dirty="0"/>
          </a:p>
        </p:txBody>
      </p:sp>
    </p:spTree>
    <p:extLst>
      <p:ext uri="{BB962C8B-B14F-4D97-AF65-F5344CB8AC3E}">
        <p14:creationId xmlns:p14="http://schemas.microsoft.com/office/powerpoint/2010/main" val="408240749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4A687-BCD9-EC3E-EE9C-08D505C8DC15}"/>
              </a:ext>
            </a:extLst>
          </p:cNvPr>
          <p:cNvSpPr>
            <a:spLocks noGrp="1"/>
          </p:cNvSpPr>
          <p:nvPr>
            <p:ph type="title"/>
          </p:nvPr>
        </p:nvSpPr>
        <p:spPr>
          <a:xfrm>
            <a:off x="831850" y="1677989"/>
            <a:ext cx="8874212" cy="2660649"/>
          </a:xfrm>
        </p:spPr>
        <p:txBody>
          <a:bodyPr/>
          <a:lstStyle/>
          <a:p>
            <a:r>
              <a:rPr lang="da-DK" sz="5400" dirty="0" err="1"/>
              <a:t>Vipps</a:t>
            </a:r>
            <a:r>
              <a:rPr lang="da-DK" sz="5400" dirty="0"/>
              <a:t> MobilePay </a:t>
            </a:r>
            <a:r>
              <a:rPr lang="da-DK" sz="5400" dirty="0" err="1"/>
              <a:t>Get</a:t>
            </a:r>
            <a:r>
              <a:rPr lang="da-DK" sz="5400" dirty="0"/>
              <a:t> </a:t>
            </a:r>
            <a:r>
              <a:rPr lang="da-DK" sz="5400" dirty="0" err="1"/>
              <a:t>paid</a:t>
            </a:r>
            <a:br>
              <a:rPr lang="da-DK" dirty="0"/>
            </a:br>
            <a:br>
              <a:rPr lang="da-DK" dirty="0"/>
            </a:br>
            <a:r>
              <a:rPr lang="da-DK" sz="3200" dirty="0"/>
              <a:t>v/Christian</a:t>
            </a:r>
          </a:p>
        </p:txBody>
      </p:sp>
      <p:sp>
        <p:nvSpPr>
          <p:cNvPr id="6" name="Pladsholder til slidenummer 5">
            <a:extLst>
              <a:ext uri="{FF2B5EF4-FFF2-40B4-BE49-F238E27FC236}">
                <a16:creationId xmlns:a16="http://schemas.microsoft.com/office/drawing/2014/main" id="{8BE6CA76-408A-67AA-7953-C1E60622CA70}"/>
              </a:ext>
            </a:extLst>
          </p:cNvPr>
          <p:cNvSpPr>
            <a:spLocks noGrp="1"/>
          </p:cNvSpPr>
          <p:nvPr>
            <p:ph type="sldNum" sz="quarter" idx="12"/>
          </p:nvPr>
        </p:nvSpPr>
        <p:spPr/>
        <p:txBody>
          <a:bodyPr/>
          <a:lstStyle/>
          <a:p>
            <a:fld id="{0E8862F4-759C-4937-98C7-CDEB1EE77131}" type="slidenum">
              <a:rPr lang="da-DK" smtClean="0"/>
              <a:pPr/>
              <a:t>47</a:t>
            </a:fld>
            <a:endParaRPr lang="da-DK" dirty="0"/>
          </a:p>
        </p:txBody>
      </p:sp>
    </p:spTree>
    <p:extLst>
      <p:ext uri="{BB962C8B-B14F-4D97-AF65-F5344CB8AC3E}">
        <p14:creationId xmlns:p14="http://schemas.microsoft.com/office/powerpoint/2010/main" val="1508702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B378A855-62D0-4AD2-D62F-9F518A5E0DA4}"/>
              </a:ext>
            </a:extLst>
          </p:cNvPr>
          <p:cNvSpPr>
            <a:spLocks noGrp="1"/>
          </p:cNvSpPr>
          <p:nvPr>
            <p:ph type="dt" sz="half" idx="10"/>
          </p:nvPr>
        </p:nvSpPr>
        <p:spPr/>
        <p:txBody>
          <a:bodyPr/>
          <a:lstStyle/>
          <a:p>
            <a:fld id="{B58C45D7-6462-489C-A979-B114E41E8386}" type="datetime1">
              <a:rPr lang="da-DK" smtClean="0"/>
              <a:t>10-10-2024</a:t>
            </a:fld>
            <a:endParaRPr lang="da-DK" dirty="0"/>
          </a:p>
        </p:txBody>
      </p:sp>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48</a:t>
            </a:fld>
            <a:endParaRPr lang="da-DK" dirty="0"/>
          </a:p>
        </p:txBody>
      </p:sp>
      <p:sp>
        <p:nvSpPr>
          <p:cNvPr id="4" name="Pladsholder til indhold 3">
            <a:extLst>
              <a:ext uri="{FF2B5EF4-FFF2-40B4-BE49-F238E27FC236}">
                <a16:creationId xmlns:a16="http://schemas.microsoft.com/office/drawing/2014/main" id="{17BF6DF4-6389-3B01-E16A-CDD48BD007DF}"/>
              </a:ext>
            </a:extLst>
          </p:cNvPr>
          <p:cNvSpPr>
            <a:spLocks noGrp="1"/>
          </p:cNvSpPr>
          <p:nvPr>
            <p:ph sz="quarter" idx="13"/>
          </p:nvPr>
        </p:nvSpPr>
        <p:spPr/>
        <p:txBody>
          <a:bodyPr/>
          <a:lstStyle/>
          <a:p>
            <a:pPr marL="457200" indent="-457200">
              <a:buFont typeface="Arial" panose="020B0604020202020204" pitchFamily="34" charset="0"/>
              <a:buChar char="•"/>
            </a:pPr>
            <a:endParaRPr lang="da-DK" sz="3200" dirty="0"/>
          </a:p>
          <a:p>
            <a:pPr marL="457200" indent="-457200">
              <a:buFont typeface="Arial" panose="020B0604020202020204" pitchFamily="34" charset="0"/>
              <a:buChar char="•"/>
            </a:pPr>
            <a:r>
              <a:rPr lang="da-DK" sz="3200" dirty="0"/>
              <a:t>Den 12. marts 2024 ændrede verden sig.</a:t>
            </a:r>
          </a:p>
          <a:p>
            <a:pPr marL="457200" indent="-457200">
              <a:buFont typeface="Arial" panose="020B0604020202020204" pitchFamily="34" charset="0"/>
              <a:buChar char="•"/>
            </a:pPr>
            <a:endParaRPr lang="da-DK" sz="3200" dirty="0"/>
          </a:p>
          <a:p>
            <a:pPr marL="457200" indent="-457200">
              <a:buFont typeface="Arial" panose="020B0604020202020204" pitchFamily="34" charset="0"/>
              <a:buChar char="•"/>
            </a:pPr>
            <a:r>
              <a:rPr lang="da-DK" sz="3200" dirty="0"/>
              <a:t>Nu er det muligt at komme på via PC.</a:t>
            </a:r>
          </a:p>
          <a:p>
            <a:pPr marL="457200" indent="-457200">
              <a:buFont typeface="Arial" panose="020B0604020202020204" pitchFamily="34" charset="0"/>
              <a:buChar char="•"/>
            </a:pPr>
            <a:endParaRPr lang="da-DK" sz="3200" dirty="0"/>
          </a:p>
          <a:p>
            <a:pPr marL="457200" indent="-457200">
              <a:buFont typeface="Arial" panose="020B0604020202020204" pitchFamily="34" charset="0"/>
              <a:buChar char="•"/>
            </a:pPr>
            <a:r>
              <a:rPr lang="da-DK" sz="3200" dirty="0"/>
              <a:t>Hvordan gør jeg?</a:t>
            </a:r>
          </a:p>
          <a:p>
            <a:endParaRPr lang="da-DK" sz="3200" dirty="0"/>
          </a:p>
          <a:p>
            <a:pPr marL="457200" indent="-457200">
              <a:buFont typeface="Arial" panose="020B0604020202020204" pitchFamily="34" charset="0"/>
              <a:buChar char="•"/>
            </a:pPr>
            <a:r>
              <a:rPr lang="da-DK" sz="3200" dirty="0"/>
              <a:t>Hvad kan man bruge det til?</a:t>
            </a:r>
          </a:p>
          <a:p>
            <a:endParaRPr lang="da-DK" sz="3200" dirty="0"/>
          </a:p>
        </p:txBody>
      </p:sp>
      <p:pic>
        <p:nvPicPr>
          <p:cNvPr id="6" name="Billede 5">
            <a:extLst>
              <a:ext uri="{FF2B5EF4-FFF2-40B4-BE49-F238E27FC236}">
                <a16:creationId xmlns:a16="http://schemas.microsoft.com/office/drawing/2014/main" id="{9AC302C9-6B6E-D3FA-8E8E-C73103241208}"/>
              </a:ext>
            </a:extLst>
          </p:cNvPr>
          <p:cNvPicPr>
            <a:picLocks noChangeAspect="1"/>
          </p:cNvPicPr>
          <p:nvPr/>
        </p:nvPicPr>
        <p:blipFill>
          <a:blip r:embed="rId3"/>
          <a:stretch>
            <a:fillRect/>
          </a:stretch>
        </p:blipFill>
        <p:spPr>
          <a:xfrm>
            <a:off x="414337" y="388031"/>
            <a:ext cx="6095999" cy="870857"/>
          </a:xfrm>
          <a:prstGeom prst="rect">
            <a:avLst/>
          </a:prstGeom>
        </p:spPr>
      </p:pic>
    </p:spTree>
    <p:extLst>
      <p:ext uri="{BB962C8B-B14F-4D97-AF65-F5344CB8AC3E}">
        <p14:creationId xmlns:p14="http://schemas.microsoft.com/office/powerpoint/2010/main" val="3317641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B378A855-62D0-4AD2-D62F-9F518A5E0DA4}"/>
              </a:ext>
            </a:extLst>
          </p:cNvPr>
          <p:cNvSpPr>
            <a:spLocks noGrp="1"/>
          </p:cNvSpPr>
          <p:nvPr>
            <p:ph type="dt" sz="half" idx="10"/>
          </p:nvPr>
        </p:nvSpPr>
        <p:spPr/>
        <p:txBody>
          <a:bodyPr/>
          <a:lstStyle/>
          <a:p>
            <a:fld id="{B58C45D7-6462-489C-A979-B114E41E8386}" type="datetime1">
              <a:rPr lang="da-DK" smtClean="0"/>
              <a:t>10-10-2024</a:t>
            </a:fld>
            <a:endParaRPr lang="da-DK" dirty="0"/>
          </a:p>
        </p:txBody>
      </p:sp>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49</a:t>
            </a:fld>
            <a:endParaRPr lang="da-DK" dirty="0"/>
          </a:p>
        </p:txBody>
      </p:sp>
      <p:sp>
        <p:nvSpPr>
          <p:cNvPr id="4" name="Pladsholder til indhold 3">
            <a:extLst>
              <a:ext uri="{FF2B5EF4-FFF2-40B4-BE49-F238E27FC236}">
                <a16:creationId xmlns:a16="http://schemas.microsoft.com/office/drawing/2014/main" id="{17BF6DF4-6389-3B01-E16A-CDD48BD007DF}"/>
              </a:ext>
            </a:extLst>
          </p:cNvPr>
          <p:cNvSpPr>
            <a:spLocks noGrp="1"/>
          </p:cNvSpPr>
          <p:nvPr>
            <p:ph sz="quarter" idx="13"/>
          </p:nvPr>
        </p:nvSpPr>
        <p:spPr/>
        <p:txBody>
          <a:bodyPr/>
          <a:lstStyle/>
          <a:p>
            <a:pPr marL="457200" indent="-457200">
              <a:buFont typeface="Arial" panose="020B0604020202020204" pitchFamily="34" charset="0"/>
              <a:buChar char="•"/>
            </a:pPr>
            <a:endParaRPr lang="da-DK" sz="3200" dirty="0"/>
          </a:p>
          <a:p>
            <a:pPr marL="457200" indent="-457200">
              <a:buFont typeface="Arial" panose="020B0604020202020204" pitchFamily="34" charset="0"/>
              <a:buChar char="•"/>
            </a:pPr>
            <a:r>
              <a:rPr lang="da-DK" sz="3200" dirty="0"/>
              <a:t>Du skriver til regnskab@aeldresagen.dk</a:t>
            </a:r>
          </a:p>
          <a:p>
            <a:pPr marL="457200" indent="-457200">
              <a:buFont typeface="Arial" panose="020B0604020202020204" pitchFamily="34" charset="0"/>
              <a:buChar char="•"/>
            </a:pPr>
            <a:endParaRPr lang="da-DK" sz="3200" dirty="0"/>
          </a:p>
          <a:p>
            <a:pPr marL="457200" indent="-457200">
              <a:buFont typeface="Arial" panose="020B0604020202020204" pitchFamily="34" charset="0"/>
              <a:buChar char="•"/>
            </a:pPr>
            <a:r>
              <a:rPr lang="da-DK" sz="3200" dirty="0"/>
              <a:t>Skriv fra din KS mail at du vil have adgang. Husk at inkludere dit eget mobil telefon nummer</a:t>
            </a:r>
          </a:p>
          <a:p>
            <a:pPr marL="457200" indent="-457200">
              <a:buFont typeface="Arial" panose="020B0604020202020204" pitchFamily="34" charset="0"/>
              <a:buChar char="•"/>
            </a:pPr>
            <a:endParaRPr lang="da-DK" sz="3200" dirty="0"/>
          </a:p>
          <a:p>
            <a:pPr marL="457200" indent="-457200">
              <a:buFont typeface="Arial" panose="020B0604020202020204" pitchFamily="34" charset="0"/>
              <a:buChar char="•"/>
            </a:pPr>
            <a:r>
              <a:rPr lang="da-DK" sz="3200" dirty="0"/>
              <a:t>Vi vil, så hurtigt som muligt(forvent ikke at dette er hurtigt) oprette jer og melde tilbage (inden årets udgang)</a:t>
            </a:r>
          </a:p>
          <a:p>
            <a:endParaRPr lang="da-DK" sz="3200" dirty="0"/>
          </a:p>
          <a:p>
            <a:endParaRPr lang="da-DK" sz="3200" dirty="0"/>
          </a:p>
        </p:txBody>
      </p:sp>
      <p:pic>
        <p:nvPicPr>
          <p:cNvPr id="6" name="Billede 5">
            <a:extLst>
              <a:ext uri="{FF2B5EF4-FFF2-40B4-BE49-F238E27FC236}">
                <a16:creationId xmlns:a16="http://schemas.microsoft.com/office/drawing/2014/main" id="{9AC302C9-6B6E-D3FA-8E8E-C73103241208}"/>
              </a:ext>
            </a:extLst>
          </p:cNvPr>
          <p:cNvPicPr>
            <a:picLocks noChangeAspect="1"/>
          </p:cNvPicPr>
          <p:nvPr/>
        </p:nvPicPr>
        <p:blipFill>
          <a:blip r:embed="rId3"/>
          <a:stretch>
            <a:fillRect/>
          </a:stretch>
        </p:blipFill>
        <p:spPr>
          <a:xfrm>
            <a:off x="414337" y="388031"/>
            <a:ext cx="6095999" cy="870857"/>
          </a:xfrm>
          <a:prstGeom prst="rect">
            <a:avLst/>
          </a:prstGeom>
        </p:spPr>
      </p:pic>
    </p:spTree>
    <p:extLst>
      <p:ext uri="{BB962C8B-B14F-4D97-AF65-F5344CB8AC3E}">
        <p14:creationId xmlns:p14="http://schemas.microsoft.com/office/powerpoint/2010/main" val="3609068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56EE35B1-D830-3496-E7CB-EA7F527C2D52}"/>
              </a:ext>
            </a:extLst>
          </p:cNvPr>
          <p:cNvSpPr>
            <a:spLocks noGrp="1"/>
          </p:cNvSpPr>
          <p:nvPr>
            <p:ph type="dt" sz="half" idx="10"/>
          </p:nvPr>
        </p:nvSpPr>
        <p:spPr>
          <a:xfrm>
            <a:off x="8866188" y="6577013"/>
            <a:ext cx="1939925" cy="273050"/>
          </a:xfrm>
        </p:spPr>
        <p:txBody>
          <a:bodyPr anchor="ctr">
            <a:normAutofit/>
          </a:bodyPr>
          <a:lstStyle/>
          <a:p>
            <a:pPr>
              <a:spcAft>
                <a:spcPts val="600"/>
              </a:spcAft>
            </a:pPr>
            <a:endParaRPr lang="da-DK" dirty="0"/>
          </a:p>
        </p:txBody>
      </p:sp>
      <p:sp>
        <p:nvSpPr>
          <p:cNvPr id="5" name="Pladsholder til slidenummer 4">
            <a:extLst>
              <a:ext uri="{FF2B5EF4-FFF2-40B4-BE49-F238E27FC236}">
                <a16:creationId xmlns:a16="http://schemas.microsoft.com/office/drawing/2014/main" id="{4A56840B-C192-65F3-C667-C3E8B2A3C783}"/>
              </a:ext>
            </a:extLst>
          </p:cNvPr>
          <p:cNvSpPr>
            <a:spLocks noGrp="1"/>
          </p:cNvSpPr>
          <p:nvPr>
            <p:ph type="sldNum" sz="quarter" idx="12"/>
          </p:nvPr>
        </p:nvSpPr>
        <p:spPr>
          <a:xfrm>
            <a:off x="11082337" y="6577013"/>
            <a:ext cx="693737" cy="273050"/>
          </a:xfrm>
        </p:spPr>
        <p:txBody>
          <a:bodyPr anchor="ctr">
            <a:normAutofit/>
          </a:bodyPr>
          <a:lstStyle/>
          <a:p>
            <a:pPr>
              <a:spcAft>
                <a:spcPts val="600"/>
              </a:spcAft>
            </a:pPr>
            <a:fld id="{0E8862F4-759C-4937-98C7-CDEB1EE77131}" type="slidenum">
              <a:rPr lang="da-DK" smtClean="0"/>
              <a:pPr>
                <a:spcAft>
                  <a:spcPts val="600"/>
                </a:spcAft>
              </a:pPr>
              <a:t>5</a:t>
            </a:fld>
            <a:endParaRPr lang="da-DK"/>
          </a:p>
        </p:txBody>
      </p:sp>
      <p:sp>
        <p:nvSpPr>
          <p:cNvPr id="2" name="Titel 1">
            <a:extLst>
              <a:ext uri="{FF2B5EF4-FFF2-40B4-BE49-F238E27FC236}">
                <a16:creationId xmlns:a16="http://schemas.microsoft.com/office/drawing/2014/main" id="{EBBE80BD-403B-5C77-CF72-C5F651B06895}"/>
              </a:ext>
            </a:extLst>
          </p:cNvPr>
          <p:cNvSpPr>
            <a:spLocks noGrp="1"/>
          </p:cNvSpPr>
          <p:nvPr>
            <p:ph type="title"/>
          </p:nvPr>
        </p:nvSpPr>
        <p:spPr>
          <a:xfrm>
            <a:off x="414337" y="419100"/>
            <a:ext cx="11361737" cy="839788"/>
          </a:xfrm>
        </p:spPr>
        <p:txBody>
          <a:bodyPr anchor="t">
            <a:normAutofit/>
          </a:bodyPr>
          <a:lstStyle/>
          <a:p>
            <a:r>
              <a:rPr lang="da-DK" dirty="0"/>
              <a:t>Hvordan skal midlerne bruges?</a:t>
            </a:r>
          </a:p>
        </p:txBody>
      </p:sp>
      <p:pic>
        <p:nvPicPr>
          <p:cNvPr id="12" name="Pladsholder til indhold 11" descr="Unge forretningsaktiviteter, der tænker">
            <a:extLst>
              <a:ext uri="{FF2B5EF4-FFF2-40B4-BE49-F238E27FC236}">
                <a16:creationId xmlns:a16="http://schemas.microsoft.com/office/drawing/2014/main" id="{B681C3C2-8FE3-D3B3-0A2A-7EE99911A74F}"/>
              </a:ext>
            </a:extLst>
          </p:cNvPr>
          <p:cNvPicPr>
            <a:picLocks noGrp="1" noChangeAspect="1"/>
          </p:cNvPicPr>
          <p:nvPr>
            <p:ph sz="half" idx="1"/>
          </p:nvPr>
        </p:nvPicPr>
        <p:blipFill>
          <a:blip r:embed="rId2"/>
          <a:stretch>
            <a:fillRect/>
          </a:stretch>
        </p:blipFill>
        <p:spPr>
          <a:xfrm>
            <a:off x="4268826" y="1258888"/>
            <a:ext cx="1978068" cy="4479925"/>
          </a:xfrm>
        </p:spPr>
      </p:pic>
      <p:pic>
        <p:nvPicPr>
          <p:cNvPr id="14" name="Pladsholder til indhold 13" descr="Gammel kvinde tommelfinger ned">
            <a:extLst>
              <a:ext uri="{FF2B5EF4-FFF2-40B4-BE49-F238E27FC236}">
                <a16:creationId xmlns:a16="http://schemas.microsoft.com/office/drawing/2014/main" id="{69721001-DFF1-F602-4597-08D47854FCA3}"/>
              </a:ext>
            </a:extLst>
          </p:cNvPr>
          <p:cNvPicPr>
            <a:picLocks noGrp="1" noChangeAspect="1"/>
          </p:cNvPicPr>
          <p:nvPr>
            <p:ph sz="half" idx="2"/>
          </p:nvPr>
        </p:nvPicPr>
        <p:blipFill>
          <a:blip r:embed="rId3"/>
          <a:stretch>
            <a:fillRect/>
          </a:stretch>
        </p:blipFill>
        <p:spPr>
          <a:xfrm>
            <a:off x="2275088" y="1121609"/>
            <a:ext cx="2111055" cy="5190912"/>
          </a:xfrm>
        </p:spPr>
      </p:pic>
      <p:pic>
        <p:nvPicPr>
          <p:cNvPr id="16" name="Billede 15" descr="Afslappet kvinde med hånd på hip">
            <a:extLst>
              <a:ext uri="{FF2B5EF4-FFF2-40B4-BE49-F238E27FC236}">
                <a16:creationId xmlns:a16="http://schemas.microsoft.com/office/drawing/2014/main" id="{3D407097-C52D-19FC-54FE-C95CC7A2F080}"/>
              </a:ext>
            </a:extLst>
          </p:cNvPr>
          <p:cNvPicPr>
            <a:picLocks noChangeAspect="1"/>
          </p:cNvPicPr>
          <p:nvPr/>
        </p:nvPicPr>
        <p:blipFill>
          <a:blip r:embed="rId4"/>
          <a:stretch>
            <a:fillRect/>
          </a:stretch>
        </p:blipFill>
        <p:spPr>
          <a:xfrm>
            <a:off x="5770728" y="1258888"/>
            <a:ext cx="3020793" cy="5022789"/>
          </a:xfrm>
          <a:prstGeom prst="rect">
            <a:avLst/>
          </a:prstGeom>
        </p:spPr>
      </p:pic>
      <p:pic>
        <p:nvPicPr>
          <p:cNvPr id="20" name="Billede 19" descr="Unge dreng hånd på kumme">
            <a:extLst>
              <a:ext uri="{FF2B5EF4-FFF2-40B4-BE49-F238E27FC236}">
                <a16:creationId xmlns:a16="http://schemas.microsoft.com/office/drawing/2014/main" id="{888024B7-42A8-E5C1-ED92-73FA2DE8A9BE}"/>
              </a:ext>
            </a:extLst>
          </p:cNvPr>
          <p:cNvPicPr>
            <a:picLocks noChangeAspect="1"/>
          </p:cNvPicPr>
          <p:nvPr/>
        </p:nvPicPr>
        <p:blipFill>
          <a:blip r:embed="rId5"/>
          <a:stretch>
            <a:fillRect/>
          </a:stretch>
        </p:blipFill>
        <p:spPr>
          <a:xfrm>
            <a:off x="338976" y="1121609"/>
            <a:ext cx="2011474" cy="5277857"/>
          </a:xfrm>
          <a:prstGeom prst="rect">
            <a:avLst/>
          </a:prstGeom>
        </p:spPr>
      </p:pic>
      <p:pic>
        <p:nvPicPr>
          <p:cNvPr id="22" name="Billede 21" descr="Ældre kvinde med håndskrift">
            <a:extLst>
              <a:ext uri="{FF2B5EF4-FFF2-40B4-BE49-F238E27FC236}">
                <a16:creationId xmlns:a16="http://schemas.microsoft.com/office/drawing/2014/main" id="{E01581D8-2D09-56B4-DBA0-4FF2E177FDE7}"/>
              </a:ext>
            </a:extLst>
          </p:cNvPr>
          <p:cNvPicPr>
            <a:picLocks noChangeAspect="1"/>
          </p:cNvPicPr>
          <p:nvPr/>
        </p:nvPicPr>
        <p:blipFill>
          <a:blip r:embed="rId6"/>
          <a:stretch>
            <a:fillRect/>
          </a:stretch>
        </p:blipFill>
        <p:spPr>
          <a:xfrm>
            <a:off x="8528484" y="838994"/>
            <a:ext cx="2437240" cy="5344977"/>
          </a:xfrm>
          <a:prstGeom prst="rect">
            <a:avLst/>
          </a:prstGeom>
        </p:spPr>
      </p:pic>
    </p:spTree>
    <p:extLst>
      <p:ext uri="{BB962C8B-B14F-4D97-AF65-F5344CB8AC3E}">
        <p14:creationId xmlns:p14="http://schemas.microsoft.com/office/powerpoint/2010/main" val="333976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B378A855-62D0-4AD2-D62F-9F518A5E0DA4}"/>
              </a:ext>
            </a:extLst>
          </p:cNvPr>
          <p:cNvSpPr>
            <a:spLocks noGrp="1"/>
          </p:cNvSpPr>
          <p:nvPr>
            <p:ph type="dt" sz="half" idx="10"/>
          </p:nvPr>
        </p:nvSpPr>
        <p:spPr/>
        <p:txBody>
          <a:bodyPr/>
          <a:lstStyle/>
          <a:p>
            <a:fld id="{B58C45D7-6462-489C-A979-B114E41E8386}" type="datetime1">
              <a:rPr lang="da-DK" smtClean="0"/>
              <a:t>10-10-2024</a:t>
            </a:fld>
            <a:endParaRPr lang="da-DK" dirty="0"/>
          </a:p>
        </p:txBody>
      </p:sp>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50</a:t>
            </a:fld>
            <a:endParaRPr lang="da-DK" dirty="0"/>
          </a:p>
        </p:txBody>
      </p:sp>
      <p:sp>
        <p:nvSpPr>
          <p:cNvPr id="4" name="Pladsholder til indhold 3">
            <a:extLst>
              <a:ext uri="{FF2B5EF4-FFF2-40B4-BE49-F238E27FC236}">
                <a16:creationId xmlns:a16="http://schemas.microsoft.com/office/drawing/2014/main" id="{17BF6DF4-6389-3B01-E16A-CDD48BD007DF}"/>
              </a:ext>
            </a:extLst>
          </p:cNvPr>
          <p:cNvSpPr>
            <a:spLocks noGrp="1"/>
          </p:cNvSpPr>
          <p:nvPr>
            <p:ph sz="quarter" idx="13"/>
          </p:nvPr>
        </p:nvSpPr>
        <p:spPr/>
        <p:txBody>
          <a:bodyPr/>
          <a:lstStyle/>
          <a:p>
            <a:pPr marL="457200" indent="-457200">
              <a:buFont typeface="Arial" panose="020B0604020202020204" pitchFamily="34" charset="0"/>
              <a:buChar char="•"/>
            </a:pPr>
            <a:r>
              <a:rPr lang="da-DK" sz="3200" dirty="0"/>
              <a:t>Du får så en tilsvarende mail:</a:t>
            </a:r>
          </a:p>
          <a:p>
            <a:pPr marL="457200" indent="-457200">
              <a:buFont typeface="Arial" panose="020B0604020202020204" pitchFamily="34" charset="0"/>
              <a:buChar char="•"/>
            </a:pPr>
            <a:endParaRPr lang="da-DK" sz="3200" dirty="0"/>
          </a:p>
          <a:p>
            <a:pPr marL="457200" indent="-457200">
              <a:buFont typeface="Arial" panose="020B0604020202020204" pitchFamily="34" charset="0"/>
              <a:buChar char="•"/>
            </a:pPr>
            <a:endParaRPr lang="da-DK" sz="3200" dirty="0"/>
          </a:p>
          <a:p>
            <a:endParaRPr lang="da-DK" sz="3200" dirty="0"/>
          </a:p>
        </p:txBody>
      </p:sp>
      <p:pic>
        <p:nvPicPr>
          <p:cNvPr id="6" name="Billede 5">
            <a:extLst>
              <a:ext uri="{FF2B5EF4-FFF2-40B4-BE49-F238E27FC236}">
                <a16:creationId xmlns:a16="http://schemas.microsoft.com/office/drawing/2014/main" id="{9AC302C9-6B6E-D3FA-8E8E-C73103241208}"/>
              </a:ext>
            </a:extLst>
          </p:cNvPr>
          <p:cNvPicPr>
            <a:picLocks noChangeAspect="1"/>
          </p:cNvPicPr>
          <p:nvPr/>
        </p:nvPicPr>
        <p:blipFill>
          <a:blip r:embed="rId3"/>
          <a:stretch>
            <a:fillRect/>
          </a:stretch>
        </p:blipFill>
        <p:spPr>
          <a:xfrm>
            <a:off x="414337" y="388031"/>
            <a:ext cx="6095999" cy="870857"/>
          </a:xfrm>
          <a:prstGeom prst="rect">
            <a:avLst/>
          </a:prstGeom>
        </p:spPr>
      </p:pic>
      <p:pic>
        <p:nvPicPr>
          <p:cNvPr id="7" name="Billede 6">
            <a:extLst>
              <a:ext uri="{FF2B5EF4-FFF2-40B4-BE49-F238E27FC236}">
                <a16:creationId xmlns:a16="http://schemas.microsoft.com/office/drawing/2014/main" id="{235891AF-CB26-4BBF-69EC-EEA2B60930E3}"/>
              </a:ext>
            </a:extLst>
          </p:cNvPr>
          <p:cNvPicPr>
            <a:picLocks noChangeAspect="1"/>
          </p:cNvPicPr>
          <p:nvPr/>
        </p:nvPicPr>
        <p:blipFill>
          <a:blip r:embed="rId4"/>
          <a:stretch>
            <a:fillRect/>
          </a:stretch>
        </p:blipFill>
        <p:spPr>
          <a:xfrm>
            <a:off x="2893843" y="2518022"/>
            <a:ext cx="6191250" cy="3295650"/>
          </a:xfrm>
          <a:prstGeom prst="rect">
            <a:avLst/>
          </a:prstGeom>
        </p:spPr>
      </p:pic>
    </p:spTree>
    <p:extLst>
      <p:ext uri="{BB962C8B-B14F-4D97-AF65-F5344CB8AC3E}">
        <p14:creationId xmlns:p14="http://schemas.microsoft.com/office/powerpoint/2010/main" val="3589875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B378A855-62D0-4AD2-D62F-9F518A5E0DA4}"/>
              </a:ext>
            </a:extLst>
          </p:cNvPr>
          <p:cNvSpPr>
            <a:spLocks noGrp="1"/>
          </p:cNvSpPr>
          <p:nvPr>
            <p:ph type="dt" sz="half" idx="10"/>
          </p:nvPr>
        </p:nvSpPr>
        <p:spPr/>
        <p:txBody>
          <a:bodyPr/>
          <a:lstStyle/>
          <a:p>
            <a:fld id="{B58C45D7-6462-489C-A979-B114E41E8386}" type="datetime1">
              <a:rPr lang="da-DK" smtClean="0"/>
              <a:t>10-10-2024</a:t>
            </a:fld>
            <a:endParaRPr lang="da-DK" dirty="0"/>
          </a:p>
        </p:txBody>
      </p:sp>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51</a:t>
            </a:fld>
            <a:endParaRPr lang="da-DK" dirty="0"/>
          </a:p>
        </p:txBody>
      </p:sp>
      <p:sp>
        <p:nvSpPr>
          <p:cNvPr id="4" name="Pladsholder til indhold 3">
            <a:extLst>
              <a:ext uri="{FF2B5EF4-FFF2-40B4-BE49-F238E27FC236}">
                <a16:creationId xmlns:a16="http://schemas.microsoft.com/office/drawing/2014/main" id="{17BF6DF4-6389-3B01-E16A-CDD48BD007DF}"/>
              </a:ext>
            </a:extLst>
          </p:cNvPr>
          <p:cNvSpPr>
            <a:spLocks noGrp="1"/>
          </p:cNvSpPr>
          <p:nvPr>
            <p:ph sz="quarter" idx="13"/>
          </p:nvPr>
        </p:nvSpPr>
        <p:spPr/>
        <p:txBody>
          <a:bodyPr/>
          <a:lstStyle/>
          <a:p>
            <a:pPr marL="457200" indent="-457200">
              <a:buFont typeface="Arial" panose="020B0604020202020204" pitchFamily="34" charset="0"/>
              <a:buChar char="•"/>
            </a:pPr>
            <a:endParaRPr lang="da-DK" sz="3200" dirty="0"/>
          </a:p>
          <a:p>
            <a:endParaRPr lang="da-DK" sz="3200" dirty="0"/>
          </a:p>
          <a:p>
            <a:pPr marL="457200" indent="-457200">
              <a:buFont typeface="Arial" panose="020B0604020202020204" pitchFamily="34" charset="0"/>
              <a:buChar char="•"/>
            </a:pPr>
            <a:endParaRPr lang="da-DK" sz="3200" dirty="0"/>
          </a:p>
          <a:p>
            <a:endParaRPr lang="da-DK" sz="3200" dirty="0"/>
          </a:p>
          <a:p>
            <a:endParaRPr lang="da-DK" sz="3200" dirty="0"/>
          </a:p>
        </p:txBody>
      </p:sp>
      <p:pic>
        <p:nvPicPr>
          <p:cNvPr id="6" name="Billede 5">
            <a:extLst>
              <a:ext uri="{FF2B5EF4-FFF2-40B4-BE49-F238E27FC236}">
                <a16:creationId xmlns:a16="http://schemas.microsoft.com/office/drawing/2014/main" id="{9AC302C9-6B6E-D3FA-8E8E-C73103241208}"/>
              </a:ext>
            </a:extLst>
          </p:cNvPr>
          <p:cNvPicPr>
            <a:picLocks noChangeAspect="1"/>
          </p:cNvPicPr>
          <p:nvPr/>
        </p:nvPicPr>
        <p:blipFill>
          <a:blip r:embed="rId3"/>
          <a:stretch>
            <a:fillRect/>
          </a:stretch>
        </p:blipFill>
        <p:spPr>
          <a:xfrm>
            <a:off x="414337" y="388031"/>
            <a:ext cx="6095999" cy="870857"/>
          </a:xfrm>
          <a:prstGeom prst="rect">
            <a:avLst/>
          </a:prstGeom>
        </p:spPr>
      </p:pic>
      <p:pic>
        <p:nvPicPr>
          <p:cNvPr id="7" name="Billede 6">
            <a:extLst>
              <a:ext uri="{FF2B5EF4-FFF2-40B4-BE49-F238E27FC236}">
                <a16:creationId xmlns:a16="http://schemas.microsoft.com/office/drawing/2014/main" id="{64288BC5-C5E0-2E8B-6F2B-738EADBD1348}"/>
              </a:ext>
            </a:extLst>
          </p:cNvPr>
          <p:cNvPicPr>
            <a:picLocks noChangeAspect="1"/>
          </p:cNvPicPr>
          <p:nvPr/>
        </p:nvPicPr>
        <p:blipFill>
          <a:blip r:embed="rId4"/>
          <a:stretch>
            <a:fillRect/>
          </a:stretch>
        </p:blipFill>
        <p:spPr>
          <a:xfrm>
            <a:off x="1449049" y="2502209"/>
            <a:ext cx="9357064" cy="3865254"/>
          </a:xfrm>
          <a:prstGeom prst="rect">
            <a:avLst/>
          </a:prstGeom>
        </p:spPr>
      </p:pic>
    </p:spTree>
    <p:extLst>
      <p:ext uri="{BB962C8B-B14F-4D97-AF65-F5344CB8AC3E}">
        <p14:creationId xmlns:p14="http://schemas.microsoft.com/office/powerpoint/2010/main" val="30456831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B378A855-62D0-4AD2-D62F-9F518A5E0DA4}"/>
              </a:ext>
            </a:extLst>
          </p:cNvPr>
          <p:cNvSpPr>
            <a:spLocks noGrp="1"/>
          </p:cNvSpPr>
          <p:nvPr>
            <p:ph type="dt" sz="half" idx="10"/>
          </p:nvPr>
        </p:nvSpPr>
        <p:spPr/>
        <p:txBody>
          <a:bodyPr/>
          <a:lstStyle/>
          <a:p>
            <a:fld id="{B58C45D7-6462-489C-A979-B114E41E8386}" type="datetime1">
              <a:rPr lang="da-DK" smtClean="0"/>
              <a:t>10-10-2024</a:t>
            </a:fld>
            <a:endParaRPr lang="da-DK" dirty="0"/>
          </a:p>
        </p:txBody>
      </p:sp>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52</a:t>
            </a:fld>
            <a:endParaRPr lang="da-DK" dirty="0"/>
          </a:p>
        </p:txBody>
      </p:sp>
      <p:sp>
        <p:nvSpPr>
          <p:cNvPr id="4" name="Pladsholder til indhold 3">
            <a:extLst>
              <a:ext uri="{FF2B5EF4-FFF2-40B4-BE49-F238E27FC236}">
                <a16:creationId xmlns:a16="http://schemas.microsoft.com/office/drawing/2014/main" id="{17BF6DF4-6389-3B01-E16A-CDD48BD007DF}"/>
              </a:ext>
            </a:extLst>
          </p:cNvPr>
          <p:cNvSpPr>
            <a:spLocks noGrp="1"/>
          </p:cNvSpPr>
          <p:nvPr>
            <p:ph sz="quarter" idx="13"/>
          </p:nvPr>
        </p:nvSpPr>
        <p:spPr/>
        <p:txBody>
          <a:bodyPr/>
          <a:lstStyle/>
          <a:p>
            <a:pPr marL="457200" indent="-457200">
              <a:buFont typeface="Arial" panose="020B0604020202020204" pitchFamily="34" charset="0"/>
              <a:buChar char="•"/>
            </a:pPr>
            <a:r>
              <a:rPr lang="da-DK" sz="3200" dirty="0"/>
              <a:t>Man kan også hente rapporten i Excel eller </a:t>
            </a:r>
            <a:r>
              <a:rPr lang="da-DK" sz="3200" dirty="0" err="1"/>
              <a:t>csv</a:t>
            </a:r>
            <a:r>
              <a:rPr lang="da-DK" sz="3200" dirty="0"/>
              <a:t> format</a:t>
            </a:r>
          </a:p>
          <a:p>
            <a:pPr marL="457200" indent="-457200">
              <a:buFont typeface="Arial" panose="020B0604020202020204" pitchFamily="34" charset="0"/>
              <a:buChar char="•"/>
            </a:pPr>
            <a:endParaRPr lang="da-DK" sz="3200" dirty="0"/>
          </a:p>
          <a:p>
            <a:pPr marL="457200" indent="-457200">
              <a:buFont typeface="Arial" panose="020B0604020202020204" pitchFamily="34" charset="0"/>
              <a:buChar char="•"/>
            </a:pPr>
            <a:endParaRPr lang="da-DK" sz="3200" dirty="0"/>
          </a:p>
          <a:p>
            <a:endParaRPr lang="da-DK" sz="3200" dirty="0"/>
          </a:p>
          <a:p>
            <a:endParaRPr lang="da-DK" sz="3200" dirty="0"/>
          </a:p>
          <a:p>
            <a:endParaRPr lang="da-DK" sz="3200" dirty="0"/>
          </a:p>
          <a:p>
            <a:endParaRPr lang="da-DK" sz="3200" dirty="0"/>
          </a:p>
          <a:p>
            <a:r>
              <a:rPr lang="da-DK" sz="3200" dirty="0"/>
              <a:t>Har du ikke valgt ”Periode” kan du ikke hente rapport</a:t>
            </a:r>
          </a:p>
        </p:txBody>
      </p:sp>
      <p:pic>
        <p:nvPicPr>
          <p:cNvPr id="6" name="Billede 5">
            <a:extLst>
              <a:ext uri="{FF2B5EF4-FFF2-40B4-BE49-F238E27FC236}">
                <a16:creationId xmlns:a16="http://schemas.microsoft.com/office/drawing/2014/main" id="{9AC302C9-6B6E-D3FA-8E8E-C73103241208}"/>
              </a:ext>
            </a:extLst>
          </p:cNvPr>
          <p:cNvPicPr>
            <a:picLocks noChangeAspect="1"/>
          </p:cNvPicPr>
          <p:nvPr/>
        </p:nvPicPr>
        <p:blipFill>
          <a:blip r:embed="rId3"/>
          <a:stretch>
            <a:fillRect/>
          </a:stretch>
        </p:blipFill>
        <p:spPr>
          <a:xfrm>
            <a:off x="414337" y="388031"/>
            <a:ext cx="6095999" cy="870857"/>
          </a:xfrm>
          <a:prstGeom prst="rect">
            <a:avLst/>
          </a:prstGeom>
        </p:spPr>
      </p:pic>
      <p:pic>
        <p:nvPicPr>
          <p:cNvPr id="7" name="Billede 6">
            <a:extLst>
              <a:ext uri="{FF2B5EF4-FFF2-40B4-BE49-F238E27FC236}">
                <a16:creationId xmlns:a16="http://schemas.microsoft.com/office/drawing/2014/main" id="{0B634B6C-91AC-1B7A-1F8C-EDF0EFD75F90}"/>
              </a:ext>
            </a:extLst>
          </p:cNvPr>
          <p:cNvPicPr>
            <a:picLocks noChangeAspect="1"/>
          </p:cNvPicPr>
          <p:nvPr/>
        </p:nvPicPr>
        <p:blipFill>
          <a:blip r:embed="rId4"/>
          <a:stretch>
            <a:fillRect/>
          </a:stretch>
        </p:blipFill>
        <p:spPr>
          <a:xfrm>
            <a:off x="3275805" y="2508250"/>
            <a:ext cx="5638800" cy="2819400"/>
          </a:xfrm>
          <a:prstGeom prst="rect">
            <a:avLst/>
          </a:prstGeom>
        </p:spPr>
      </p:pic>
    </p:spTree>
    <p:extLst>
      <p:ext uri="{BB962C8B-B14F-4D97-AF65-F5344CB8AC3E}">
        <p14:creationId xmlns:p14="http://schemas.microsoft.com/office/powerpoint/2010/main" val="49505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B378A855-62D0-4AD2-D62F-9F518A5E0DA4}"/>
              </a:ext>
            </a:extLst>
          </p:cNvPr>
          <p:cNvSpPr>
            <a:spLocks noGrp="1"/>
          </p:cNvSpPr>
          <p:nvPr>
            <p:ph type="dt" sz="half" idx="10"/>
          </p:nvPr>
        </p:nvSpPr>
        <p:spPr/>
        <p:txBody>
          <a:bodyPr/>
          <a:lstStyle/>
          <a:p>
            <a:fld id="{B58C45D7-6462-489C-A979-B114E41E8386}" type="datetime1">
              <a:rPr lang="da-DK" smtClean="0"/>
              <a:t>10-10-2024</a:t>
            </a:fld>
            <a:endParaRPr lang="da-DK" dirty="0"/>
          </a:p>
        </p:txBody>
      </p:sp>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53</a:t>
            </a:fld>
            <a:endParaRPr lang="da-DK" dirty="0"/>
          </a:p>
        </p:txBody>
      </p:sp>
      <p:pic>
        <p:nvPicPr>
          <p:cNvPr id="7" name="Pladsholder til indhold 6">
            <a:extLst>
              <a:ext uri="{FF2B5EF4-FFF2-40B4-BE49-F238E27FC236}">
                <a16:creationId xmlns:a16="http://schemas.microsoft.com/office/drawing/2014/main" id="{CB000F7A-C8A0-9521-20E8-7A3FF0AC8490}"/>
              </a:ext>
            </a:extLst>
          </p:cNvPr>
          <p:cNvPicPr>
            <a:picLocks noGrp="1" noChangeAspect="1"/>
          </p:cNvPicPr>
          <p:nvPr>
            <p:ph sz="quarter" idx="13"/>
          </p:nvPr>
        </p:nvPicPr>
        <p:blipFill>
          <a:blip r:embed="rId3"/>
          <a:stretch>
            <a:fillRect/>
          </a:stretch>
        </p:blipFill>
        <p:spPr>
          <a:xfrm>
            <a:off x="675481" y="2855913"/>
            <a:ext cx="10839450" cy="2124075"/>
          </a:xfrm>
        </p:spPr>
      </p:pic>
      <p:pic>
        <p:nvPicPr>
          <p:cNvPr id="6" name="Billede 5">
            <a:extLst>
              <a:ext uri="{FF2B5EF4-FFF2-40B4-BE49-F238E27FC236}">
                <a16:creationId xmlns:a16="http://schemas.microsoft.com/office/drawing/2014/main" id="{9AC302C9-6B6E-D3FA-8E8E-C73103241208}"/>
              </a:ext>
            </a:extLst>
          </p:cNvPr>
          <p:cNvPicPr>
            <a:picLocks noChangeAspect="1"/>
          </p:cNvPicPr>
          <p:nvPr/>
        </p:nvPicPr>
        <p:blipFill>
          <a:blip r:embed="rId4"/>
          <a:stretch>
            <a:fillRect/>
          </a:stretch>
        </p:blipFill>
        <p:spPr>
          <a:xfrm>
            <a:off x="414337" y="388031"/>
            <a:ext cx="6095999" cy="870857"/>
          </a:xfrm>
          <a:prstGeom prst="rect">
            <a:avLst/>
          </a:prstGeom>
        </p:spPr>
      </p:pic>
      <p:sp>
        <p:nvSpPr>
          <p:cNvPr id="8" name="Tekstfelt 7">
            <a:extLst>
              <a:ext uri="{FF2B5EF4-FFF2-40B4-BE49-F238E27FC236}">
                <a16:creationId xmlns:a16="http://schemas.microsoft.com/office/drawing/2014/main" id="{1145522E-062B-1684-509E-AE8CBDE720DF}"/>
              </a:ext>
            </a:extLst>
          </p:cNvPr>
          <p:cNvSpPr txBox="1"/>
          <p:nvPr/>
        </p:nvSpPr>
        <p:spPr>
          <a:xfrm>
            <a:off x="949911" y="1899821"/>
            <a:ext cx="5699464" cy="630315"/>
          </a:xfrm>
          <a:prstGeom prst="rect">
            <a:avLst/>
          </a:prstGeom>
          <a:noFill/>
        </p:spPr>
        <p:txBody>
          <a:bodyPr wrap="square" lIns="0" tIns="0" rIns="0" bIns="0" rtlCol="0">
            <a:noAutofit/>
          </a:bodyPr>
          <a:lstStyle/>
          <a:p>
            <a:pPr algn="l"/>
            <a:r>
              <a:rPr lang="da-DK" sz="2800" dirty="0">
                <a:solidFill>
                  <a:schemeClr val="tx2"/>
                </a:solidFill>
              </a:rPr>
              <a:t>Udsnit af Excel arket/”Rapporten”</a:t>
            </a:r>
          </a:p>
        </p:txBody>
      </p:sp>
    </p:spTree>
    <p:extLst>
      <p:ext uri="{BB962C8B-B14F-4D97-AF65-F5344CB8AC3E}">
        <p14:creationId xmlns:p14="http://schemas.microsoft.com/office/powerpoint/2010/main" val="935357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B378A855-62D0-4AD2-D62F-9F518A5E0DA4}"/>
              </a:ext>
            </a:extLst>
          </p:cNvPr>
          <p:cNvSpPr>
            <a:spLocks noGrp="1"/>
          </p:cNvSpPr>
          <p:nvPr>
            <p:ph type="dt" sz="half" idx="10"/>
          </p:nvPr>
        </p:nvSpPr>
        <p:spPr/>
        <p:txBody>
          <a:bodyPr/>
          <a:lstStyle/>
          <a:p>
            <a:fld id="{B58C45D7-6462-489C-A979-B114E41E8386}" type="datetime1">
              <a:rPr lang="da-DK" smtClean="0"/>
              <a:t>10-10-2024</a:t>
            </a:fld>
            <a:endParaRPr lang="da-DK" dirty="0"/>
          </a:p>
        </p:txBody>
      </p:sp>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54</a:t>
            </a:fld>
            <a:endParaRPr lang="da-DK" dirty="0"/>
          </a:p>
        </p:txBody>
      </p:sp>
      <p:sp>
        <p:nvSpPr>
          <p:cNvPr id="4" name="Pladsholder til indhold 3">
            <a:extLst>
              <a:ext uri="{FF2B5EF4-FFF2-40B4-BE49-F238E27FC236}">
                <a16:creationId xmlns:a16="http://schemas.microsoft.com/office/drawing/2014/main" id="{17BF6DF4-6389-3B01-E16A-CDD48BD007DF}"/>
              </a:ext>
            </a:extLst>
          </p:cNvPr>
          <p:cNvSpPr>
            <a:spLocks noGrp="1"/>
          </p:cNvSpPr>
          <p:nvPr>
            <p:ph sz="quarter" idx="13"/>
          </p:nvPr>
        </p:nvSpPr>
        <p:spPr/>
        <p:txBody>
          <a:bodyPr/>
          <a:lstStyle/>
          <a:p>
            <a:pPr marL="457200" indent="-457200">
              <a:buFont typeface="Arial" panose="020B0604020202020204" pitchFamily="34" charset="0"/>
              <a:buChar char="•"/>
            </a:pPr>
            <a:r>
              <a:rPr lang="da-DK" sz="3200" dirty="0"/>
              <a:t>Som noget nyt – nu kategorier</a:t>
            </a:r>
          </a:p>
          <a:p>
            <a:pPr marL="457200" indent="-457200">
              <a:buFont typeface="Arial" panose="020B0604020202020204" pitchFamily="34" charset="0"/>
              <a:buChar char="•"/>
            </a:pPr>
            <a:endParaRPr lang="da-DK" sz="3200" dirty="0"/>
          </a:p>
          <a:p>
            <a:pPr marL="457200" indent="-457200">
              <a:buFont typeface="Arial" panose="020B0604020202020204" pitchFamily="34" charset="0"/>
              <a:buChar char="•"/>
            </a:pPr>
            <a:endParaRPr lang="da-DK" sz="3200" dirty="0"/>
          </a:p>
          <a:p>
            <a:pPr marL="457200" indent="-457200">
              <a:buFont typeface="Arial" panose="020B0604020202020204" pitchFamily="34" charset="0"/>
              <a:buChar char="•"/>
            </a:pPr>
            <a:endParaRPr lang="da-DK" sz="3200" dirty="0"/>
          </a:p>
          <a:p>
            <a:endParaRPr lang="da-DK" sz="3200" dirty="0"/>
          </a:p>
          <a:p>
            <a:endParaRPr lang="da-DK" sz="3200" dirty="0"/>
          </a:p>
          <a:p>
            <a:endParaRPr lang="da-DK" sz="3200" dirty="0"/>
          </a:p>
          <a:p>
            <a:endParaRPr lang="da-DK" sz="3200" dirty="0"/>
          </a:p>
          <a:p>
            <a:pPr marL="457200" indent="-457200">
              <a:buFont typeface="Arial" panose="020B0604020202020204" pitchFamily="34" charset="0"/>
              <a:buChar char="•"/>
            </a:pPr>
            <a:r>
              <a:rPr lang="da-DK" sz="3200" dirty="0"/>
              <a:t>Kategorier i stedet for flere numre</a:t>
            </a:r>
          </a:p>
        </p:txBody>
      </p:sp>
      <p:pic>
        <p:nvPicPr>
          <p:cNvPr id="6" name="Billede 5">
            <a:extLst>
              <a:ext uri="{FF2B5EF4-FFF2-40B4-BE49-F238E27FC236}">
                <a16:creationId xmlns:a16="http://schemas.microsoft.com/office/drawing/2014/main" id="{9AC302C9-6B6E-D3FA-8E8E-C73103241208}"/>
              </a:ext>
            </a:extLst>
          </p:cNvPr>
          <p:cNvPicPr>
            <a:picLocks noChangeAspect="1"/>
          </p:cNvPicPr>
          <p:nvPr/>
        </p:nvPicPr>
        <p:blipFill>
          <a:blip r:embed="rId3"/>
          <a:stretch>
            <a:fillRect/>
          </a:stretch>
        </p:blipFill>
        <p:spPr>
          <a:xfrm>
            <a:off x="414337" y="388031"/>
            <a:ext cx="6095999" cy="870857"/>
          </a:xfrm>
          <a:prstGeom prst="rect">
            <a:avLst/>
          </a:prstGeom>
        </p:spPr>
      </p:pic>
      <p:pic>
        <p:nvPicPr>
          <p:cNvPr id="8" name="Billede 7">
            <a:extLst>
              <a:ext uri="{FF2B5EF4-FFF2-40B4-BE49-F238E27FC236}">
                <a16:creationId xmlns:a16="http://schemas.microsoft.com/office/drawing/2014/main" id="{A4AB7D71-C3EB-38FC-7310-9A426C19F04B}"/>
              </a:ext>
            </a:extLst>
          </p:cNvPr>
          <p:cNvPicPr>
            <a:picLocks noChangeAspect="1"/>
          </p:cNvPicPr>
          <p:nvPr/>
        </p:nvPicPr>
        <p:blipFill>
          <a:blip r:embed="rId4"/>
          <a:stretch>
            <a:fillRect/>
          </a:stretch>
        </p:blipFill>
        <p:spPr>
          <a:xfrm>
            <a:off x="1858347" y="2230696"/>
            <a:ext cx="7560862" cy="3551996"/>
          </a:xfrm>
          <a:prstGeom prst="rect">
            <a:avLst/>
          </a:prstGeom>
        </p:spPr>
      </p:pic>
    </p:spTree>
    <p:extLst>
      <p:ext uri="{BB962C8B-B14F-4D97-AF65-F5344CB8AC3E}">
        <p14:creationId xmlns:p14="http://schemas.microsoft.com/office/powerpoint/2010/main" val="2602195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B378A855-62D0-4AD2-D62F-9F518A5E0DA4}"/>
              </a:ext>
            </a:extLst>
          </p:cNvPr>
          <p:cNvSpPr>
            <a:spLocks noGrp="1"/>
          </p:cNvSpPr>
          <p:nvPr>
            <p:ph type="dt" sz="half" idx="10"/>
          </p:nvPr>
        </p:nvSpPr>
        <p:spPr/>
        <p:txBody>
          <a:bodyPr/>
          <a:lstStyle/>
          <a:p>
            <a:fld id="{B58C45D7-6462-489C-A979-B114E41E8386}" type="datetime1">
              <a:rPr lang="da-DK" smtClean="0"/>
              <a:t>10-10-2024</a:t>
            </a:fld>
            <a:endParaRPr lang="da-DK" dirty="0"/>
          </a:p>
        </p:txBody>
      </p:sp>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55</a:t>
            </a:fld>
            <a:endParaRPr lang="da-DK" dirty="0"/>
          </a:p>
        </p:txBody>
      </p:sp>
      <p:sp>
        <p:nvSpPr>
          <p:cNvPr id="4" name="Pladsholder til indhold 3">
            <a:extLst>
              <a:ext uri="{FF2B5EF4-FFF2-40B4-BE49-F238E27FC236}">
                <a16:creationId xmlns:a16="http://schemas.microsoft.com/office/drawing/2014/main" id="{17BF6DF4-6389-3B01-E16A-CDD48BD007DF}"/>
              </a:ext>
            </a:extLst>
          </p:cNvPr>
          <p:cNvSpPr>
            <a:spLocks noGrp="1"/>
          </p:cNvSpPr>
          <p:nvPr>
            <p:ph sz="quarter" idx="13"/>
          </p:nvPr>
        </p:nvSpPr>
        <p:spPr>
          <a:xfrm>
            <a:off x="156884" y="1591376"/>
            <a:ext cx="11361737" cy="4479925"/>
          </a:xfrm>
        </p:spPr>
        <p:txBody>
          <a:bodyPr/>
          <a:lstStyle/>
          <a:p>
            <a:pPr marL="457200" indent="-457200">
              <a:buFont typeface="Arial" panose="020B0604020202020204" pitchFamily="34" charset="0"/>
              <a:buChar char="•"/>
            </a:pPr>
            <a:r>
              <a:rPr lang="da-DK" sz="3200" dirty="0"/>
              <a:t>Kategorierne går igen på telefonen:</a:t>
            </a:r>
          </a:p>
          <a:p>
            <a:pPr marL="457200" indent="-457200">
              <a:buFont typeface="Arial" panose="020B0604020202020204" pitchFamily="34" charset="0"/>
              <a:buChar char="•"/>
            </a:pPr>
            <a:endParaRPr lang="da-DK" sz="3200" dirty="0"/>
          </a:p>
          <a:p>
            <a:r>
              <a:rPr lang="da-DK" sz="3200" dirty="0"/>
              <a:t>Disse kan også ”deaktiveres” f.eks.</a:t>
            </a:r>
          </a:p>
          <a:p>
            <a:r>
              <a:rPr lang="da-DK" sz="3200" dirty="0"/>
              <a:t>hvis man laver ”</a:t>
            </a:r>
            <a:r>
              <a:rPr lang="da-DK" sz="3200" dirty="0" err="1"/>
              <a:t>julearr</a:t>
            </a:r>
            <a:r>
              <a:rPr lang="da-DK" sz="3200" dirty="0"/>
              <a:t>.” og ikke vil </a:t>
            </a:r>
          </a:p>
          <a:p>
            <a:r>
              <a:rPr lang="da-DK" sz="3200" dirty="0"/>
              <a:t>have det på listen lige til påske. </a:t>
            </a:r>
          </a:p>
          <a:p>
            <a:r>
              <a:rPr lang="da-DK" sz="3200" dirty="0"/>
              <a:t>Man kan så genaktivere det når højtiden </a:t>
            </a:r>
          </a:p>
          <a:p>
            <a:r>
              <a:rPr lang="da-DK" sz="3200" dirty="0"/>
              <a:t>sig nærmer.</a:t>
            </a:r>
          </a:p>
          <a:p>
            <a:endParaRPr lang="da-DK" sz="3200" dirty="0"/>
          </a:p>
          <a:p>
            <a:endParaRPr lang="da-DK" sz="3200" dirty="0"/>
          </a:p>
          <a:p>
            <a:endParaRPr lang="da-DK" sz="3200" dirty="0"/>
          </a:p>
          <a:p>
            <a:endParaRPr lang="da-DK" sz="3200" dirty="0"/>
          </a:p>
          <a:p>
            <a:endParaRPr lang="da-DK" sz="3200" dirty="0"/>
          </a:p>
        </p:txBody>
      </p:sp>
      <p:pic>
        <p:nvPicPr>
          <p:cNvPr id="6" name="Billede 5">
            <a:extLst>
              <a:ext uri="{FF2B5EF4-FFF2-40B4-BE49-F238E27FC236}">
                <a16:creationId xmlns:a16="http://schemas.microsoft.com/office/drawing/2014/main" id="{9AC302C9-6B6E-D3FA-8E8E-C73103241208}"/>
              </a:ext>
            </a:extLst>
          </p:cNvPr>
          <p:cNvPicPr>
            <a:picLocks noChangeAspect="1"/>
          </p:cNvPicPr>
          <p:nvPr/>
        </p:nvPicPr>
        <p:blipFill>
          <a:blip r:embed="rId3"/>
          <a:stretch>
            <a:fillRect/>
          </a:stretch>
        </p:blipFill>
        <p:spPr>
          <a:xfrm>
            <a:off x="414337" y="388031"/>
            <a:ext cx="6095999" cy="870857"/>
          </a:xfrm>
          <a:prstGeom prst="rect">
            <a:avLst/>
          </a:prstGeom>
        </p:spPr>
      </p:pic>
      <p:pic>
        <p:nvPicPr>
          <p:cNvPr id="7" name="Billede 6" descr="Et billede, der indeholder tekst, skærmbillede, Font/skrifttype&#10;&#10;Automatisk genereret beskrivelse">
            <a:extLst>
              <a:ext uri="{FF2B5EF4-FFF2-40B4-BE49-F238E27FC236}">
                <a16:creationId xmlns:a16="http://schemas.microsoft.com/office/drawing/2014/main" id="{E63CC1A3-0C18-C1F1-9315-69C9C79EE54A}"/>
              </a:ext>
            </a:extLst>
          </p:cNvPr>
          <p:cNvPicPr>
            <a:picLocks noChangeAspect="1"/>
          </p:cNvPicPr>
          <p:nvPr/>
        </p:nvPicPr>
        <p:blipFill>
          <a:blip r:embed="rId4"/>
          <a:stretch>
            <a:fillRect/>
          </a:stretch>
        </p:blipFill>
        <p:spPr>
          <a:xfrm>
            <a:off x="7742234" y="1591376"/>
            <a:ext cx="2093916" cy="4653148"/>
          </a:xfrm>
          <a:prstGeom prst="rect">
            <a:avLst/>
          </a:prstGeom>
        </p:spPr>
      </p:pic>
    </p:spTree>
    <p:extLst>
      <p:ext uri="{BB962C8B-B14F-4D97-AF65-F5344CB8AC3E}">
        <p14:creationId xmlns:p14="http://schemas.microsoft.com/office/powerpoint/2010/main" val="2863984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B378A855-62D0-4AD2-D62F-9F518A5E0DA4}"/>
              </a:ext>
            </a:extLst>
          </p:cNvPr>
          <p:cNvSpPr>
            <a:spLocks noGrp="1"/>
          </p:cNvSpPr>
          <p:nvPr>
            <p:ph type="dt" sz="half" idx="10"/>
          </p:nvPr>
        </p:nvSpPr>
        <p:spPr/>
        <p:txBody>
          <a:bodyPr/>
          <a:lstStyle/>
          <a:p>
            <a:fld id="{B58C45D7-6462-489C-A979-B114E41E8386}" type="datetime1">
              <a:rPr lang="da-DK" smtClean="0"/>
              <a:t>10-10-2024</a:t>
            </a:fld>
            <a:endParaRPr lang="da-DK" dirty="0"/>
          </a:p>
        </p:txBody>
      </p:sp>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56</a:t>
            </a:fld>
            <a:endParaRPr lang="da-DK" dirty="0"/>
          </a:p>
        </p:txBody>
      </p:sp>
      <p:sp>
        <p:nvSpPr>
          <p:cNvPr id="4" name="Pladsholder til indhold 3">
            <a:extLst>
              <a:ext uri="{FF2B5EF4-FFF2-40B4-BE49-F238E27FC236}">
                <a16:creationId xmlns:a16="http://schemas.microsoft.com/office/drawing/2014/main" id="{17BF6DF4-6389-3B01-E16A-CDD48BD007DF}"/>
              </a:ext>
            </a:extLst>
          </p:cNvPr>
          <p:cNvSpPr>
            <a:spLocks noGrp="1"/>
          </p:cNvSpPr>
          <p:nvPr>
            <p:ph sz="quarter" idx="13"/>
          </p:nvPr>
        </p:nvSpPr>
        <p:spPr/>
        <p:txBody>
          <a:bodyPr/>
          <a:lstStyle/>
          <a:p>
            <a:pPr marL="457200" indent="-457200">
              <a:buFont typeface="Arial" panose="020B0604020202020204" pitchFamily="34" charset="0"/>
              <a:buChar char="•"/>
            </a:pPr>
            <a:r>
              <a:rPr lang="da-DK" sz="3200" dirty="0"/>
              <a:t>Det hele er stadig meget nyt.</a:t>
            </a:r>
          </a:p>
          <a:p>
            <a:pPr marL="457200" indent="-457200">
              <a:buFont typeface="Arial" panose="020B0604020202020204" pitchFamily="34" charset="0"/>
              <a:buChar char="•"/>
            </a:pPr>
            <a:endParaRPr lang="da-DK" sz="3200" dirty="0"/>
          </a:p>
          <a:p>
            <a:pPr marL="457200" indent="-457200">
              <a:buFont typeface="Arial" panose="020B0604020202020204" pitchFamily="34" charset="0"/>
              <a:buChar char="•"/>
            </a:pPr>
            <a:r>
              <a:rPr lang="da-DK" sz="3200" dirty="0"/>
              <a:t>Du kan også blot vælge at fortsat bruge ”</a:t>
            </a:r>
            <a:r>
              <a:rPr lang="da-DK" sz="3200" dirty="0" err="1"/>
              <a:t>Get</a:t>
            </a:r>
            <a:r>
              <a:rPr lang="da-DK" sz="3200" dirty="0"/>
              <a:t> </a:t>
            </a:r>
            <a:r>
              <a:rPr lang="da-DK" sz="3200" dirty="0" err="1"/>
              <a:t>Paid</a:t>
            </a:r>
            <a:r>
              <a:rPr lang="da-DK" sz="3200" dirty="0"/>
              <a:t>-appen”</a:t>
            </a:r>
          </a:p>
          <a:p>
            <a:pPr marL="457200" indent="-457200">
              <a:buFont typeface="Arial" panose="020B0604020202020204" pitchFamily="34" charset="0"/>
              <a:buChar char="•"/>
            </a:pPr>
            <a:endParaRPr lang="da-DK" sz="3200" dirty="0"/>
          </a:p>
          <a:p>
            <a:pPr marL="457200" indent="-457200">
              <a:buFont typeface="Arial" panose="020B0604020202020204" pitchFamily="34" charset="0"/>
              <a:buChar char="•"/>
            </a:pPr>
            <a:endParaRPr lang="da-DK" sz="3200" dirty="0"/>
          </a:p>
        </p:txBody>
      </p:sp>
      <p:pic>
        <p:nvPicPr>
          <p:cNvPr id="6" name="Billede 5">
            <a:extLst>
              <a:ext uri="{FF2B5EF4-FFF2-40B4-BE49-F238E27FC236}">
                <a16:creationId xmlns:a16="http://schemas.microsoft.com/office/drawing/2014/main" id="{9AC302C9-6B6E-D3FA-8E8E-C73103241208}"/>
              </a:ext>
            </a:extLst>
          </p:cNvPr>
          <p:cNvPicPr>
            <a:picLocks noChangeAspect="1"/>
          </p:cNvPicPr>
          <p:nvPr/>
        </p:nvPicPr>
        <p:blipFill>
          <a:blip r:embed="rId3"/>
          <a:stretch>
            <a:fillRect/>
          </a:stretch>
        </p:blipFill>
        <p:spPr>
          <a:xfrm>
            <a:off x="414337" y="388031"/>
            <a:ext cx="6095999" cy="870857"/>
          </a:xfrm>
          <a:prstGeom prst="rect">
            <a:avLst/>
          </a:prstGeom>
        </p:spPr>
      </p:pic>
      <p:pic>
        <p:nvPicPr>
          <p:cNvPr id="7" name="Billede 6">
            <a:extLst>
              <a:ext uri="{FF2B5EF4-FFF2-40B4-BE49-F238E27FC236}">
                <a16:creationId xmlns:a16="http://schemas.microsoft.com/office/drawing/2014/main" id="{7C3004EE-B743-0295-1D1E-C3CCEA281C60}"/>
              </a:ext>
            </a:extLst>
          </p:cNvPr>
          <p:cNvPicPr>
            <a:picLocks noChangeAspect="1"/>
          </p:cNvPicPr>
          <p:nvPr/>
        </p:nvPicPr>
        <p:blipFill>
          <a:blip r:embed="rId4"/>
          <a:stretch>
            <a:fillRect/>
          </a:stretch>
        </p:blipFill>
        <p:spPr>
          <a:xfrm>
            <a:off x="3509167" y="3457852"/>
            <a:ext cx="5172075" cy="2600325"/>
          </a:xfrm>
          <a:prstGeom prst="rect">
            <a:avLst/>
          </a:prstGeom>
        </p:spPr>
      </p:pic>
    </p:spTree>
    <p:extLst>
      <p:ext uri="{BB962C8B-B14F-4D97-AF65-F5344CB8AC3E}">
        <p14:creationId xmlns:p14="http://schemas.microsoft.com/office/powerpoint/2010/main" val="820479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indhold 8" descr="Et billede, der indeholder tekst, papir, håndskrift, negl/søm/nål&#10;&#10;Automatisk genereret beskrivelse">
            <a:extLst>
              <a:ext uri="{FF2B5EF4-FFF2-40B4-BE49-F238E27FC236}">
                <a16:creationId xmlns:a16="http://schemas.microsoft.com/office/drawing/2014/main" id="{63A945C4-C903-BB30-A7B5-02E3A4096D5D}"/>
              </a:ext>
            </a:extLst>
          </p:cNvPr>
          <p:cNvPicPr>
            <a:picLocks noGrp="1" noChangeAspect="1"/>
          </p:cNvPicPr>
          <p:nvPr>
            <p:ph sz="half" idx="2"/>
          </p:nvPr>
        </p:nvPicPr>
        <p:blipFill>
          <a:blip r:embed="rId3"/>
          <a:srcRect r="-1" b="23811"/>
          <a:stretch/>
        </p:blipFill>
        <p:spPr>
          <a:xfrm>
            <a:off x="6234112" y="1677988"/>
            <a:ext cx="5541963" cy="4479925"/>
          </a:xfrm>
          <a:noFill/>
        </p:spPr>
      </p:pic>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a:xfrm>
            <a:off x="11082337" y="6577013"/>
            <a:ext cx="693737" cy="273050"/>
          </a:xfrm>
        </p:spPr>
        <p:txBody>
          <a:bodyPr anchor="ctr">
            <a:normAutofit/>
          </a:bodyPr>
          <a:lstStyle/>
          <a:p>
            <a:pPr>
              <a:spcAft>
                <a:spcPts val="600"/>
              </a:spcAft>
            </a:pPr>
            <a:fld id="{0E8862F4-759C-4937-98C7-CDEB1EE77131}" type="slidenum">
              <a:rPr lang="da-DK" smtClean="0"/>
              <a:pPr>
                <a:spcAft>
                  <a:spcPts val="600"/>
                </a:spcAft>
              </a:pPr>
              <a:t>57</a:t>
            </a:fld>
            <a:endParaRPr lang="da-DK"/>
          </a:p>
        </p:txBody>
      </p:sp>
      <p:sp>
        <p:nvSpPr>
          <p:cNvPr id="14" name="Title 6">
            <a:extLst>
              <a:ext uri="{FF2B5EF4-FFF2-40B4-BE49-F238E27FC236}">
                <a16:creationId xmlns:a16="http://schemas.microsoft.com/office/drawing/2014/main" id="{5548993D-EDAB-94CD-BB66-234BB70C04D8}"/>
              </a:ext>
            </a:extLst>
          </p:cNvPr>
          <p:cNvSpPr>
            <a:spLocks noGrp="1"/>
          </p:cNvSpPr>
          <p:nvPr>
            <p:ph type="title"/>
          </p:nvPr>
        </p:nvSpPr>
        <p:spPr>
          <a:xfrm>
            <a:off x="414337" y="419100"/>
            <a:ext cx="11361737" cy="839788"/>
          </a:xfrm>
        </p:spPr>
        <p:txBody>
          <a:bodyPr anchor="t">
            <a:normAutofit/>
          </a:bodyPr>
          <a:lstStyle/>
          <a:p>
            <a:r>
              <a:rPr lang="en-US" dirty="0" err="1"/>
              <a:t>Dagens</a:t>
            </a:r>
            <a:r>
              <a:rPr lang="en-US" dirty="0"/>
              <a:t> program</a:t>
            </a:r>
          </a:p>
        </p:txBody>
      </p:sp>
      <p:pic>
        <p:nvPicPr>
          <p:cNvPr id="15" name="Pladsholder til indhold 14">
            <a:extLst>
              <a:ext uri="{FF2B5EF4-FFF2-40B4-BE49-F238E27FC236}">
                <a16:creationId xmlns:a16="http://schemas.microsoft.com/office/drawing/2014/main" id="{3B8973D9-C9B8-DDB1-2834-88090CDEE04A}"/>
              </a:ext>
            </a:extLst>
          </p:cNvPr>
          <p:cNvPicPr>
            <a:picLocks noGrp="1" noChangeAspect="1"/>
          </p:cNvPicPr>
          <p:nvPr>
            <p:ph sz="half" idx="1"/>
          </p:nvPr>
        </p:nvPicPr>
        <p:blipFill rotWithShape="1">
          <a:blip r:embed="rId4"/>
          <a:srcRect t="5705" b="2721"/>
          <a:stretch/>
        </p:blipFill>
        <p:spPr>
          <a:xfrm>
            <a:off x="252412" y="1042138"/>
            <a:ext cx="5243513" cy="5519678"/>
          </a:xfrm>
        </p:spPr>
      </p:pic>
      <p:sp>
        <p:nvSpPr>
          <p:cNvPr id="2" name="Ellipse 1">
            <a:extLst>
              <a:ext uri="{FF2B5EF4-FFF2-40B4-BE49-F238E27FC236}">
                <a16:creationId xmlns:a16="http://schemas.microsoft.com/office/drawing/2014/main" id="{6E46F614-D2EC-7BD2-3555-8E668FCE0CFE}"/>
              </a:ext>
            </a:extLst>
          </p:cNvPr>
          <p:cNvSpPr/>
          <p:nvPr/>
        </p:nvSpPr>
        <p:spPr>
          <a:xfrm>
            <a:off x="0" y="3917950"/>
            <a:ext cx="3447133" cy="49495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dirty="0" err="1">
              <a:solidFill>
                <a:schemeClr val="tx2"/>
              </a:solidFill>
            </a:endParaRPr>
          </a:p>
        </p:txBody>
      </p:sp>
    </p:spTree>
    <p:extLst>
      <p:ext uri="{BB962C8B-B14F-4D97-AF65-F5344CB8AC3E}">
        <p14:creationId xmlns:p14="http://schemas.microsoft.com/office/powerpoint/2010/main" val="31327599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4A687-BCD9-EC3E-EE9C-08D505C8DC15}"/>
              </a:ext>
            </a:extLst>
          </p:cNvPr>
          <p:cNvSpPr>
            <a:spLocks noGrp="1"/>
          </p:cNvSpPr>
          <p:nvPr>
            <p:ph type="title"/>
          </p:nvPr>
        </p:nvSpPr>
        <p:spPr>
          <a:xfrm>
            <a:off x="831849" y="1677989"/>
            <a:ext cx="9234939" cy="2660649"/>
          </a:xfrm>
        </p:spPr>
        <p:txBody>
          <a:bodyPr/>
          <a:lstStyle/>
          <a:p>
            <a:r>
              <a:rPr lang="da-DK" sz="5400" dirty="0"/>
              <a:t>Ture og rejser (+ ISOBRO)</a:t>
            </a:r>
            <a:br>
              <a:rPr lang="da-DK" dirty="0"/>
            </a:br>
            <a:br>
              <a:rPr lang="da-DK" dirty="0"/>
            </a:br>
            <a:r>
              <a:rPr lang="da-DK" sz="3200" dirty="0"/>
              <a:t>- Information fra landsbestyrelsen    v/Henriette</a:t>
            </a:r>
          </a:p>
        </p:txBody>
      </p:sp>
      <p:sp>
        <p:nvSpPr>
          <p:cNvPr id="6" name="Pladsholder til slidenummer 5">
            <a:extLst>
              <a:ext uri="{FF2B5EF4-FFF2-40B4-BE49-F238E27FC236}">
                <a16:creationId xmlns:a16="http://schemas.microsoft.com/office/drawing/2014/main" id="{8BE6CA76-408A-67AA-7953-C1E60622CA70}"/>
              </a:ext>
            </a:extLst>
          </p:cNvPr>
          <p:cNvSpPr>
            <a:spLocks noGrp="1"/>
          </p:cNvSpPr>
          <p:nvPr>
            <p:ph type="sldNum" sz="quarter" idx="12"/>
          </p:nvPr>
        </p:nvSpPr>
        <p:spPr/>
        <p:txBody>
          <a:bodyPr/>
          <a:lstStyle/>
          <a:p>
            <a:fld id="{0E8862F4-759C-4937-98C7-CDEB1EE77131}" type="slidenum">
              <a:rPr lang="da-DK" smtClean="0"/>
              <a:pPr/>
              <a:t>58</a:t>
            </a:fld>
            <a:endParaRPr lang="da-DK" dirty="0"/>
          </a:p>
        </p:txBody>
      </p:sp>
    </p:spTree>
    <p:extLst>
      <p:ext uri="{BB962C8B-B14F-4D97-AF65-F5344CB8AC3E}">
        <p14:creationId xmlns:p14="http://schemas.microsoft.com/office/powerpoint/2010/main" val="24876499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73FA3A-7E0D-5922-7535-13EB1547E4F5}"/>
              </a:ext>
            </a:extLst>
          </p:cNvPr>
          <p:cNvSpPr>
            <a:spLocks noGrp="1"/>
          </p:cNvSpPr>
          <p:nvPr>
            <p:ph type="title"/>
          </p:nvPr>
        </p:nvSpPr>
        <p:spPr/>
        <p:txBody>
          <a:bodyPr/>
          <a:lstStyle/>
          <a:p>
            <a:r>
              <a:rPr lang="da-DK" dirty="0"/>
              <a:t>Ture og rejser</a:t>
            </a:r>
          </a:p>
        </p:txBody>
      </p:sp>
      <p:sp>
        <p:nvSpPr>
          <p:cNvPr id="5" name="Pladsholder til slidenummer 4">
            <a:extLst>
              <a:ext uri="{FF2B5EF4-FFF2-40B4-BE49-F238E27FC236}">
                <a16:creationId xmlns:a16="http://schemas.microsoft.com/office/drawing/2014/main" id="{868D164D-FC6D-1429-F139-95A2DBE55BF7}"/>
              </a:ext>
            </a:extLst>
          </p:cNvPr>
          <p:cNvSpPr>
            <a:spLocks noGrp="1"/>
          </p:cNvSpPr>
          <p:nvPr>
            <p:ph type="sldNum" sz="quarter" idx="12"/>
          </p:nvPr>
        </p:nvSpPr>
        <p:spPr/>
        <p:txBody>
          <a:bodyPr/>
          <a:lstStyle/>
          <a:p>
            <a:fld id="{0E8862F4-759C-4937-98C7-CDEB1EE77131}" type="slidenum">
              <a:rPr lang="da-DK" smtClean="0"/>
              <a:pPr/>
              <a:t>59</a:t>
            </a:fld>
            <a:endParaRPr lang="da-DK" dirty="0"/>
          </a:p>
        </p:txBody>
      </p:sp>
      <p:sp>
        <p:nvSpPr>
          <p:cNvPr id="6" name="Pladsholder til indhold 5">
            <a:extLst>
              <a:ext uri="{FF2B5EF4-FFF2-40B4-BE49-F238E27FC236}">
                <a16:creationId xmlns:a16="http://schemas.microsoft.com/office/drawing/2014/main" id="{EC6CC8FD-9427-203D-7449-2725575AC58E}"/>
              </a:ext>
            </a:extLst>
          </p:cNvPr>
          <p:cNvSpPr>
            <a:spLocks noGrp="1"/>
          </p:cNvSpPr>
          <p:nvPr>
            <p:ph sz="quarter" idx="13"/>
          </p:nvPr>
        </p:nvSpPr>
        <p:spPr/>
        <p:txBody>
          <a:bodyPr/>
          <a:lstStyle/>
          <a:p>
            <a:r>
              <a:rPr lang="da-DK" sz="1800" b="1">
                <a:effectLst/>
                <a:latin typeface="Georgia" panose="02040502050405020303" pitchFamily="18" charset="0"/>
                <a:ea typeface="Calibri" panose="020F0502020204030204" pitchFamily="34" charset="0"/>
              </a:rPr>
              <a:t>Referat af bestyrelsesmødet i februar 2024</a:t>
            </a:r>
            <a:r>
              <a:rPr lang="da-DK" sz="1800">
                <a:effectLst/>
                <a:latin typeface="Georgia" panose="02040502050405020303" pitchFamily="18" charset="0"/>
                <a:ea typeface="Calibri" panose="020F0502020204030204" pitchFamily="34" charset="0"/>
              </a:rPr>
              <a:t>:Landsbestyrelsen besluttede, at lokalafdelingerne ikke bør arrangere rejser og ture som giver underskud. Der skal opkræves brugerbetaling og rejserne skal hvile i sig selv. </a:t>
            </a:r>
            <a:endParaRPr lang="da-DK" sz="1800">
              <a:effectLst/>
              <a:latin typeface="Calibri" panose="020F0502020204030204" pitchFamily="34" charset="0"/>
              <a:ea typeface="Calibri" panose="020F0502020204030204" pitchFamily="34" charset="0"/>
            </a:endParaRPr>
          </a:p>
          <a:p>
            <a:endParaRPr lang="da-DK"/>
          </a:p>
          <a:p>
            <a:endParaRPr lang="da-DK" dirty="0"/>
          </a:p>
        </p:txBody>
      </p:sp>
      <p:pic>
        <p:nvPicPr>
          <p:cNvPr id="7" name="Billede 6">
            <a:extLst>
              <a:ext uri="{FF2B5EF4-FFF2-40B4-BE49-F238E27FC236}">
                <a16:creationId xmlns:a16="http://schemas.microsoft.com/office/drawing/2014/main" id="{3E442D57-DB65-D8A6-5215-C2A23FFB44EF}"/>
              </a:ext>
            </a:extLst>
          </p:cNvPr>
          <p:cNvPicPr>
            <a:picLocks noChangeAspect="1"/>
          </p:cNvPicPr>
          <p:nvPr/>
        </p:nvPicPr>
        <p:blipFill rotWithShape="1">
          <a:blip r:embed="rId2"/>
          <a:srcRect b="62134"/>
          <a:stretch/>
        </p:blipFill>
        <p:spPr>
          <a:xfrm>
            <a:off x="251304" y="2444045"/>
            <a:ext cx="10123088" cy="2947810"/>
          </a:xfrm>
          <a:prstGeom prst="rect">
            <a:avLst/>
          </a:prstGeom>
        </p:spPr>
      </p:pic>
    </p:spTree>
    <p:extLst>
      <p:ext uri="{BB962C8B-B14F-4D97-AF65-F5344CB8AC3E}">
        <p14:creationId xmlns:p14="http://schemas.microsoft.com/office/powerpoint/2010/main" val="2165867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indhold 9">
            <a:extLst>
              <a:ext uri="{FF2B5EF4-FFF2-40B4-BE49-F238E27FC236}">
                <a16:creationId xmlns:a16="http://schemas.microsoft.com/office/drawing/2014/main" id="{89A617C3-9E74-D822-9443-336A575797B2}"/>
              </a:ext>
            </a:extLst>
          </p:cNvPr>
          <p:cNvPicPr>
            <a:picLocks noGrp="1" noChangeAspect="1"/>
          </p:cNvPicPr>
          <p:nvPr>
            <p:ph sz="half" idx="1"/>
          </p:nvPr>
        </p:nvPicPr>
        <p:blipFill>
          <a:blip r:embed="rId2"/>
          <a:stretch>
            <a:fillRect/>
          </a:stretch>
        </p:blipFill>
        <p:spPr>
          <a:xfrm>
            <a:off x="414337" y="1104054"/>
            <a:ext cx="4340209" cy="5071706"/>
          </a:xfrm>
        </p:spPr>
      </p:pic>
      <p:pic>
        <p:nvPicPr>
          <p:cNvPr id="8" name="Pladsholder til indhold 7">
            <a:extLst>
              <a:ext uri="{FF2B5EF4-FFF2-40B4-BE49-F238E27FC236}">
                <a16:creationId xmlns:a16="http://schemas.microsoft.com/office/drawing/2014/main" id="{7DB2CBE5-E3DB-AFA0-02CD-48B4A99AB39F}"/>
              </a:ext>
            </a:extLst>
          </p:cNvPr>
          <p:cNvPicPr>
            <a:picLocks noGrp="1" noChangeAspect="1"/>
          </p:cNvPicPr>
          <p:nvPr>
            <p:ph sz="half" idx="2"/>
          </p:nvPr>
        </p:nvPicPr>
        <p:blipFill>
          <a:blip r:embed="rId3"/>
          <a:stretch>
            <a:fillRect/>
          </a:stretch>
        </p:blipFill>
        <p:spPr>
          <a:xfrm>
            <a:off x="4895444" y="1258888"/>
            <a:ext cx="6992110" cy="4684712"/>
          </a:xfrm>
          <a:noFill/>
        </p:spPr>
      </p:pic>
      <p:sp>
        <p:nvSpPr>
          <p:cNvPr id="5" name="Pladsholder til slidenummer 4">
            <a:extLst>
              <a:ext uri="{FF2B5EF4-FFF2-40B4-BE49-F238E27FC236}">
                <a16:creationId xmlns:a16="http://schemas.microsoft.com/office/drawing/2014/main" id="{4A56840B-C192-65F3-C667-C3E8B2A3C783}"/>
              </a:ext>
            </a:extLst>
          </p:cNvPr>
          <p:cNvSpPr>
            <a:spLocks noGrp="1"/>
          </p:cNvSpPr>
          <p:nvPr>
            <p:ph type="sldNum" sz="quarter" idx="12"/>
          </p:nvPr>
        </p:nvSpPr>
        <p:spPr>
          <a:xfrm>
            <a:off x="11082337" y="6577013"/>
            <a:ext cx="693737" cy="273050"/>
          </a:xfrm>
        </p:spPr>
        <p:txBody>
          <a:bodyPr anchor="ctr">
            <a:normAutofit/>
          </a:bodyPr>
          <a:lstStyle/>
          <a:p>
            <a:pPr>
              <a:spcAft>
                <a:spcPts val="600"/>
              </a:spcAft>
            </a:pPr>
            <a:fld id="{0E8862F4-759C-4937-98C7-CDEB1EE77131}" type="slidenum">
              <a:rPr lang="da-DK" smtClean="0"/>
              <a:pPr>
                <a:spcAft>
                  <a:spcPts val="600"/>
                </a:spcAft>
              </a:pPr>
              <a:t>6</a:t>
            </a:fld>
            <a:endParaRPr lang="da-DK"/>
          </a:p>
        </p:txBody>
      </p:sp>
      <p:sp>
        <p:nvSpPr>
          <p:cNvPr id="2" name="Titel 1">
            <a:extLst>
              <a:ext uri="{FF2B5EF4-FFF2-40B4-BE49-F238E27FC236}">
                <a16:creationId xmlns:a16="http://schemas.microsoft.com/office/drawing/2014/main" id="{EBBE80BD-403B-5C77-CF72-C5F651B06895}"/>
              </a:ext>
            </a:extLst>
          </p:cNvPr>
          <p:cNvSpPr>
            <a:spLocks noGrp="1"/>
          </p:cNvSpPr>
          <p:nvPr>
            <p:ph type="title"/>
          </p:nvPr>
        </p:nvSpPr>
        <p:spPr>
          <a:xfrm>
            <a:off x="414337" y="419100"/>
            <a:ext cx="11361737" cy="839788"/>
          </a:xfrm>
        </p:spPr>
        <p:txBody>
          <a:bodyPr anchor="t">
            <a:normAutofit/>
          </a:bodyPr>
          <a:lstStyle/>
          <a:p>
            <a:r>
              <a:rPr lang="da-DK" dirty="0"/>
              <a:t>Hvordan skal midlerne bruges?</a:t>
            </a:r>
          </a:p>
        </p:txBody>
      </p:sp>
    </p:spTree>
    <p:extLst>
      <p:ext uri="{BB962C8B-B14F-4D97-AF65-F5344CB8AC3E}">
        <p14:creationId xmlns:p14="http://schemas.microsoft.com/office/powerpoint/2010/main" val="13697006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816E47-1F23-7802-9585-CCDD2F4F95EF}"/>
              </a:ext>
            </a:extLst>
          </p:cNvPr>
          <p:cNvSpPr>
            <a:spLocks noGrp="1"/>
          </p:cNvSpPr>
          <p:nvPr>
            <p:ph type="title"/>
          </p:nvPr>
        </p:nvSpPr>
        <p:spPr/>
        <p:txBody>
          <a:bodyPr/>
          <a:lstStyle/>
          <a:p>
            <a:r>
              <a:rPr lang="da-DK" dirty="0"/>
              <a:t>Ture og rejser</a:t>
            </a:r>
          </a:p>
        </p:txBody>
      </p:sp>
      <p:sp>
        <p:nvSpPr>
          <p:cNvPr id="5" name="Pladsholder til slidenummer 4">
            <a:extLst>
              <a:ext uri="{FF2B5EF4-FFF2-40B4-BE49-F238E27FC236}">
                <a16:creationId xmlns:a16="http://schemas.microsoft.com/office/drawing/2014/main" id="{46631AB7-2E84-30BC-D162-4B48CD010D35}"/>
              </a:ext>
            </a:extLst>
          </p:cNvPr>
          <p:cNvSpPr>
            <a:spLocks noGrp="1"/>
          </p:cNvSpPr>
          <p:nvPr>
            <p:ph type="sldNum" sz="quarter" idx="12"/>
          </p:nvPr>
        </p:nvSpPr>
        <p:spPr/>
        <p:txBody>
          <a:bodyPr/>
          <a:lstStyle/>
          <a:p>
            <a:fld id="{0E8862F4-759C-4937-98C7-CDEB1EE77131}" type="slidenum">
              <a:rPr lang="da-DK" smtClean="0"/>
              <a:pPr/>
              <a:t>60</a:t>
            </a:fld>
            <a:endParaRPr lang="da-DK" dirty="0"/>
          </a:p>
        </p:txBody>
      </p:sp>
      <p:pic>
        <p:nvPicPr>
          <p:cNvPr id="7" name="Pladsholder til indhold 6">
            <a:extLst>
              <a:ext uri="{FF2B5EF4-FFF2-40B4-BE49-F238E27FC236}">
                <a16:creationId xmlns:a16="http://schemas.microsoft.com/office/drawing/2014/main" id="{1767AC7F-816E-8EE6-8B2E-EDAB19CBA4E0}"/>
              </a:ext>
            </a:extLst>
          </p:cNvPr>
          <p:cNvPicPr>
            <a:picLocks noGrp="1" noChangeAspect="1"/>
          </p:cNvPicPr>
          <p:nvPr>
            <p:ph sz="quarter" idx="13"/>
          </p:nvPr>
        </p:nvPicPr>
        <p:blipFill rotWithShape="1">
          <a:blip r:embed="rId2"/>
          <a:srcRect t="37385" b="30256"/>
          <a:stretch/>
        </p:blipFill>
        <p:spPr>
          <a:xfrm>
            <a:off x="290277" y="1529316"/>
            <a:ext cx="9863307" cy="2454349"/>
          </a:xfrm>
          <a:prstGeom prst="rect">
            <a:avLst/>
          </a:prstGeom>
        </p:spPr>
      </p:pic>
    </p:spTree>
    <p:extLst>
      <p:ext uri="{BB962C8B-B14F-4D97-AF65-F5344CB8AC3E}">
        <p14:creationId xmlns:p14="http://schemas.microsoft.com/office/powerpoint/2010/main" val="12180218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
            <a:extLst>
              <a:ext uri="{FF2B5EF4-FFF2-40B4-BE49-F238E27FC236}">
                <a16:creationId xmlns:a16="http://schemas.microsoft.com/office/drawing/2014/main" id="{A65C430E-3FF1-2BCB-5F71-96632C74CA97}"/>
              </a:ext>
            </a:extLst>
          </p:cNvPr>
          <p:cNvSpPr>
            <a:spLocks noGrp="1"/>
          </p:cNvSpPr>
          <p:nvPr>
            <p:ph sz="half" idx="1"/>
          </p:nvPr>
        </p:nvSpPr>
        <p:spPr>
          <a:xfrm>
            <a:off x="414338" y="1677988"/>
            <a:ext cx="5541962" cy="4479925"/>
          </a:xfrm>
        </p:spPr>
        <p:txBody>
          <a:bodyPr/>
          <a:lstStyle/>
          <a:p>
            <a:pPr marL="285750" indent="-285750">
              <a:buFont typeface="Wingdings" panose="05000000000000000000" pitchFamily="2" charset="2"/>
              <a:buChar char="ü"/>
            </a:pPr>
            <a:r>
              <a:rPr lang="en-US" sz="3600" dirty="0" err="1"/>
              <a:t>Hvad</a:t>
            </a:r>
            <a:r>
              <a:rPr lang="en-US" sz="3600" dirty="0"/>
              <a:t> er </a:t>
            </a:r>
            <a:r>
              <a:rPr lang="en-US" sz="3600" dirty="0" err="1"/>
              <a:t>årsagen</a:t>
            </a:r>
            <a:r>
              <a:rPr lang="en-US" sz="3600" dirty="0"/>
              <a:t> </a:t>
            </a:r>
            <a:r>
              <a:rPr lang="en-US" sz="3600" dirty="0" err="1"/>
              <a:t>til</a:t>
            </a:r>
            <a:r>
              <a:rPr lang="en-US" sz="3600" dirty="0"/>
              <a:t>, at den </a:t>
            </a:r>
            <a:r>
              <a:rPr lang="en-US" sz="3600" dirty="0" err="1"/>
              <a:t>beslutning</a:t>
            </a:r>
            <a:r>
              <a:rPr lang="en-US" sz="3600" dirty="0"/>
              <a:t> er </a:t>
            </a:r>
            <a:r>
              <a:rPr lang="en-US" sz="3600" dirty="0" err="1"/>
              <a:t>truffet</a:t>
            </a:r>
            <a:r>
              <a:rPr lang="en-US" sz="3600" dirty="0"/>
              <a:t>?</a:t>
            </a:r>
          </a:p>
          <a:p>
            <a:endParaRPr lang="en-US" sz="3600" dirty="0"/>
          </a:p>
          <a:p>
            <a:pPr marL="285750" indent="-285750">
              <a:buFont typeface="Wingdings" panose="05000000000000000000" pitchFamily="2" charset="2"/>
              <a:buChar char="ü"/>
            </a:pPr>
            <a:r>
              <a:rPr lang="en-US" sz="3600" dirty="0"/>
              <a:t>Har det haft </a:t>
            </a:r>
            <a:r>
              <a:rPr lang="en-US" sz="3600" dirty="0" err="1"/>
              <a:t>en</a:t>
            </a:r>
            <a:r>
              <a:rPr lang="en-US" sz="3600" dirty="0"/>
              <a:t> </a:t>
            </a:r>
            <a:r>
              <a:rPr lang="en-US" sz="3600" dirty="0" err="1"/>
              <a:t>betydning</a:t>
            </a:r>
            <a:r>
              <a:rPr lang="en-US" sz="3600" dirty="0"/>
              <a:t> </a:t>
            </a:r>
            <a:r>
              <a:rPr lang="en-US" sz="3600" dirty="0" err="1"/>
              <a:t>i</a:t>
            </a:r>
            <a:r>
              <a:rPr lang="en-US" sz="3600" dirty="0"/>
              <a:t> din </a:t>
            </a:r>
            <a:r>
              <a:rPr lang="en-US" sz="3600" dirty="0" err="1"/>
              <a:t>lokalafdeling</a:t>
            </a:r>
            <a:r>
              <a:rPr lang="en-US" sz="3600" dirty="0"/>
              <a:t>?</a:t>
            </a:r>
          </a:p>
        </p:txBody>
      </p:sp>
      <p:pic>
        <p:nvPicPr>
          <p:cNvPr id="6" name="Pladsholder til billede 5" descr="Et billede, der indeholder udendørs, tøj, jord, person&#10;&#10;Automatisk genereret beskrivelse">
            <a:extLst>
              <a:ext uri="{FF2B5EF4-FFF2-40B4-BE49-F238E27FC236}">
                <a16:creationId xmlns:a16="http://schemas.microsoft.com/office/drawing/2014/main" id="{823F26BB-5A18-8572-8F47-23562001C736}"/>
              </a:ext>
            </a:extLst>
          </p:cNvPr>
          <p:cNvPicPr>
            <a:picLocks noGrp="1" noChangeAspect="1"/>
          </p:cNvPicPr>
          <p:nvPr>
            <p:ph sz="half" idx="2"/>
          </p:nvPr>
        </p:nvPicPr>
        <p:blipFill>
          <a:blip r:embed="rId2"/>
          <a:srcRect t="16651" r="-1" b="17062"/>
          <a:stretch/>
        </p:blipFill>
        <p:spPr>
          <a:xfrm>
            <a:off x="6234112" y="1677988"/>
            <a:ext cx="5541963" cy="4479925"/>
          </a:xfrm>
          <a:noFill/>
        </p:spPr>
      </p:pic>
      <p:sp>
        <p:nvSpPr>
          <p:cNvPr id="23" name="Slide Number Placeholder 5">
            <a:extLst>
              <a:ext uri="{FF2B5EF4-FFF2-40B4-BE49-F238E27FC236}">
                <a16:creationId xmlns:a16="http://schemas.microsoft.com/office/drawing/2014/main" id="{8B280908-EAE4-ED44-E386-27228B2954FD}"/>
              </a:ext>
            </a:extLst>
          </p:cNvPr>
          <p:cNvSpPr>
            <a:spLocks noGrp="1"/>
          </p:cNvSpPr>
          <p:nvPr>
            <p:ph type="sldNum" sz="quarter" idx="12"/>
          </p:nvPr>
        </p:nvSpPr>
        <p:spPr>
          <a:xfrm>
            <a:off x="11082337" y="6577013"/>
            <a:ext cx="693737" cy="273050"/>
          </a:xfrm>
        </p:spPr>
        <p:txBody>
          <a:bodyPr/>
          <a:lstStyle/>
          <a:p>
            <a:pPr>
              <a:spcAft>
                <a:spcPts val="600"/>
              </a:spcAft>
            </a:pPr>
            <a:fld id="{0E8862F4-759C-4937-98C7-CDEB1EE77131}" type="slidenum">
              <a:rPr lang="da-DK" smtClean="0"/>
              <a:pPr>
                <a:spcAft>
                  <a:spcPts val="600"/>
                </a:spcAft>
              </a:pPr>
              <a:t>61</a:t>
            </a:fld>
            <a:endParaRPr lang="da-DK"/>
          </a:p>
        </p:txBody>
      </p:sp>
      <p:sp>
        <p:nvSpPr>
          <p:cNvPr id="19" name="Title 6">
            <a:extLst>
              <a:ext uri="{FF2B5EF4-FFF2-40B4-BE49-F238E27FC236}">
                <a16:creationId xmlns:a16="http://schemas.microsoft.com/office/drawing/2014/main" id="{B7022CD9-0911-FEB2-58E8-6710740CA539}"/>
              </a:ext>
            </a:extLst>
          </p:cNvPr>
          <p:cNvSpPr>
            <a:spLocks noGrp="1"/>
          </p:cNvSpPr>
          <p:nvPr>
            <p:ph type="title"/>
          </p:nvPr>
        </p:nvSpPr>
        <p:spPr>
          <a:xfrm>
            <a:off x="414337" y="419100"/>
            <a:ext cx="11361737" cy="839788"/>
          </a:xfrm>
        </p:spPr>
        <p:txBody>
          <a:bodyPr/>
          <a:lstStyle/>
          <a:p>
            <a:r>
              <a:rPr lang="en-US" dirty="0" err="1"/>
              <a:t>Rejser</a:t>
            </a:r>
            <a:r>
              <a:rPr lang="en-US" dirty="0"/>
              <a:t> </a:t>
            </a:r>
            <a:r>
              <a:rPr lang="en-US" dirty="0" err="1"/>
              <a:t>og</a:t>
            </a:r>
            <a:r>
              <a:rPr lang="en-US" dirty="0"/>
              <a:t> </a:t>
            </a:r>
            <a:r>
              <a:rPr lang="en-US" dirty="0" err="1"/>
              <a:t>ture</a:t>
            </a:r>
            <a:endParaRPr lang="en-US" dirty="0"/>
          </a:p>
        </p:txBody>
      </p:sp>
    </p:spTree>
    <p:extLst>
      <p:ext uri="{BB962C8B-B14F-4D97-AF65-F5344CB8AC3E}">
        <p14:creationId xmlns:p14="http://schemas.microsoft.com/office/powerpoint/2010/main" val="8485969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44831956-E59E-5F56-64AE-B09954ACB355}"/>
              </a:ext>
            </a:extLst>
          </p:cNvPr>
          <p:cNvSpPr>
            <a:spLocks noGrp="1"/>
          </p:cNvSpPr>
          <p:nvPr>
            <p:ph sz="half" idx="1"/>
          </p:nvPr>
        </p:nvSpPr>
        <p:spPr>
          <a:xfrm>
            <a:off x="414338" y="1677988"/>
            <a:ext cx="5541962" cy="4479925"/>
          </a:xfrm>
        </p:spPr>
        <p:txBody>
          <a:bodyPr/>
          <a:lstStyle/>
          <a:p>
            <a:pPr marL="285750" indent="-285750">
              <a:buFont typeface="Wingdings" panose="05000000000000000000" pitchFamily="2" charset="2"/>
              <a:buChar char="ü"/>
            </a:pPr>
            <a:r>
              <a:rPr lang="en-US" dirty="0" err="1"/>
              <a:t>Simpel</a:t>
            </a:r>
            <a:r>
              <a:rPr lang="en-US" dirty="0"/>
              <a:t> </a:t>
            </a:r>
            <a:r>
              <a:rPr lang="en-US" dirty="0" err="1"/>
              <a:t>ansøgning</a:t>
            </a:r>
            <a:br>
              <a:rPr lang="en-US" dirty="0"/>
            </a:br>
            <a:r>
              <a:rPr lang="en-US" dirty="0">
                <a:hlinkClick r:id="rId2"/>
              </a:rPr>
              <a:t>Link</a:t>
            </a:r>
            <a:endParaRPr lang="en-US" dirty="0"/>
          </a:p>
          <a:p>
            <a:pPr marL="285750" indent="-285750">
              <a:buFont typeface="Wingdings" panose="05000000000000000000" pitchFamily="2" charset="2"/>
              <a:buChar char="ü"/>
            </a:pPr>
            <a:r>
              <a:rPr lang="en-US" dirty="0" err="1"/>
              <a:t>Puljen</a:t>
            </a:r>
            <a:r>
              <a:rPr lang="en-US" dirty="0"/>
              <a:t> </a:t>
            </a:r>
            <a:r>
              <a:rPr lang="en-US" dirty="0" err="1"/>
              <a:t>kan</a:t>
            </a:r>
            <a:r>
              <a:rPr lang="en-US" dirty="0"/>
              <a:t> </a:t>
            </a:r>
            <a:r>
              <a:rPr lang="en-US" dirty="0" err="1"/>
              <a:t>kun</a:t>
            </a:r>
            <a:r>
              <a:rPr lang="en-US" dirty="0"/>
              <a:t> </a:t>
            </a:r>
            <a:r>
              <a:rPr lang="en-US" dirty="0" err="1"/>
              <a:t>søges</a:t>
            </a:r>
            <a:r>
              <a:rPr lang="en-US" dirty="0"/>
              <a:t> </a:t>
            </a:r>
            <a:r>
              <a:rPr lang="en-US" dirty="0" err="1"/>
              <a:t>af</a:t>
            </a:r>
            <a:r>
              <a:rPr lang="en-US" dirty="0"/>
              <a:t> ISOBROs </a:t>
            </a:r>
            <a:r>
              <a:rPr lang="en-US" dirty="0" err="1"/>
              <a:t>medlemmer</a:t>
            </a:r>
            <a:endParaRPr lang="en-US" dirty="0"/>
          </a:p>
          <a:p>
            <a:pPr marL="285750" indent="-285750">
              <a:buFont typeface="Wingdings" panose="05000000000000000000" pitchFamily="2" charset="2"/>
              <a:buChar char="ü"/>
            </a:pPr>
            <a:endParaRPr lang="en-US" dirty="0"/>
          </a:p>
          <a:p>
            <a:r>
              <a:rPr lang="en-US" b="1" dirty="0">
                <a:solidFill>
                  <a:srgbClr val="9B1D23"/>
                </a:solidFill>
              </a:rPr>
              <a:t>FRIST D. 15. OKTOBER 2024</a:t>
            </a:r>
          </a:p>
          <a:p>
            <a:endParaRPr lang="en-US" dirty="0"/>
          </a:p>
          <a:p>
            <a:pPr marL="285750" indent="-285750">
              <a:buFont typeface="Wingdings" panose="05000000000000000000" pitchFamily="2" charset="2"/>
              <a:buChar char="ü"/>
            </a:pPr>
            <a:r>
              <a:rPr lang="en-US" dirty="0" err="1"/>
              <a:t>Simpel</a:t>
            </a:r>
            <a:r>
              <a:rPr lang="en-US" dirty="0"/>
              <a:t> </a:t>
            </a:r>
            <a:r>
              <a:rPr lang="en-US" dirty="0" err="1"/>
              <a:t>afrapportering</a:t>
            </a:r>
            <a:endParaRPr lang="en-US" dirty="0"/>
          </a:p>
          <a:p>
            <a:endParaRPr lang="en-US" dirty="0"/>
          </a:p>
          <a:p>
            <a:pPr marL="463550" lvl="1" indent="-285750">
              <a:buFont typeface="Courier New" panose="02070309020205020404" pitchFamily="49" charset="0"/>
              <a:buChar char="o"/>
            </a:pPr>
            <a:r>
              <a:rPr lang="en-US" dirty="0" err="1"/>
              <a:t>Udfyld</a:t>
            </a:r>
            <a:r>
              <a:rPr lang="en-US" dirty="0"/>
              <a:t> </a:t>
            </a:r>
            <a:r>
              <a:rPr lang="en-US" dirty="0" err="1"/>
              <a:t>Afrapporteringsskema</a:t>
            </a:r>
            <a:r>
              <a:rPr lang="en-US" dirty="0"/>
              <a:t> </a:t>
            </a:r>
            <a:r>
              <a:rPr lang="en-US" dirty="0" err="1"/>
              <a:t>på</a:t>
            </a:r>
            <a:r>
              <a:rPr lang="en-US" dirty="0"/>
              <a:t> </a:t>
            </a:r>
            <a:r>
              <a:rPr lang="en-US" dirty="0" err="1"/>
              <a:t>nettet</a:t>
            </a:r>
            <a:endParaRPr lang="en-US" dirty="0"/>
          </a:p>
          <a:p>
            <a:pPr marL="711200" lvl="2" indent="-285750">
              <a:buFont typeface="Courier New" panose="02070309020205020404" pitchFamily="49" charset="0"/>
              <a:buChar char="o"/>
            </a:pPr>
            <a:r>
              <a:rPr lang="en-US" dirty="0" err="1"/>
              <a:t>Få</a:t>
            </a:r>
            <a:r>
              <a:rPr lang="en-US" dirty="0"/>
              <a:t> </a:t>
            </a:r>
            <a:r>
              <a:rPr lang="en-US" dirty="0" err="1"/>
              <a:t>og</a:t>
            </a:r>
            <a:r>
              <a:rPr lang="en-US" dirty="0"/>
              <a:t> simple </a:t>
            </a:r>
            <a:r>
              <a:rPr lang="en-US" dirty="0" err="1"/>
              <a:t>spørgsmål</a:t>
            </a:r>
            <a:endParaRPr lang="en-US" dirty="0"/>
          </a:p>
          <a:p>
            <a:pPr marL="711200" lvl="2" indent="-285750">
              <a:buFont typeface="Courier New" panose="02070309020205020404" pitchFamily="49" charset="0"/>
              <a:buChar char="o"/>
            </a:pPr>
            <a:r>
              <a:rPr lang="en-US" dirty="0">
                <a:hlinkClick r:id="rId3"/>
              </a:rPr>
              <a:t>Link</a:t>
            </a:r>
            <a:endParaRPr lang="en-US" dirty="0"/>
          </a:p>
          <a:p>
            <a:pPr marL="463550" lvl="1" indent="-285750">
              <a:buFont typeface="Courier New" panose="02070309020205020404" pitchFamily="49" charset="0"/>
              <a:buChar char="o"/>
            </a:pPr>
            <a:r>
              <a:rPr lang="en-US" dirty="0" err="1"/>
              <a:t>Bogfør</a:t>
            </a:r>
            <a:r>
              <a:rPr lang="en-US" dirty="0"/>
              <a:t> </a:t>
            </a:r>
            <a:r>
              <a:rPr lang="en-US" dirty="0" err="1"/>
              <a:t>indtægten</a:t>
            </a:r>
            <a:r>
              <a:rPr lang="en-US" dirty="0"/>
              <a:t> med </a:t>
            </a:r>
            <a:r>
              <a:rPr lang="en-US" dirty="0" err="1"/>
              <a:t>teksten</a:t>
            </a:r>
            <a:br>
              <a:rPr lang="en-US" dirty="0"/>
            </a:br>
            <a:r>
              <a:rPr lang="en-US" dirty="0"/>
              <a:t>ISOBRO </a:t>
            </a:r>
            <a:r>
              <a:rPr lang="en-US" dirty="0" err="1"/>
              <a:t>Lokalforeningspulje</a:t>
            </a:r>
            <a:r>
              <a:rPr lang="en-US" dirty="0"/>
              <a:t> 2024-XXXX, </a:t>
            </a:r>
            <a:br>
              <a:rPr lang="en-US" dirty="0"/>
            </a:br>
            <a:r>
              <a:rPr lang="en-US" dirty="0" err="1"/>
              <a:t>hvor</a:t>
            </a:r>
            <a:r>
              <a:rPr lang="en-US" dirty="0"/>
              <a:t> XXXX=</a:t>
            </a:r>
            <a:r>
              <a:rPr lang="en-US" dirty="0" err="1"/>
              <a:t>sagsnummeret</a:t>
            </a:r>
            <a:r>
              <a:rPr lang="en-US" dirty="0"/>
              <a:t>.</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p:txBody>
      </p:sp>
      <p:sp>
        <p:nvSpPr>
          <p:cNvPr id="6" name="Pladsholder til slidenummer 5">
            <a:extLst>
              <a:ext uri="{FF2B5EF4-FFF2-40B4-BE49-F238E27FC236}">
                <a16:creationId xmlns:a16="http://schemas.microsoft.com/office/drawing/2014/main" id="{02DE5D1C-6F91-9BDE-335A-031137B49E83}"/>
              </a:ext>
            </a:extLst>
          </p:cNvPr>
          <p:cNvSpPr>
            <a:spLocks noGrp="1"/>
          </p:cNvSpPr>
          <p:nvPr>
            <p:ph type="sldNum" sz="quarter" idx="12"/>
          </p:nvPr>
        </p:nvSpPr>
        <p:spPr>
          <a:xfrm>
            <a:off x="11082337" y="6577013"/>
            <a:ext cx="693737" cy="273050"/>
          </a:xfrm>
        </p:spPr>
        <p:txBody>
          <a:bodyPr anchor="ctr">
            <a:normAutofit/>
          </a:bodyPr>
          <a:lstStyle/>
          <a:p>
            <a:pPr>
              <a:spcAft>
                <a:spcPts val="600"/>
              </a:spcAft>
            </a:pPr>
            <a:fld id="{0E8862F4-759C-4937-98C7-CDEB1EE77131}" type="slidenum">
              <a:rPr lang="da-DK" smtClean="0"/>
              <a:pPr>
                <a:spcAft>
                  <a:spcPts val="600"/>
                </a:spcAft>
              </a:pPr>
              <a:t>62</a:t>
            </a:fld>
            <a:endParaRPr lang="da-DK"/>
          </a:p>
        </p:txBody>
      </p:sp>
      <p:sp>
        <p:nvSpPr>
          <p:cNvPr id="16" name="Title 5">
            <a:extLst>
              <a:ext uri="{FF2B5EF4-FFF2-40B4-BE49-F238E27FC236}">
                <a16:creationId xmlns:a16="http://schemas.microsoft.com/office/drawing/2014/main" id="{470A30BB-5580-FE6D-8A5B-688DA825D041}"/>
              </a:ext>
            </a:extLst>
          </p:cNvPr>
          <p:cNvSpPr>
            <a:spLocks noGrp="1"/>
          </p:cNvSpPr>
          <p:nvPr>
            <p:ph type="title"/>
          </p:nvPr>
        </p:nvSpPr>
        <p:spPr>
          <a:xfrm>
            <a:off x="414338" y="419100"/>
            <a:ext cx="11361738" cy="839788"/>
          </a:xfrm>
        </p:spPr>
        <p:txBody>
          <a:bodyPr/>
          <a:lstStyle/>
          <a:p>
            <a:r>
              <a:rPr lang="en-US" dirty="0"/>
              <a:t>ISOBRO </a:t>
            </a:r>
            <a:r>
              <a:rPr lang="en-US" dirty="0" err="1"/>
              <a:t>Lokalforeningspuljen</a:t>
            </a:r>
            <a:endParaRPr lang="en-US" dirty="0"/>
          </a:p>
        </p:txBody>
      </p:sp>
      <p:pic>
        <p:nvPicPr>
          <p:cNvPr id="9" name="Pladsholder til indhold 8">
            <a:extLst>
              <a:ext uri="{FF2B5EF4-FFF2-40B4-BE49-F238E27FC236}">
                <a16:creationId xmlns:a16="http://schemas.microsoft.com/office/drawing/2014/main" id="{72BDCD93-6EED-ABC5-0B7D-8A49902E95E8}"/>
              </a:ext>
            </a:extLst>
          </p:cNvPr>
          <p:cNvPicPr>
            <a:picLocks noGrp="1" noChangeAspect="1"/>
          </p:cNvPicPr>
          <p:nvPr>
            <p:ph type="pic" sz="quarter" idx="13"/>
          </p:nvPr>
        </p:nvPicPr>
        <p:blipFill>
          <a:blip r:embed="rId4"/>
          <a:stretch/>
        </p:blipFill>
        <p:spPr>
          <a:xfrm>
            <a:off x="6234112" y="1787030"/>
            <a:ext cx="5541962" cy="3181186"/>
          </a:xfrm>
          <a:noFill/>
        </p:spPr>
      </p:pic>
    </p:spTree>
    <p:extLst>
      <p:ext uri="{BB962C8B-B14F-4D97-AF65-F5344CB8AC3E}">
        <p14:creationId xmlns:p14="http://schemas.microsoft.com/office/powerpoint/2010/main" val="31703554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25899B-08FA-0723-3EFB-57EE67639AC4}"/>
              </a:ext>
            </a:extLst>
          </p:cNvPr>
          <p:cNvSpPr>
            <a:spLocks noGrp="1"/>
          </p:cNvSpPr>
          <p:nvPr>
            <p:ph type="title"/>
          </p:nvPr>
        </p:nvSpPr>
        <p:spPr/>
        <p:txBody>
          <a:bodyPr/>
          <a:lstStyle/>
          <a:p>
            <a:r>
              <a:rPr lang="da-DK" dirty="0"/>
              <a:t>ISOBRO - Lokalforeningspuljen</a:t>
            </a:r>
          </a:p>
        </p:txBody>
      </p:sp>
      <p:sp>
        <p:nvSpPr>
          <p:cNvPr id="5" name="Pladsholder til slidenummer 4">
            <a:extLst>
              <a:ext uri="{FF2B5EF4-FFF2-40B4-BE49-F238E27FC236}">
                <a16:creationId xmlns:a16="http://schemas.microsoft.com/office/drawing/2014/main" id="{A097BA0B-F5FE-CCAF-DFB5-0D0B664A9D80}"/>
              </a:ext>
            </a:extLst>
          </p:cNvPr>
          <p:cNvSpPr>
            <a:spLocks noGrp="1"/>
          </p:cNvSpPr>
          <p:nvPr>
            <p:ph type="sldNum" sz="quarter" idx="12"/>
          </p:nvPr>
        </p:nvSpPr>
        <p:spPr/>
        <p:txBody>
          <a:bodyPr/>
          <a:lstStyle/>
          <a:p>
            <a:fld id="{0E8862F4-759C-4937-98C7-CDEB1EE77131}" type="slidenum">
              <a:rPr lang="da-DK" smtClean="0"/>
              <a:pPr/>
              <a:t>63</a:t>
            </a:fld>
            <a:endParaRPr lang="da-DK" dirty="0"/>
          </a:p>
        </p:txBody>
      </p:sp>
      <p:pic>
        <p:nvPicPr>
          <p:cNvPr id="7" name="Billede 6">
            <a:extLst>
              <a:ext uri="{FF2B5EF4-FFF2-40B4-BE49-F238E27FC236}">
                <a16:creationId xmlns:a16="http://schemas.microsoft.com/office/drawing/2014/main" id="{264484D0-73CC-7B4A-FF59-BDB4E7B2329F}"/>
              </a:ext>
            </a:extLst>
          </p:cNvPr>
          <p:cNvPicPr>
            <a:picLocks noChangeAspect="1"/>
          </p:cNvPicPr>
          <p:nvPr/>
        </p:nvPicPr>
        <p:blipFill>
          <a:blip r:embed="rId2"/>
          <a:stretch>
            <a:fillRect/>
          </a:stretch>
        </p:blipFill>
        <p:spPr>
          <a:xfrm>
            <a:off x="1476375" y="1162050"/>
            <a:ext cx="9239250" cy="4533900"/>
          </a:xfrm>
          <a:prstGeom prst="rect">
            <a:avLst/>
          </a:prstGeom>
        </p:spPr>
      </p:pic>
    </p:spTree>
    <p:extLst>
      <p:ext uri="{BB962C8B-B14F-4D97-AF65-F5344CB8AC3E}">
        <p14:creationId xmlns:p14="http://schemas.microsoft.com/office/powerpoint/2010/main" val="15272028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indhold 8" descr="Et billede, der indeholder tekst, papir, håndskrift, negl/søm/nål&#10;&#10;Automatisk genereret beskrivelse">
            <a:extLst>
              <a:ext uri="{FF2B5EF4-FFF2-40B4-BE49-F238E27FC236}">
                <a16:creationId xmlns:a16="http://schemas.microsoft.com/office/drawing/2014/main" id="{63A945C4-C903-BB30-A7B5-02E3A4096D5D}"/>
              </a:ext>
            </a:extLst>
          </p:cNvPr>
          <p:cNvPicPr>
            <a:picLocks noGrp="1" noChangeAspect="1"/>
          </p:cNvPicPr>
          <p:nvPr>
            <p:ph sz="half" idx="2"/>
          </p:nvPr>
        </p:nvPicPr>
        <p:blipFill>
          <a:blip r:embed="rId3"/>
          <a:srcRect r="-1" b="23811"/>
          <a:stretch/>
        </p:blipFill>
        <p:spPr>
          <a:xfrm>
            <a:off x="6234112" y="1677988"/>
            <a:ext cx="5541963" cy="4479925"/>
          </a:xfrm>
          <a:noFill/>
        </p:spPr>
      </p:pic>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a:xfrm>
            <a:off x="11082337" y="6577013"/>
            <a:ext cx="693737" cy="273050"/>
          </a:xfrm>
        </p:spPr>
        <p:txBody>
          <a:bodyPr anchor="ctr">
            <a:normAutofit/>
          </a:bodyPr>
          <a:lstStyle/>
          <a:p>
            <a:pPr>
              <a:spcAft>
                <a:spcPts val="600"/>
              </a:spcAft>
            </a:pPr>
            <a:fld id="{0E8862F4-759C-4937-98C7-CDEB1EE77131}" type="slidenum">
              <a:rPr lang="da-DK" smtClean="0"/>
              <a:pPr>
                <a:spcAft>
                  <a:spcPts val="600"/>
                </a:spcAft>
              </a:pPr>
              <a:t>64</a:t>
            </a:fld>
            <a:endParaRPr lang="da-DK"/>
          </a:p>
        </p:txBody>
      </p:sp>
      <p:sp>
        <p:nvSpPr>
          <p:cNvPr id="14" name="Title 6">
            <a:extLst>
              <a:ext uri="{FF2B5EF4-FFF2-40B4-BE49-F238E27FC236}">
                <a16:creationId xmlns:a16="http://schemas.microsoft.com/office/drawing/2014/main" id="{5548993D-EDAB-94CD-BB66-234BB70C04D8}"/>
              </a:ext>
            </a:extLst>
          </p:cNvPr>
          <p:cNvSpPr>
            <a:spLocks noGrp="1"/>
          </p:cNvSpPr>
          <p:nvPr>
            <p:ph type="title"/>
          </p:nvPr>
        </p:nvSpPr>
        <p:spPr>
          <a:xfrm>
            <a:off x="414337" y="419100"/>
            <a:ext cx="11361737" cy="839788"/>
          </a:xfrm>
        </p:spPr>
        <p:txBody>
          <a:bodyPr anchor="t">
            <a:normAutofit/>
          </a:bodyPr>
          <a:lstStyle/>
          <a:p>
            <a:r>
              <a:rPr lang="en-US" dirty="0" err="1"/>
              <a:t>Dagens</a:t>
            </a:r>
            <a:r>
              <a:rPr lang="en-US" dirty="0"/>
              <a:t> program</a:t>
            </a:r>
          </a:p>
        </p:txBody>
      </p:sp>
      <p:pic>
        <p:nvPicPr>
          <p:cNvPr id="15" name="Pladsholder til indhold 14">
            <a:extLst>
              <a:ext uri="{FF2B5EF4-FFF2-40B4-BE49-F238E27FC236}">
                <a16:creationId xmlns:a16="http://schemas.microsoft.com/office/drawing/2014/main" id="{3B8973D9-C9B8-DDB1-2834-88090CDEE04A}"/>
              </a:ext>
            </a:extLst>
          </p:cNvPr>
          <p:cNvPicPr>
            <a:picLocks noGrp="1" noChangeAspect="1"/>
          </p:cNvPicPr>
          <p:nvPr>
            <p:ph sz="half" idx="1"/>
          </p:nvPr>
        </p:nvPicPr>
        <p:blipFill rotWithShape="1">
          <a:blip r:embed="rId4"/>
          <a:srcRect t="5705" b="2721"/>
          <a:stretch/>
        </p:blipFill>
        <p:spPr>
          <a:xfrm>
            <a:off x="252412" y="1042138"/>
            <a:ext cx="5243513" cy="5519678"/>
          </a:xfrm>
        </p:spPr>
      </p:pic>
      <p:sp>
        <p:nvSpPr>
          <p:cNvPr id="2" name="Ellipse 1">
            <a:extLst>
              <a:ext uri="{FF2B5EF4-FFF2-40B4-BE49-F238E27FC236}">
                <a16:creationId xmlns:a16="http://schemas.microsoft.com/office/drawing/2014/main" id="{6E46F614-D2EC-7BD2-3555-8E668FCE0CFE}"/>
              </a:ext>
            </a:extLst>
          </p:cNvPr>
          <p:cNvSpPr/>
          <p:nvPr/>
        </p:nvSpPr>
        <p:spPr>
          <a:xfrm>
            <a:off x="58723" y="4823961"/>
            <a:ext cx="3447133" cy="49495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dirty="0" err="1">
              <a:solidFill>
                <a:schemeClr val="tx2"/>
              </a:solidFill>
            </a:endParaRPr>
          </a:p>
        </p:txBody>
      </p:sp>
    </p:spTree>
    <p:extLst>
      <p:ext uri="{BB962C8B-B14F-4D97-AF65-F5344CB8AC3E}">
        <p14:creationId xmlns:p14="http://schemas.microsoft.com/office/powerpoint/2010/main" val="13396431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4A687-BCD9-EC3E-EE9C-08D505C8DC15}"/>
              </a:ext>
            </a:extLst>
          </p:cNvPr>
          <p:cNvSpPr>
            <a:spLocks noGrp="1"/>
          </p:cNvSpPr>
          <p:nvPr>
            <p:ph type="title"/>
          </p:nvPr>
        </p:nvSpPr>
        <p:spPr>
          <a:xfrm>
            <a:off x="831849" y="1677989"/>
            <a:ext cx="9234939" cy="2660649"/>
          </a:xfrm>
        </p:spPr>
        <p:txBody>
          <a:bodyPr/>
          <a:lstStyle/>
          <a:p>
            <a:r>
              <a:rPr lang="da-DK" sz="5400" dirty="0"/>
              <a:t>Digital sikkerhed, - svindel</a:t>
            </a:r>
            <a:br>
              <a:rPr lang="da-DK" dirty="0"/>
            </a:br>
            <a:br>
              <a:rPr lang="da-DK" dirty="0"/>
            </a:br>
            <a:r>
              <a:rPr lang="da-DK" sz="3200" dirty="0"/>
              <a:t>- Erfaringer og forebyggelse   </a:t>
            </a:r>
          </a:p>
        </p:txBody>
      </p:sp>
      <p:sp>
        <p:nvSpPr>
          <p:cNvPr id="6" name="Pladsholder til slidenummer 5">
            <a:extLst>
              <a:ext uri="{FF2B5EF4-FFF2-40B4-BE49-F238E27FC236}">
                <a16:creationId xmlns:a16="http://schemas.microsoft.com/office/drawing/2014/main" id="{8BE6CA76-408A-67AA-7953-C1E60622CA70}"/>
              </a:ext>
            </a:extLst>
          </p:cNvPr>
          <p:cNvSpPr>
            <a:spLocks noGrp="1"/>
          </p:cNvSpPr>
          <p:nvPr>
            <p:ph type="sldNum" sz="quarter" idx="12"/>
          </p:nvPr>
        </p:nvSpPr>
        <p:spPr/>
        <p:txBody>
          <a:bodyPr/>
          <a:lstStyle/>
          <a:p>
            <a:fld id="{0E8862F4-759C-4937-98C7-CDEB1EE77131}" type="slidenum">
              <a:rPr lang="da-DK" smtClean="0"/>
              <a:pPr/>
              <a:t>65</a:t>
            </a:fld>
            <a:endParaRPr lang="da-DK" dirty="0"/>
          </a:p>
        </p:txBody>
      </p:sp>
    </p:spTree>
    <p:extLst>
      <p:ext uri="{BB962C8B-B14F-4D97-AF65-F5344CB8AC3E}">
        <p14:creationId xmlns:p14="http://schemas.microsoft.com/office/powerpoint/2010/main" val="17089333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0AE15935-E653-451A-F0DB-06C3524A9CDD}"/>
              </a:ext>
            </a:extLst>
          </p:cNvPr>
          <p:cNvSpPr>
            <a:spLocks noGrp="1"/>
          </p:cNvSpPr>
          <p:nvPr>
            <p:ph type="sldNum" sz="quarter" idx="12"/>
          </p:nvPr>
        </p:nvSpPr>
        <p:spPr/>
        <p:txBody>
          <a:bodyPr/>
          <a:lstStyle/>
          <a:p>
            <a:fld id="{0E8862F4-759C-4937-98C7-CDEB1EE77131}" type="slidenum">
              <a:rPr lang="da-DK" smtClean="0"/>
              <a:pPr/>
              <a:t>66</a:t>
            </a:fld>
            <a:endParaRPr lang="da-DK" dirty="0"/>
          </a:p>
        </p:txBody>
      </p:sp>
      <p:pic>
        <p:nvPicPr>
          <p:cNvPr id="8" name="Pladsholder til indhold 7">
            <a:extLst>
              <a:ext uri="{FF2B5EF4-FFF2-40B4-BE49-F238E27FC236}">
                <a16:creationId xmlns:a16="http://schemas.microsoft.com/office/drawing/2014/main" id="{764D8BE7-316A-7E44-1805-C20104A0637B}"/>
              </a:ext>
            </a:extLst>
          </p:cNvPr>
          <p:cNvPicPr>
            <a:picLocks noGrp="1" noChangeAspect="1"/>
          </p:cNvPicPr>
          <p:nvPr>
            <p:ph sz="quarter" idx="13"/>
          </p:nvPr>
        </p:nvPicPr>
        <p:blipFill>
          <a:blip r:embed="rId2"/>
          <a:stretch>
            <a:fillRect/>
          </a:stretch>
        </p:blipFill>
        <p:spPr>
          <a:xfrm>
            <a:off x="402068" y="1648470"/>
            <a:ext cx="8464120" cy="4479925"/>
          </a:xfrm>
        </p:spPr>
      </p:pic>
      <p:pic>
        <p:nvPicPr>
          <p:cNvPr id="10" name="Billede 9">
            <a:extLst>
              <a:ext uri="{FF2B5EF4-FFF2-40B4-BE49-F238E27FC236}">
                <a16:creationId xmlns:a16="http://schemas.microsoft.com/office/drawing/2014/main" id="{87F7B92F-C09C-3977-D0DD-01E2E1B072DC}"/>
              </a:ext>
            </a:extLst>
          </p:cNvPr>
          <p:cNvPicPr>
            <a:picLocks noChangeAspect="1"/>
          </p:cNvPicPr>
          <p:nvPr/>
        </p:nvPicPr>
        <p:blipFill>
          <a:blip r:embed="rId3"/>
          <a:stretch>
            <a:fillRect/>
          </a:stretch>
        </p:blipFill>
        <p:spPr>
          <a:xfrm>
            <a:off x="402068" y="346539"/>
            <a:ext cx="3144026" cy="1301931"/>
          </a:xfrm>
          <a:prstGeom prst="rect">
            <a:avLst/>
          </a:prstGeom>
        </p:spPr>
      </p:pic>
    </p:spTree>
    <p:extLst>
      <p:ext uri="{BB962C8B-B14F-4D97-AF65-F5344CB8AC3E}">
        <p14:creationId xmlns:p14="http://schemas.microsoft.com/office/powerpoint/2010/main" val="35468110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Lige forbindelse 5">
            <a:extLst>
              <a:ext uri="{FF2B5EF4-FFF2-40B4-BE49-F238E27FC236}">
                <a16:creationId xmlns:a16="http://schemas.microsoft.com/office/drawing/2014/main" id="{18DCF3F3-ABA6-0984-5891-9100FEBC2209}"/>
              </a:ext>
            </a:extLst>
          </p:cNvPr>
          <p:cNvCxnSpPr/>
          <p:nvPr/>
        </p:nvCxnSpPr>
        <p:spPr>
          <a:xfrm>
            <a:off x="503770" y="542925"/>
            <a:ext cx="11228914" cy="0"/>
          </a:xfrm>
          <a:prstGeom prst="straightConnector1">
            <a:avLst/>
          </a:prstGeom>
          <a:noFill/>
          <a:ln w="9528" cap="flat">
            <a:solidFill>
              <a:srgbClr val="BCB8AF"/>
            </a:solidFill>
            <a:prstDash val="solid"/>
            <a:miter/>
          </a:ln>
        </p:spPr>
      </p:cxnSp>
      <p:cxnSp>
        <p:nvCxnSpPr>
          <p:cNvPr id="3" name="Lige forbindelse 6">
            <a:extLst>
              <a:ext uri="{FF2B5EF4-FFF2-40B4-BE49-F238E27FC236}">
                <a16:creationId xmlns:a16="http://schemas.microsoft.com/office/drawing/2014/main" id="{4086F127-9358-4CF8-BCE3-4A091D97705A}"/>
              </a:ext>
            </a:extLst>
          </p:cNvPr>
          <p:cNvCxnSpPr/>
          <p:nvPr/>
        </p:nvCxnSpPr>
        <p:spPr>
          <a:xfrm>
            <a:off x="503770" y="101598"/>
            <a:ext cx="11228914" cy="0"/>
          </a:xfrm>
          <a:prstGeom prst="straightConnector1">
            <a:avLst/>
          </a:prstGeom>
          <a:noFill/>
          <a:ln w="9528" cap="flat">
            <a:solidFill>
              <a:srgbClr val="BCB8AF"/>
            </a:solidFill>
            <a:prstDash val="solid"/>
            <a:miter/>
          </a:ln>
        </p:spPr>
      </p:cxnSp>
      <p:sp>
        <p:nvSpPr>
          <p:cNvPr id="4" name="Tekstboks 9">
            <a:extLst>
              <a:ext uri="{FF2B5EF4-FFF2-40B4-BE49-F238E27FC236}">
                <a16:creationId xmlns:a16="http://schemas.microsoft.com/office/drawing/2014/main" id="{46A20411-377E-5669-F17A-DD27CF0B1D08}"/>
              </a:ext>
            </a:extLst>
          </p:cNvPr>
          <p:cNvSpPr txBox="1"/>
          <p:nvPr/>
        </p:nvSpPr>
        <p:spPr>
          <a:xfrm>
            <a:off x="503770" y="86296"/>
            <a:ext cx="11228914" cy="471932"/>
          </a:xfrm>
          <a:prstGeom prst="rect">
            <a:avLst/>
          </a:prstGeom>
          <a:noFill/>
          <a:ln cap="flat">
            <a:noFill/>
          </a:ln>
        </p:spPr>
        <p:txBody>
          <a:bodyPr vert="horz" wrap="square" lIns="50804" tIns="50804" rIns="50804" bIns="50804" anchor="ctr" anchorCtr="1" compatLnSpc="1">
            <a:spAutoFit/>
          </a:bodyPr>
          <a:lstStyle/>
          <a:p>
            <a:pPr algn="ctr" defTabSz="584201" hangingPunct="0">
              <a:defRPr sz="1800" b="0" i="0" u="none" strike="noStrike" kern="0" cap="none" spc="0" baseline="0">
                <a:solidFill>
                  <a:srgbClr val="000000"/>
                </a:solidFill>
                <a:uFillTx/>
              </a:defRPr>
            </a:pPr>
            <a:r>
              <a:rPr lang="da-DK" sz="2400" dirty="0">
                <a:solidFill>
                  <a:srgbClr val="A91D1E"/>
                </a:solidFill>
                <a:latin typeface="Arial"/>
                <a:sym typeface="Palatino"/>
              </a:rPr>
              <a:t>Inspirationsdag 2024 – Digital sikkerhed/svindel</a:t>
            </a:r>
          </a:p>
        </p:txBody>
      </p:sp>
      <p:sp>
        <p:nvSpPr>
          <p:cNvPr id="5" name="Tekstfelt 4">
            <a:extLst>
              <a:ext uri="{FF2B5EF4-FFF2-40B4-BE49-F238E27FC236}">
                <a16:creationId xmlns:a16="http://schemas.microsoft.com/office/drawing/2014/main" id="{D748744B-20BA-CBC5-1CBD-1C2508A25587}"/>
              </a:ext>
            </a:extLst>
          </p:cNvPr>
          <p:cNvSpPr txBox="1"/>
          <p:nvPr/>
        </p:nvSpPr>
        <p:spPr>
          <a:xfrm>
            <a:off x="954194" y="1511166"/>
            <a:ext cx="10283611" cy="1538883"/>
          </a:xfrm>
          <a:prstGeom prst="rect">
            <a:avLst/>
          </a:prstGeom>
          <a:noFill/>
        </p:spPr>
        <p:txBody>
          <a:bodyPr wrap="square" rtlCol="0">
            <a:spAutoFit/>
          </a:bodyPr>
          <a:lstStyle/>
          <a:p>
            <a:r>
              <a:rPr lang="da-DK" sz="2800" dirty="0"/>
              <a:t>Film</a:t>
            </a:r>
          </a:p>
          <a:p>
            <a:endParaRPr lang="da-DK" sz="1600" dirty="0"/>
          </a:p>
          <a:p>
            <a:r>
              <a:rPr lang="da-DK" sz="1600" dirty="0">
                <a:hlinkClick r:id="rId3"/>
              </a:rPr>
              <a:t>https://www.aeldresagen.dk/viden-og-raadgivning/hverdagsliv/sikkerhed-paa-nettet/undgaa-svindel/saadan-spotter-du-telefonopkald-fra-svindlere</a:t>
            </a:r>
            <a:r>
              <a:rPr lang="da-DK" sz="1600" dirty="0"/>
              <a:t> </a:t>
            </a:r>
          </a:p>
          <a:p>
            <a:endParaRPr lang="da-DK" dirty="0"/>
          </a:p>
        </p:txBody>
      </p:sp>
    </p:spTree>
    <p:extLst>
      <p:ext uri="{BB962C8B-B14F-4D97-AF65-F5344CB8AC3E}">
        <p14:creationId xmlns:p14="http://schemas.microsoft.com/office/powerpoint/2010/main" val="32547896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B378A855-62D0-4AD2-D62F-9F518A5E0DA4}"/>
              </a:ext>
            </a:extLst>
          </p:cNvPr>
          <p:cNvSpPr>
            <a:spLocks noGrp="1"/>
          </p:cNvSpPr>
          <p:nvPr>
            <p:ph type="dt" sz="half" idx="10"/>
          </p:nvPr>
        </p:nvSpPr>
        <p:spPr/>
        <p:txBody>
          <a:bodyPr/>
          <a:lstStyle/>
          <a:p>
            <a:fld id="{B58C45D7-6462-489C-A979-B114E41E8386}" type="datetime1">
              <a:rPr lang="da-DK" smtClean="0"/>
              <a:t>10-10-2024</a:t>
            </a:fld>
            <a:endParaRPr lang="da-DK" dirty="0"/>
          </a:p>
        </p:txBody>
      </p:sp>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68</a:t>
            </a:fld>
            <a:endParaRPr lang="da-DK" dirty="0"/>
          </a:p>
        </p:txBody>
      </p:sp>
      <p:sp>
        <p:nvSpPr>
          <p:cNvPr id="4" name="Pladsholder til indhold 3">
            <a:extLst>
              <a:ext uri="{FF2B5EF4-FFF2-40B4-BE49-F238E27FC236}">
                <a16:creationId xmlns:a16="http://schemas.microsoft.com/office/drawing/2014/main" id="{47D41601-4947-E842-1170-498090ACD904}"/>
              </a:ext>
            </a:extLst>
          </p:cNvPr>
          <p:cNvSpPr>
            <a:spLocks noGrp="1"/>
          </p:cNvSpPr>
          <p:nvPr>
            <p:ph sz="quarter" idx="13"/>
          </p:nvPr>
        </p:nvSpPr>
        <p:spPr/>
        <p:txBody>
          <a:bodyPr/>
          <a:lstStyle/>
          <a:p>
            <a:endParaRPr lang="da-DK" sz="4800" dirty="0"/>
          </a:p>
          <a:p>
            <a:endParaRPr lang="da-DK" sz="4800" dirty="0"/>
          </a:p>
          <a:p>
            <a:r>
              <a:rPr lang="da-DK" sz="4800" dirty="0"/>
              <a:t>Fup MobilePay</a:t>
            </a:r>
          </a:p>
        </p:txBody>
      </p:sp>
    </p:spTree>
    <p:extLst>
      <p:ext uri="{BB962C8B-B14F-4D97-AF65-F5344CB8AC3E}">
        <p14:creationId xmlns:p14="http://schemas.microsoft.com/office/powerpoint/2010/main" val="2702020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B378A855-62D0-4AD2-D62F-9F518A5E0DA4}"/>
              </a:ext>
            </a:extLst>
          </p:cNvPr>
          <p:cNvSpPr>
            <a:spLocks noGrp="1"/>
          </p:cNvSpPr>
          <p:nvPr>
            <p:ph type="dt" sz="half" idx="10"/>
          </p:nvPr>
        </p:nvSpPr>
        <p:spPr/>
        <p:txBody>
          <a:bodyPr/>
          <a:lstStyle/>
          <a:p>
            <a:fld id="{B58C45D7-6462-489C-A979-B114E41E8386}" type="datetime1">
              <a:rPr lang="da-DK" smtClean="0"/>
              <a:t>10-10-2024</a:t>
            </a:fld>
            <a:endParaRPr lang="da-DK" dirty="0"/>
          </a:p>
        </p:txBody>
      </p:sp>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69</a:t>
            </a:fld>
            <a:endParaRPr lang="da-DK" dirty="0"/>
          </a:p>
        </p:txBody>
      </p:sp>
      <p:sp>
        <p:nvSpPr>
          <p:cNvPr id="4" name="Pladsholder til indhold 3">
            <a:extLst>
              <a:ext uri="{FF2B5EF4-FFF2-40B4-BE49-F238E27FC236}">
                <a16:creationId xmlns:a16="http://schemas.microsoft.com/office/drawing/2014/main" id="{17BF6DF4-6389-3B01-E16A-CDD48BD007DF}"/>
              </a:ext>
            </a:extLst>
          </p:cNvPr>
          <p:cNvSpPr>
            <a:spLocks noGrp="1"/>
          </p:cNvSpPr>
          <p:nvPr>
            <p:ph sz="quarter" idx="13"/>
          </p:nvPr>
        </p:nvSpPr>
        <p:spPr>
          <a:xfrm>
            <a:off x="414337" y="1251860"/>
            <a:ext cx="11361737" cy="4479925"/>
          </a:xfrm>
        </p:spPr>
        <p:txBody>
          <a:bodyPr/>
          <a:lstStyle/>
          <a:p>
            <a:pPr marL="457200" indent="-457200">
              <a:buFont typeface="Arial" panose="020B0604020202020204" pitchFamily="34" charset="0"/>
              <a:buChar char="•"/>
            </a:pPr>
            <a:endParaRPr lang="da-DK" sz="3200" dirty="0"/>
          </a:p>
          <a:p>
            <a:endParaRPr lang="da-DK" sz="3200" dirty="0"/>
          </a:p>
        </p:txBody>
      </p:sp>
      <p:sp>
        <p:nvSpPr>
          <p:cNvPr id="7" name="Tekstfelt 6">
            <a:extLst>
              <a:ext uri="{FF2B5EF4-FFF2-40B4-BE49-F238E27FC236}">
                <a16:creationId xmlns:a16="http://schemas.microsoft.com/office/drawing/2014/main" id="{27508820-93D4-7628-B98E-E8851596A80F}"/>
              </a:ext>
            </a:extLst>
          </p:cNvPr>
          <p:cNvSpPr txBox="1"/>
          <p:nvPr/>
        </p:nvSpPr>
        <p:spPr>
          <a:xfrm>
            <a:off x="414337" y="667703"/>
            <a:ext cx="11478827" cy="5632311"/>
          </a:xfrm>
          <a:prstGeom prst="rect">
            <a:avLst/>
          </a:prstGeom>
          <a:noFill/>
        </p:spPr>
        <p:txBody>
          <a:bodyPr wrap="square">
            <a:spAutoFit/>
          </a:bodyPr>
          <a:lstStyle/>
          <a:p>
            <a:r>
              <a:rPr lang="da-DK" sz="1800" dirty="0">
                <a:effectLst/>
                <a:latin typeface="Georgia" panose="02040502050405020303" pitchFamily="18" charset="0"/>
                <a:ea typeface="Calibri" panose="020F0502020204030204" pitchFamily="34" charset="0"/>
              </a:rPr>
              <a:t>Svindlerne bliver mere og mere nævenyttige og nederdrægtige og får det til at både se og lyde ægte.</a:t>
            </a:r>
            <a:endParaRPr lang="da-DK" sz="1800" dirty="0">
              <a:effectLst/>
              <a:latin typeface="Calibri" panose="020F0502020204030204" pitchFamily="34" charset="0"/>
              <a:ea typeface="Calibri" panose="020F0502020204030204" pitchFamily="34" charset="0"/>
            </a:endParaRPr>
          </a:p>
          <a:p>
            <a:r>
              <a:rPr lang="da-DK" sz="1800" dirty="0">
                <a:effectLst/>
                <a:latin typeface="Georgia" panose="02040502050405020303" pitchFamily="18" charset="0"/>
                <a:ea typeface="Calibri" panose="020F0502020204030204" pitchFamily="34" charset="0"/>
              </a:rPr>
              <a:t> </a:t>
            </a:r>
            <a:endParaRPr lang="da-DK" sz="1800" dirty="0">
              <a:effectLst/>
              <a:latin typeface="Calibri" panose="020F0502020204030204" pitchFamily="34" charset="0"/>
              <a:ea typeface="Calibri" panose="020F0502020204030204" pitchFamily="34" charset="0"/>
            </a:endParaRPr>
          </a:p>
          <a:p>
            <a:r>
              <a:rPr lang="da-DK" sz="1800" dirty="0">
                <a:effectLst/>
                <a:latin typeface="Georgia" panose="02040502050405020303" pitchFamily="18" charset="0"/>
                <a:ea typeface="Calibri" panose="020F0502020204030204" pitchFamily="34" charset="0"/>
              </a:rPr>
              <a:t>Sagen kort. </a:t>
            </a:r>
            <a:r>
              <a:rPr lang="da-DK" sz="1800">
                <a:effectLst/>
                <a:latin typeface="Georgia" panose="02040502050405020303" pitchFamily="18" charset="0"/>
                <a:ea typeface="Calibri" panose="020F0502020204030204" pitchFamily="34" charset="0"/>
              </a:rPr>
              <a:t>– fra maj måned i år.</a:t>
            </a:r>
            <a:endParaRPr lang="da-DK" sz="1800" dirty="0">
              <a:effectLst/>
              <a:latin typeface="Calibri" panose="020F0502020204030204" pitchFamily="34" charset="0"/>
              <a:ea typeface="Calibri" panose="020F0502020204030204" pitchFamily="34" charset="0"/>
            </a:endParaRPr>
          </a:p>
          <a:p>
            <a:r>
              <a:rPr lang="da-DK" sz="1800" dirty="0">
                <a:effectLst/>
                <a:latin typeface="Georgia" panose="02040502050405020303" pitchFamily="18" charset="0"/>
                <a:ea typeface="Calibri" panose="020F0502020204030204" pitchFamily="34" charset="0"/>
              </a:rPr>
              <a:t> </a:t>
            </a:r>
            <a:endParaRPr lang="da-DK" sz="1800" dirty="0">
              <a:effectLst/>
              <a:latin typeface="Calibri" panose="020F0502020204030204" pitchFamily="34" charset="0"/>
              <a:ea typeface="Calibri" panose="020F0502020204030204" pitchFamily="34" charset="0"/>
            </a:endParaRPr>
          </a:p>
          <a:p>
            <a:r>
              <a:rPr lang="da-DK" sz="1800" dirty="0">
                <a:effectLst/>
                <a:latin typeface="Georgia" panose="02040502050405020303" pitchFamily="18" charset="0"/>
                <a:ea typeface="Calibri" panose="020F0502020204030204" pitchFamily="34" charset="0"/>
              </a:rPr>
              <a:t>I sidste uge modtager en lokalafdeling kr. 50.000,- via </a:t>
            </a:r>
            <a:r>
              <a:rPr lang="da-DK" sz="1800" dirty="0" err="1">
                <a:effectLst/>
                <a:latin typeface="Georgia" panose="02040502050405020303" pitchFamily="18" charset="0"/>
                <a:ea typeface="Calibri" panose="020F0502020204030204" pitchFamily="34" charset="0"/>
              </a:rPr>
              <a:t>Vipps</a:t>
            </a:r>
            <a:r>
              <a:rPr lang="da-DK" sz="1800" dirty="0">
                <a:effectLst/>
                <a:latin typeface="Georgia" panose="02040502050405020303" pitchFamily="18" charset="0"/>
                <a:ea typeface="Calibri" panose="020F0502020204030204" pitchFamily="34" charset="0"/>
              </a:rPr>
              <a:t>-MobilePay.</a:t>
            </a:r>
            <a:endParaRPr lang="da-DK" sz="1800" dirty="0">
              <a:effectLst/>
              <a:latin typeface="Calibri" panose="020F0502020204030204" pitchFamily="34" charset="0"/>
              <a:ea typeface="Calibri" panose="020F0502020204030204" pitchFamily="34" charset="0"/>
            </a:endParaRPr>
          </a:p>
          <a:p>
            <a:r>
              <a:rPr lang="da-DK" sz="1800" dirty="0">
                <a:effectLst/>
                <a:latin typeface="Georgia" panose="02040502050405020303" pitchFamily="18" charset="0"/>
                <a:ea typeface="Calibri" panose="020F0502020204030204" pitchFamily="34" charset="0"/>
              </a:rPr>
              <a:t>Kassereren kan se at der pludseligt er kommet en betaling ind på, først </a:t>
            </a:r>
            <a:r>
              <a:rPr lang="da-DK" sz="1800" dirty="0" err="1">
                <a:effectLst/>
                <a:latin typeface="Georgia" panose="02040502050405020303" pitchFamily="18" charset="0"/>
                <a:ea typeface="Calibri" panose="020F0502020204030204" pitchFamily="34" charset="0"/>
              </a:rPr>
              <a:t>GetPaid</a:t>
            </a:r>
            <a:r>
              <a:rPr lang="da-DK" sz="1800" dirty="0">
                <a:effectLst/>
                <a:latin typeface="Georgia" panose="02040502050405020303" pitchFamily="18" charset="0"/>
                <a:ea typeface="Calibri" panose="020F0502020204030204" pitchFamily="34" charset="0"/>
              </a:rPr>
              <a:t> appen (den der hed </a:t>
            </a:r>
            <a:r>
              <a:rPr lang="da-DK" sz="1800" dirty="0" err="1">
                <a:effectLst/>
                <a:latin typeface="Georgia" panose="02040502050405020303" pitchFamily="18" charset="0"/>
                <a:ea typeface="Calibri" panose="020F0502020204030204" pitchFamily="34" charset="0"/>
              </a:rPr>
              <a:t>MyShop</a:t>
            </a:r>
            <a:r>
              <a:rPr lang="da-DK" sz="1800" dirty="0">
                <a:effectLst/>
                <a:latin typeface="Georgia" panose="02040502050405020303" pitchFamily="18" charset="0"/>
                <a:ea typeface="Calibri" panose="020F0502020204030204" pitchFamily="34" charset="0"/>
              </a:rPr>
              <a:t>) og dagen efter kan kassereren konstatere at der rent faktisk ER gået kr. 50.000,- ind i banken.</a:t>
            </a:r>
            <a:endParaRPr lang="da-DK" sz="1800" dirty="0">
              <a:effectLst/>
              <a:latin typeface="Calibri" panose="020F0502020204030204" pitchFamily="34" charset="0"/>
              <a:ea typeface="Calibri" panose="020F0502020204030204" pitchFamily="34" charset="0"/>
            </a:endParaRPr>
          </a:p>
          <a:p>
            <a:r>
              <a:rPr lang="da-DK" sz="1800" dirty="0">
                <a:effectLst/>
                <a:latin typeface="Georgia" panose="02040502050405020303" pitchFamily="18" charset="0"/>
                <a:ea typeface="Calibri" panose="020F0502020204030204" pitchFamily="34" charset="0"/>
              </a:rPr>
              <a:t> Samtidigt får kassereren en SMS sendt fra hvad der angiveligt er afsenderens søn. I </a:t>
            </a:r>
            <a:r>
              <a:rPr lang="da-DK" sz="1800" dirty="0" err="1">
                <a:effectLst/>
                <a:latin typeface="Georgia" panose="02040502050405020303" pitchFamily="18" charset="0"/>
                <a:ea typeface="Calibri" panose="020F0502020204030204" pitchFamily="34" charset="0"/>
              </a:rPr>
              <a:t>SMS’en</a:t>
            </a:r>
            <a:r>
              <a:rPr lang="da-DK" sz="1800" dirty="0">
                <a:effectLst/>
                <a:latin typeface="Georgia" panose="02040502050405020303" pitchFamily="18" charset="0"/>
                <a:ea typeface="Calibri" panose="020F0502020204030204" pitchFamily="34" charset="0"/>
              </a:rPr>
              <a:t> beskriver ”sønnen” udførligt at hans mor har lavet en dobbelt fejl. Hun skulle have sendt 500,00 men kom til at sende 50000,- og at der derudover var til den forkerte lokalafdeling. At det er mange for hans mor og underskriver sig så til slut som ”Mvh Drengenavn (Søn til Mors navn)”  </a:t>
            </a:r>
            <a:endParaRPr lang="da-DK" sz="1800" dirty="0">
              <a:effectLst/>
              <a:latin typeface="Calibri" panose="020F0502020204030204" pitchFamily="34" charset="0"/>
              <a:ea typeface="Calibri" panose="020F0502020204030204" pitchFamily="34" charset="0"/>
            </a:endParaRPr>
          </a:p>
          <a:p>
            <a:r>
              <a:rPr lang="da-DK" sz="1800" dirty="0">
                <a:effectLst/>
                <a:latin typeface="Georgia" panose="02040502050405020303" pitchFamily="18" charset="0"/>
                <a:ea typeface="Calibri" panose="020F0502020204030204" pitchFamily="34" charset="0"/>
              </a:rPr>
              <a:t>Drengen refererer i </a:t>
            </a:r>
            <a:r>
              <a:rPr lang="da-DK" sz="1800" dirty="0" err="1">
                <a:effectLst/>
                <a:latin typeface="Georgia" panose="02040502050405020303" pitchFamily="18" charset="0"/>
                <a:ea typeface="Calibri" panose="020F0502020204030204" pitchFamily="34" charset="0"/>
              </a:rPr>
              <a:t>SMS’en</a:t>
            </a:r>
            <a:r>
              <a:rPr lang="da-DK" sz="1800" dirty="0">
                <a:effectLst/>
                <a:latin typeface="Georgia" panose="02040502050405020303" pitchFamily="18" charset="0"/>
                <a:ea typeface="Calibri" panose="020F0502020204030204" pitchFamily="34" charset="0"/>
              </a:rPr>
              <a:t> og til hans mors fulde navn (som jo også kan ses i </a:t>
            </a:r>
            <a:r>
              <a:rPr lang="da-DK" sz="1800" dirty="0" err="1">
                <a:effectLst/>
                <a:latin typeface="Georgia" panose="02040502050405020303" pitchFamily="18" charset="0"/>
                <a:ea typeface="Calibri" panose="020F0502020204030204" pitchFamily="34" charset="0"/>
              </a:rPr>
              <a:t>GetPaid</a:t>
            </a:r>
            <a:r>
              <a:rPr lang="da-DK" sz="1800" dirty="0">
                <a:effectLst/>
                <a:latin typeface="Georgia" panose="02040502050405020303" pitchFamily="18" charset="0"/>
                <a:ea typeface="Calibri" panose="020F0502020204030204" pitchFamily="34" charset="0"/>
              </a:rPr>
              <a:t> appen) </a:t>
            </a:r>
            <a:endParaRPr lang="da-DK" sz="1800" dirty="0">
              <a:effectLst/>
              <a:latin typeface="Calibri" panose="020F0502020204030204" pitchFamily="34" charset="0"/>
              <a:ea typeface="Calibri" panose="020F0502020204030204" pitchFamily="34" charset="0"/>
            </a:endParaRPr>
          </a:p>
          <a:p>
            <a:r>
              <a:rPr lang="da-DK" sz="1800" dirty="0">
                <a:effectLst/>
                <a:latin typeface="Georgia" panose="02040502050405020303" pitchFamily="18" charset="0"/>
                <a:ea typeface="Calibri" panose="020F0502020204030204" pitchFamily="34" charset="0"/>
              </a:rPr>
              <a:t> Alt i alt et meget plausibelt forløb. Men dette er altså svindel.</a:t>
            </a:r>
            <a:endParaRPr lang="da-DK" sz="1800" dirty="0">
              <a:effectLst/>
              <a:latin typeface="Calibri" panose="020F0502020204030204" pitchFamily="34" charset="0"/>
              <a:ea typeface="Calibri" panose="020F0502020204030204" pitchFamily="34" charset="0"/>
            </a:endParaRPr>
          </a:p>
          <a:p>
            <a:r>
              <a:rPr lang="da-DK" sz="1800" dirty="0">
                <a:effectLst/>
                <a:latin typeface="Georgia" panose="02040502050405020303" pitchFamily="18" charset="0"/>
                <a:ea typeface="Calibri" panose="020F0502020204030204" pitchFamily="34" charset="0"/>
              </a:rPr>
              <a:t>Vi skal spare jer for alle mellemregningerne – men svindlerne bliver bedre og bedre.</a:t>
            </a:r>
            <a:endParaRPr lang="da-DK" sz="1800" dirty="0">
              <a:effectLst/>
              <a:latin typeface="Calibri" panose="020F0502020204030204" pitchFamily="34" charset="0"/>
              <a:ea typeface="Calibri" panose="020F0502020204030204" pitchFamily="34" charset="0"/>
            </a:endParaRPr>
          </a:p>
          <a:p>
            <a:r>
              <a:rPr lang="da-DK" sz="1800" dirty="0">
                <a:effectLst/>
                <a:latin typeface="Georgia" panose="02040502050405020303" pitchFamily="18" charset="0"/>
                <a:ea typeface="Calibri" panose="020F0502020204030204" pitchFamily="34" charset="0"/>
              </a:rPr>
              <a:t>I dette tilfælde havde de rent faktisk svindlet moren til at starte med. Altså fået adgang til hendes konto. Dette ved vi ikke hvordan er forgået.</a:t>
            </a:r>
            <a:endParaRPr lang="da-DK" sz="1800" dirty="0">
              <a:effectLst/>
              <a:latin typeface="Calibri" panose="020F0502020204030204" pitchFamily="34" charset="0"/>
              <a:ea typeface="Calibri" panose="020F0502020204030204" pitchFamily="34" charset="0"/>
            </a:endParaRPr>
          </a:p>
          <a:p>
            <a:r>
              <a:rPr lang="da-DK" sz="1800" dirty="0">
                <a:effectLst/>
                <a:latin typeface="Georgia" panose="02040502050405020303" pitchFamily="18" charset="0"/>
                <a:ea typeface="Calibri" panose="020F0502020204030204" pitchFamily="34" charset="0"/>
              </a:rPr>
              <a:t>Men de har så videresendt 50.000,- til Ældre Sagens lokalafdeling. I mellemtiden har svindlerne ændret morens konto. Så havde kassereren sendt pengene tilbage. Så var de landet på svindlernes konto. Og lokalafdelingen havde uvidende ageret såkaldt muldyr for svindlerne.</a:t>
            </a:r>
            <a:endParaRPr lang="da-DK" sz="1800" dirty="0">
              <a:effectLst/>
              <a:latin typeface="Calibri" panose="020F0502020204030204" pitchFamily="34" charset="0"/>
              <a:ea typeface="Calibri" panose="020F0502020204030204" pitchFamily="34" charset="0"/>
            </a:endParaRPr>
          </a:p>
          <a:p>
            <a:r>
              <a:rPr lang="da-DK" sz="1800" dirty="0">
                <a:effectLst/>
                <a:latin typeface="Georgia" panose="02040502050405020303" pitchFamily="18" charset="0"/>
                <a:ea typeface="Calibri" panose="020F0502020204030204" pitchFamily="34" charset="0"/>
              </a:rPr>
              <a:t> </a:t>
            </a:r>
            <a:endParaRPr lang="da-DK"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63817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indhold 6">
            <a:extLst>
              <a:ext uri="{FF2B5EF4-FFF2-40B4-BE49-F238E27FC236}">
                <a16:creationId xmlns:a16="http://schemas.microsoft.com/office/drawing/2014/main" id="{D1DFDEA8-967B-A04E-1AA2-1F7CB29763E9}"/>
              </a:ext>
            </a:extLst>
          </p:cNvPr>
          <p:cNvSpPr>
            <a:spLocks noGrp="1"/>
          </p:cNvSpPr>
          <p:nvPr>
            <p:ph sz="half" idx="1"/>
          </p:nvPr>
        </p:nvSpPr>
        <p:spPr>
          <a:xfrm>
            <a:off x="414338" y="1677988"/>
            <a:ext cx="5541962" cy="4479925"/>
          </a:xfrm>
        </p:spPr>
        <p:txBody>
          <a:bodyPr>
            <a:normAutofit/>
          </a:bodyPr>
          <a:lstStyle/>
          <a:p>
            <a:pPr>
              <a:spcAft>
                <a:spcPts val="600"/>
              </a:spcAft>
            </a:pPr>
            <a:r>
              <a:rPr lang="da-DK" sz="5400" b="1" dirty="0"/>
              <a:t>Spørg medlemmerne</a:t>
            </a:r>
          </a:p>
        </p:txBody>
      </p:sp>
      <p:sp>
        <p:nvSpPr>
          <p:cNvPr id="5" name="Pladsholder til slidenummer 4">
            <a:extLst>
              <a:ext uri="{FF2B5EF4-FFF2-40B4-BE49-F238E27FC236}">
                <a16:creationId xmlns:a16="http://schemas.microsoft.com/office/drawing/2014/main" id="{4A56840B-C192-65F3-C667-C3E8B2A3C783}"/>
              </a:ext>
            </a:extLst>
          </p:cNvPr>
          <p:cNvSpPr>
            <a:spLocks noGrp="1"/>
          </p:cNvSpPr>
          <p:nvPr>
            <p:ph type="sldNum" sz="quarter" idx="12"/>
          </p:nvPr>
        </p:nvSpPr>
        <p:spPr>
          <a:xfrm>
            <a:off x="11082337" y="6577013"/>
            <a:ext cx="693737" cy="273050"/>
          </a:xfrm>
        </p:spPr>
        <p:txBody>
          <a:bodyPr anchor="ctr">
            <a:normAutofit/>
          </a:bodyPr>
          <a:lstStyle/>
          <a:p>
            <a:pPr>
              <a:spcAft>
                <a:spcPts val="600"/>
              </a:spcAft>
            </a:pPr>
            <a:fld id="{0E8862F4-759C-4937-98C7-CDEB1EE77131}" type="slidenum">
              <a:rPr lang="da-DK" smtClean="0"/>
              <a:pPr>
                <a:spcAft>
                  <a:spcPts val="600"/>
                </a:spcAft>
              </a:pPr>
              <a:t>7</a:t>
            </a:fld>
            <a:endParaRPr lang="da-DK"/>
          </a:p>
        </p:txBody>
      </p:sp>
      <p:sp>
        <p:nvSpPr>
          <p:cNvPr id="2" name="Titel 1">
            <a:extLst>
              <a:ext uri="{FF2B5EF4-FFF2-40B4-BE49-F238E27FC236}">
                <a16:creationId xmlns:a16="http://schemas.microsoft.com/office/drawing/2014/main" id="{EBBE80BD-403B-5C77-CF72-C5F651B06895}"/>
              </a:ext>
            </a:extLst>
          </p:cNvPr>
          <p:cNvSpPr>
            <a:spLocks noGrp="1"/>
          </p:cNvSpPr>
          <p:nvPr>
            <p:ph type="title"/>
          </p:nvPr>
        </p:nvSpPr>
        <p:spPr>
          <a:xfrm>
            <a:off x="414337" y="419100"/>
            <a:ext cx="5541963" cy="839788"/>
          </a:xfrm>
        </p:spPr>
        <p:txBody>
          <a:bodyPr anchor="t">
            <a:normAutofit/>
          </a:bodyPr>
          <a:lstStyle/>
          <a:p>
            <a:r>
              <a:rPr lang="da-DK" dirty="0"/>
              <a:t>Hvordan skal midlerne bruges?</a:t>
            </a:r>
          </a:p>
        </p:txBody>
      </p:sp>
      <p:pic>
        <p:nvPicPr>
          <p:cNvPr id="13" name="Pladsholder til indhold 12">
            <a:extLst>
              <a:ext uri="{FF2B5EF4-FFF2-40B4-BE49-F238E27FC236}">
                <a16:creationId xmlns:a16="http://schemas.microsoft.com/office/drawing/2014/main" id="{D879299A-CDD8-A56B-6590-C59CBCB5CB8A}"/>
              </a:ext>
            </a:extLst>
          </p:cNvPr>
          <p:cNvPicPr>
            <a:picLocks noGrp="1" noChangeAspect="1"/>
          </p:cNvPicPr>
          <p:nvPr>
            <p:ph type="pic" sz="quarter" idx="13"/>
          </p:nvPr>
        </p:nvPicPr>
        <p:blipFill>
          <a:blip r:embed="rId2"/>
          <a:stretch/>
        </p:blipFill>
        <p:spPr>
          <a:xfrm>
            <a:off x="6234113" y="919978"/>
            <a:ext cx="5541962" cy="4737057"/>
          </a:xfrm>
          <a:noFill/>
        </p:spPr>
      </p:pic>
    </p:spTree>
    <p:extLst>
      <p:ext uri="{BB962C8B-B14F-4D97-AF65-F5344CB8AC3E}">
        <p14:creationId xmlns:p14="http://schemas.microsoft.com/office/powerpoint/2010/main" val="3884420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D9D734-5EDA-2744-30A6-00A9AC0AE310}"/>
              </a:ext>
            </a:extLst>
          </p:cNvPr>
          <p:cNvSpPr>
            <a:spLocks noGrp="1"/>
          </p:cNvSpPr>
          <p:nvPr>
            <p:ph type="title"/>
          </p:nvPr>
        </p:nvSpPr>
        <p:spPr/>
        <p:txBody>
          <a:bodyPr/>
          <a:lstStyle/>
          <a:p>
            <a:r>
              <a:rPr lang="da-DK" dirty="0"/>
              <a:t>Nyttige råd på hjemmesiden</a:t>
            </a:r>
          </a:p>
        </p:txBody>
      </p:sp>
      <p:sp>
        <p:nvSpPr>
          <p:cNvPr id="3" name="Pladsholder til dato 2">
            <a:extLst>
              <a:ext uri="{FF2B5EF4-FFF2-40B4-BE49-F238E27FC236}">
                <a16:creationId xmlns:a16="http://schemas.microsoft.com/office/drawing/2014/main" id="{40E66801-4A9E-94A9-D5D6-C857F05105BE}"/>
              </a:ext>
            </a:extLst>
          </p:cNvPr>
          <p:cNvSpPr>
            <a:spLocks noGrp="1"/>
          </p:cNvSpPr>
          <p:nvPr>
            <p:ph type="dt" sz="half" idx="10"/>
          </p:nvPr>
        </p:nvSpPr>
        <p:spPr/>
        <p:txBody>
          <a:bodyPr/>
          <a:lstStyle/>
          <a:p>
            <a:fld id="{B58C45D7-6462-489C-A979-B114E41E8386}" type="datetime1">
              <a:rPr lang="da-DK" smtClean="0"/>
              <a:t>10-10-2024</a:t>
            </a:fld>
            <a:endParaRPr lang="da-DK" dirty="0"/>
          </a:p>
        </p:txBody>
      </p:sp>
      <p:sp>
        <p:nvSpPr>
          <p:cNvPr id="4" name="Pladsholder til sidefod 3">
            <a:extLst>
              <a:ext uri="{FF2B5EF4-FFF2-40B4-BE49-F238E27FC236}">
                <a16:creationId xmlns:a16="http://schemas.microsoft.com/office/drawing/2014/main" id="{980235EA-9670-6D12-B93F-7E00EAB5208C}"/>
              </a:ext>
            </a:extLst>
          </p:cNvPr>
          <p:cNvSpPr>
            <a:spLocks noGrp="1"/>
          </p:cNvSpPr>
          <p:nvPr>
            <p:ph type="ftr" sz="quarter" idx="11"/>
          </p:nvPr>
        </p:nvSpPr>
        <p:spPr/>
        <p:txBody>
          <a:bodyPr/>
          <a:lstStyle/>
          <a:p>
            <a:r>
              <a:rPr lang="da-DK"/>
              <a:t>Test af footer element</a:t>
            </a:r>
            <a:endParaRPr lang="da-DK" dirty="0"/>
          </a:p>
        </p:txBody>
      </p:sp>
      <p:sp>
        <p:nvSpPr>
          <p:cNvPr id="5" name="Pladsholder til slidenummer 4">
            <a:extLst>
              <a:ext uri="{FF2B5EF4-FFF2-40B4-BE49-F238E27FC236}">
                <a16:creationId xmlns:a16="http://schemas.microsoft.com/office/drawing/2014/main" id="{0ABDA478-FF0D-929D-2EB3-F498511D1E7D}"/>
              </a:ext>
            </a:extLst>
          </p:cNvPr>
          <p:cNvSpPr>
            <a:spLocks noGrp="1"/>
          </p:cNvSpPr>
          <p:nvPr>
            <p:ph type="sldNum" sz="quarter" idx="12"/>
          </p:nvPr>
        </p:nvSpPr>
        <p:spPr/>
        <p:txBody>
          <a:bodyPr/>
          <a:lstStyle/>
          <a:p>
            <a:fld id="{0E8862F4-759C-4937-98C7-CDEB1EE77131}" type="slidenum">
              <a:rPr lang="da-DK" smtClean="0"/>
              <a:pPr/>
              <a:t>70</a:t>
            </a:fld>
            <a:endParaRPr lang="da-DK" dirty="0"/>
          </a:p>
        </p:txBody>
      </p:sp>
      <p:pic>
        <p:nvPicPr>
          <p:cNvPr id="8" name="Pladsholder til indhold 7">
            <a:extLst>
              <a:ext uri="{FF2B5EF4-FFF2-40B4-BE49-F238E27FC236}">
                <a16:creationId xmlns:a16="http://schemas.microsoft.com/office/drawing/2014/main" id="{14AE0656-7FC1-7E2C-9180-E1BB8110DE67}"/>
              </a:ext>
            </a:extLst>
          </p:cNvPr>
          <p:cNvPicPr>
            <a:picLocks noGrp="1" noChangeAspect="1"/>
          </p:cNvPicPr>
          <p:nvPr>
            <p:ph sz="quarter" idx="13"/>
          </p:nvPr>
        </p:nvPicPr>
        <p:blipFill>
          <a:blip r:embed="rId2"/>
          <a:stretch>
            <a:fillRect/>
          </a:stretch>
        </p:blipFill>
        <p:spPr>
          <a:xfrm>
            <a:off x="414338" y="1730704"/>
            <a:ext cx="11361737" cy="4374492"/>
          </a:xfrm>
        </p:spPr>
      </p:pic>
      <p:sp>
        <p:nvSpPr>
          <p:cNvPr id="9" name="Ellipse 8">
            <a:extLst>
              <a:ext uri="{FF2B5EF4-FFF2-40B4-BE49-F238E27FC236}">
                <a16:creationId xmlns:a16="http://schemas.microsoft.com/office/drawing/2014/main" id="{18F34997-7AB7-92A1-188C-464C9F28684A}"/>
              </a:ext>
            </a:extLst>
          </p:cNvPr>
          <p:cNvSpPr/>
          <p:nvPr/>
        </p:nvSpPr>
        <p:spPr>
          <a:xfrm>
            <a:off x="8220774" y="4314388"/>
            <a:ext cx="1924050" cy="46672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dirty="0" err="1">
              <a:solidFill>
                <a:schemeClr val="tx2"/>
              </a:solidFill>
            </a:endParaRPr>
          </a:p>
        </p:txBody>
      </p:sp>
      <p:sp>
        <p:nvSpPr>
          <p:cNvPr id="10" name="Ellipse 9">
            <a:extLst>
              <a:ext uri="{FF2B5EF4-FFF2-40B4-BE49-F238E27FC236}">
                <a16:creationId xmlns:a16="http://schemas.microsoft.com/office/drawing/2014/main" id="{F359DDD1-E3B0-19E4-32C2-B9D72EB26F37}"/>
              </a:ext>
            </a:extLst>
          </p:cNvPr>
          <p:cNvSpPr/>
          <p:nvPr/>
        </p:nvSpPr>
        <p:spPr>
          <a:xfrm>
            <a:off x="6942138" y="1866201"/>
            <a:ext cx="1924050" cy="46672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dirty="0" err="1">
              <a:solidFill>
                <a:schemeClr val="tx2"/>
              </a:solidFill>
            </a:endParaRPr>
          </a:p>
        </p:txBody>
      </p:sp>
      <p:sp>
        <p:nvSpPr>
          <p:cNvPr id="11" name="Ellipse 10">
            <a:extLst>
              <a:ext uri="{FF2B5EF4-FFF2-40B4-BE49-F238E27FC236}">
                <a16:creationId xmlns:a16="http://schemas.microsoft.com/office/drawing/2014/main" id="{45156E39-C177-0D93-7068-A4B8EA70E346}"/>
              </a:ext>
            </a:extLst>
          </p:cNvPr>
          <p:cNvSpPr/>
          <p:nvPr/>
        </p:nvSpPr>
        <p:spPr>
          <a:xfrm>
            <a:off x="2044365" y="2874278"/>
            <a:ext cx="1924050" cy="46672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dirty="0" err="1">
              <a:solidFill>
                <a:schemeClr val="tx2"/>
              </a:solidFill>
            </a:endParaRPr>
          </a:p>
        </p:txBody>
      </p:sp>
      <p:sp>
        <p:nvSpPr>
          <p:cNvPr id="12" name="Ellipse 11">
            <a:extLst>
              <a:ext uri="{FF2B5EF4-FFF2-40B4-BE49-F238E27FC236}">
                <a16:creationId xmlns:a16="http://schemas.microsoft.com/office/drawing/2014/main" id="{80A3C6AD-4F6C-3077-9542-07D946BDBD51}"/>
              </a:ext>
            </a:extLst>
          </p:cNvPr>
          <p:cNvSpPr/>
          <p:nvPr/>
        </p:nvSpPr>
        <p:spPr>
          <a:xfrm>
            <a:off x="1928317" y="4670920"/>
            <a:ext cx="1924050" cy="46672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dirty="0" err="1">
              <a:solidFill>
                <a:schemeClr val="tx2"/>
              </a:solidFill>
            </a:endParaRPr>
          </a:p>
        </p:txBody>
      </p:sp>
    </p:spTree>
    <p:extLst>
      <p:ext uri="{BB962C8B-B14F-4D97-AF65-F5344CB8AC3E}">
        <p14:creationId xmlns:p14="http://schemas.microsoft.com/office/powerpoint/2010/main" val="12098541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Lige forbindelse 5">
            <a:extLst>
              <a:ext uri="{FF2B5EF4-FFF2-40B4-BE49-F238E27FC236}">
                <a16:creationId xmlns:a16="http://schemas.microsoft.com/office/drawing/2014/main" id="{18DCF3F3-ABA6-0984-5891-9100FEBC2209}"/>
              </a:ext>
            </a:extLst>
          </p:cNvPr>
          <p:cNvCxnSpPr/>
          <p:nvPr/>
        </p:nvCxnSpPr>
        <p:spPr>
          <a:xfrm>
            <a:off x="503770" y="542925"/>
            <a:ext cx="11228914" cy="0"/>
          </a:xfrm>
          <a:prstGeom prst="straightConnector1">
            <a:avLst/>
          </a:prstGeom>
          <a:noFill/>
          <a:ln w="9528" cap="flat">
            <a:solidFill>
              <a:srgbClr val="BCB8AF"/>
            </a:solidFill>
            <a:prstDash val="solid"/>
            <a:miter/>
          </a:ln>
        </p:spPr>
      </p:cxnSp>
      <p:cxnSp>
        <p:nvCxnSpPr>
          <p:cNvPr id="3" name="Lige forbindelse 6">
            <a:extLst>
              <a:ext uri="{FF2B5EF4-FFF2-40B4-BE49-F238E27FC236}">
                <a16:creationId xmlns:a16="http://schemas.microsoft.com/office/drawing/2014/main" id="{4086F127-9358-4CF8-BCE3-4A091D97705A}"/>
              </a:ext>
            </a:extLst>
          </p:cNvPr>
          <p:cNvCxnSpPr/>
          <p:nvPr/>
        </p:nvCxnSpPr>
        <p:spPr>
          <a:xfrm>
            <a:off x="503770" y="101598"/>
            <a:ext cx="11228914" cy="0"/>
          </a:xfrm>
          <a:prstGeom prst="straightConnector1">
            <a:avLst/>
          </a:prstGeom>
          <a:noFill/>
          <a:ln w="9528" cap="flat">
            <a:solidFill>
              <a:srgbClr val="BCB8AF"/>
            </a:solidFill>
            <a:prstDash val="solid"/>
            <a:miter/>
          </a:ln>
        </p:spPr>
      </p:cxnSp>
      <p:sp>
        <p:nvSpPr>
          <p:cNvPr id="4" name="Tekstboks 9">
            <a:extLst>
              <a:ext uri="{FF2B5EF4-FFF2-40B4-BE49-F238E27FC236}">
                <a16:creationId xmlns:a16="http://schemas.microsoft.com/office/drawing/2014/main" id="{46A20411-377E-5669-F17A-DD27CF0B1D08}"/>
              </a:ext>
            </a:extLst>
          </p:cNvPr>
          <p:cNvSpPr txBox="1"/>
          <p:nvPr/>
        </p:nvSpPr>
        <p:spPr>
          <a:xfrm>
            <a:off x="503770" y="86296"/>
            <a:ext cx="11228914" cy="471932"/>
          </a:xfrm>
          <a:prstGeom prst="rect">
            <a:avLst/>
          </a:prstGeom>
          <a:noFill/>
          <a:ln cap="flat">
            <a:noFill/>
          </a:ln>
        </p:spPr>
        <p:txBody>
          <a:bodyPr vert="horz" wrap="square" lIns="50804" tIns="50804" rIns="50804" bIns="50804" anchor="ctr" anchorCtr="1" compatLnSpc="1">
            <a:spAutoFit/>
          </a:bodyPr>
          <a:lstStyle/>
          <a:p>
            <a:pPr algn="ctr" defTabSz="584201" hangingPunct="0">
              <a:defRPr sz="1800" b="0" i="0" u="none" strike="noStrike" kern="0" cap="none" spc="0" baseline="0">
                <a:solidFill>
                  <a:srgbClr val="000000"/>
                </a:solidFill>
                <a:uFillTx/>
              </a:defRPr>
            </a:pPr>
            <a:r>
              <a:rPr lang="da-DK" sz="2400" dirty="0">
                <a:solidFill>
                  <a:srgbClr val="A91D1E"/>
                </a:solidFill>
                <a:latin typeface="Arial"/>
                <a:sym typeface="Palatino"/>
              </a:rPr>
              <a:t>Inspirationsdag 2024 – Digital sikkerhed/svindel</a:t>
            </a:r>
          </a:p>
        </p:txBody>
      </p:sp>
      <p:pic>
        <p:nvPicPr>
          <p:cNvPr id="9" name="Billede 8">
            <a:extLst>
              <a:ext uri="{FF2B5EF4-FFF2-40B4-BE49-F238E27FC236}">
                <a16:creationId xmlns:a16="http://schemas.microsoft.com/office/drawing/2014/main" id="{E6F9A202-4842-53AE-E567-27AA5FAAB219}"/>
              </a:ext>
            </a:extLst>
          </p:cNvPr>
          <p:cNvPicPr>
            <a:picLocks noChangeAspect="1"/>
          </p:cNvPicPr>
          <p:nvPr/>
        </p:nvPicPr>
        <p:blipFill>
          <a:blip r:embed="rId3"/>
          <a:stretch>
            <a:fillRect/>
          </a:stretch>
        </p:blipFill>
        <p:spPr>
          <a:xfrm>
            <a:off x="1131991" y="2105104"/>
            <a:ext cx="9774014" cy="3143689"/>
          </a:xfrm>
          <a:prstGeom prst="rect">
            <a:avLst/>
          </a:prstGeom>
        </p:spPr>
      </p:pic>
    </p:spTree>
    <p:extLst>
      <p:ext uri="{BB962C8B-B14F-4D97-AF65-F5344CB8AC3E}">
        <p14:creationId xmlns:p14="http://schemas.microsoft.com/office/powerpoint/2010/main" val="35188325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Lige forbindelse 5">
            <a:extLst>
              <a:ext uri="{FF2B5EF4-FFF2-40B4-BE49-F238E27FC236}">
                <a16:creationId xmlns:a16="http://schemas.microsoft.com/office/drawing/2014/main" id="{18DCF3F3-ABA6-0984-5891-9100FEBC2209}"/>
              </a:ext>
            </a:extLst>
          </p:cNvPr>
          <p:cNvCxnSpPr/>
          <p:nvPr/>
        </p:nvCxnSpPr>
        <p:spPr>
          <a:xfrm>
            <a:off x="503770" y="542925"/>
            <a:ext cx="11228914" cy="0"/>
          </a:xfrm>
          <a:prstGeom prst="straightConnector1">
            <a:avLst/>
          </a:prstGeom>
          <a:noFill/>
          <a:ln w="9528" cap="flat">
            <a:solidFill>
              <a:srgbClr val="BCB8AF"/>
            </a:solidFill>
            <a:prstDash val="solid"/>
            <a:miter/>
          </a:ln>
        </p:spPr>
      </p:cxnSp>
      <p:cxnSp>
        <p:nvCxnSpPr>
          <p:cNvPr id="3" name="Lige forbindelse 6">
            <a:extLst>
              <a:ext uri="{FF2B5EF4-FFF2-40B4-BE49-F238E27FC236}">
                <a16:creationId xmlns:a16="http://schemas.microsoft.com/office/drawing/2014/main" id="{4086F127-9358-4CF8-BCE3-4A091D97705A}"/>
              </a:ext>
            </a:extLst>
          </p:cNvPr>
          <p:cNvCxnSpPr/>
          <p:nvPr/>
        </p:nvCxnSpPr>
        <p:spPr>
          <a:xfrm>
            <a:off x="503770" y="101598"/>
            <a:ext cx="11228914" cy="0"/>
          </a:xfrm>
          <a:prstGeom prst="straightConnector1">
            <a:avLst/>
          </a:prstGeom>
          <a:noFill/>
          <a:ln w="9528" cap="flat">
            <a:solidFill>
              <a:srgbClr val="BCB8AF"/>
            </a:solidFill>
            <a:prstDash val="solid"/>
            <a:miter/>
          </a:ln>
        </p:spPr>
      </p:cxnSp>
      <p:sp>
        <p:nvSpPr>
          <p:cNvPr id="4" name="Tekstboks 9">
            <a:extLst>
              <a:ext uri="{FF2B5EF4-FFF2-40B4-BE49-F238E27FC236}">
                <a16:creationId xmlns:a16="http://schemas.microsoft.com/office/drawing/2014/main" id="{46A20411-377E-5669-F17A-DD27CF0B1D08}"/>
              </a:ext>
            </a:extLst>
          </p:cNvPr>
          <p:cNvSpPr txBox="1"/>
          <p:nvPr/>
        </p:nvSpPr>
        <p:spPr>
          <a:xfrm>
            <a:off x="503770" y="86296"/>
            <a:ext cx="11228914" cy="471932"/>
          </a:xfrm>
          <a:prstGeom prst="rect">
            <a:avLst/>
          </a:prstGeom>
          <a:noFill/>
          <a:ln cap="flat">
            <a:noFill/>
          </a:ln>
        </p:spPr>
        <p:txBody>
          <a:bodyPr vert="horz" wrap="square" lIns="50804" tIns="50804" rIns="50804" bIns="50804" anchor="ctr" anchorCtr="1" compatLnSpc="1">
            <a:spAutoFit/>
          </a:bodyPr>
          <a:lstStyle/>
          <a:p>
            <a:pPr algn="ctr" defTabSz="584201" hangingPunct="0">
              <a:defRPr sz="1800" b="0" i="0" u="none" strike="noStrike" kern="0" cap="none" spc="0" baseline="0">
                <a:solidFill>
                  <a:srgbClr val="000000"/>
                </a:solidFill>
                <a:uFillTx/>
              </a:defRPr>
            </a:pPr>
            <a:r>
              <a:rPr lang="da-DK" sz="2400" dirty="0">
                <a:solidFill>
                  <a:srgbClr val="A91D1E"/>
                </a:solidFill>
                <a:latin typeface="Arial"/>
                <a:sym typeface="Palatino"/>
              </a:rPr>
              <a:t>Inspirationsdag 2024 – Digital sikkerhed/svindel</a:t>
            </a:r>
          </a:p>
        </p:txBody>
      </p:sp>
      <p:pic>
        <p:nvPicPr>
          <p:cNvPr id="7" name="Billede 6">
            <a:extLst>
              <a:ext uri="{FF2B5EF4-FFF2-40B4-BE49-F238E27FC236}">
                <a16:creationId xmlns:a16="http://schemas.microsoft.com/office/drawing/2014/main" id="{F2C1BE4F-A24F-4A11-36C0-2A15BA4CE151}"/>
              </a:ext>
            </a:extLst>
          </p:cNvPr>
          <p:cNvPicPr>
            <a:picLocks noChangeAspect="1"/>
          </p:cNvPicPr>
          <p:nvPr/>
        </p:nvPicPr>
        <p:blipFill>
          <a:blip r:embed="rId3"/>
          <a:stretch>
            <a:fillRect/>
          </a:stretch>
        </p:blipFill>
        <p:spPr>
          <a:xfrm>
            <a:off x="368457" y="1686652"/>
            <a:ext cx="11364227" cy="2914224"/>
          </a:xfrm>
          <a:prstGeom prst="rect">
            <a:avLst/>
          </a:prstGeom>
        </p:spPr>
      </p:pic>
    </p:spTree>
    <p:extLst>
      <p:ext uri="{BB962C8B-B14F-4D97-AF65-F5344CB8AC3E}">
        <p14:creationId xmlns:p14="http://schemas.microsoft.com/office/powerpoint/2010/main" val="25146163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4A687-BCD9-EC3E-EE9C-08D505C8DC15}"/>
              </a:ext>
            </a:extLst>
          </p:cNvPr>
          <p:cNvSpPr>
            <a:spLocks noGrp="1"/>
          </p:cNvSpPr>
          <p:nvPr>
            <p:ph type="title"/>
          </p:nvPr>
        </p:nvSpPr>
        <p:spPr>
          <a:xfrm>
            <a:off x="831849" y="1677989"/>
            <a:ext cx="9234939" cy="2660649"/>
          </a:xfrm>
        </p:spPr>
        <p:txBody>
          <a:bodyPr/>
          <a:lstStyle/>
          <a:p>
            <a:r>
              <a:rPr lang="da-DK" sz="5400" dirty="0"/>
              <a:t>Eventuelt</a:t>
            </a:r>
            <a:br>
              <a:rPr lang="da-DK" dirty="0"/>
            </a:br>
            <a:br>
              <a:rPr lang="da-DK" dirty="0"/>
            </a:br>
            <a:r>
              <a:rPr lang="da-DK" sz="3200" dirty="0"/>
              <a:t>Modtager link til evaluering på mail</a:t>
            </a:r>
          </a:p>
        </p:txBody>
      </p:sp>
      <p:sp>
        <p:nvSpPr>
          <p:cNvPr id="6" name="Pladsholder til slidenummer 5">
            <a:extLst>
              <a:ext uri="{FF2B5EF4-FFF2-40B4-BE49-F238E27FC236}">
                <a16:creationId xmlns:a16="http://schemas.microsoft.com/office/drawing/2014/main" id="{8BE6CA76-408A-67AA-7953-C1E60622CA70}"/>
              </a:ext>
            </a:extLst>
          </p:cNvPr>
          <p:cNvSpPr>
            <a:spLocks noGrp="1"/>
          </p:cNvSpPr>
          <p:nvPr>
            <p:ph type="sldNum" sz="quarter" idx="12"/>
          </p:nvPr>
        </p:nvSpPr>
        <p:spPr/>
        <p:txBody>
          <a:bodyPr/>
          <a:lstStyle/>
          <a:p>
            <a:fld id="{0E8862F4-759C-4937-98C7-CDEB1EE77131}" type="slidenum">
              <a:rPr lang="da-DK" smtClean="0"/>
              <a:pPr/>
              <a:t>73</a:t>
            </a:fld>
            <a:endParaRPr lang="da-DK" dirty="0"/>
          </a:p>
        </p:txBody>
      </p:sp>
    </p:spTree>
    <p:extLst>
      <p:ext uri="{BB962C8B-B14F-4D97-AF65-F5344CB8AC3E}">
        <p14:creationId xmlns:p14="http://schemas.microsoft.com/office/powerpoint/2010/main" val="10803052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4B409A-A80B-B8D0-A358-9E9A15A97733}"/>
              </a:ext>
            </a:extLst>
          </p:cNvPr>
          <p:cNvSpPr>
            <a:spLocks noGrp="1"/>
          </p:cNvSpPr>
          <p:nvPr>
            <p:ph type="ctrTitle"/>
          </p:nvPr>
        </p:nvSpPr>
        <p:spPr>
          <a:xfrm>
            <a:off x="830263" y="2091640"/>
            <a:ext cx="4433887" cy="2519363"/>
          </a:xfrm>
        </p:spPr>
        <p:txBody>
          <a:bodyPr anchor="b">
            <a:normAutofit/>
          </a:bodyPr>
          <a:lstStyle/>
          <a:p>
            <a:r>
              <a:rPr lang="da-DK"/>
              <a:t>Tak for i dag</a:t>
            </a:r>
          </a:p>
        </p:txBody>
      </p:sp>
      <p:sp>
        <p:nvSpPr>
          <p:cNvPr id="3" name="Undertitel 2">
            <a:extLst>
              <a:ext uri="{FF2B5EF4-FFF2-40B4-BE49-F238E27FC236}">
                <a16:creationId xmlns:a16="http://schemas.microsoft.com/office/drawing/2014/main" id="{5DFCD74B-4426-D6DA-B913-F9CD09E5BC88}"/>
              </a:ext>
            </a:extLst>
          </p:cNvPr>
          <p:cNvSpPr>
            <a:spLocks noGrp="1"/>
          </p:cNvSpPr>
          <p:nvPr>
            <p:ph type="subTitle" idx="1"/>
          </p:nvPr>
        </p:nvSpPr>
        <p:spPr>
          <a:xfrm>
            <a:off x="830263" y="4891991"/>
            <a:ext cx="4433887" cy="558799"/>
          </a:xfrm>
        </p:spPr>
        <p:txBody>
          <a:bodyPr>
            <a:normAutofit/>
          </a:bodyPr>
          <a:lstStyle/>
          <a:p>
            <a:pPr>
              <a:spcAft>
                <a:spcPts val="600"/>
              </a:spcAft>
            </a:pPr>
            <a:r>
              <a:rPr lang="da-DK" dirty="0"/>
              <a:t>Kom godt hjem</a:t>
            </a:r>
            <a:endParaRPr lang="da-DK"/>
          </a:p>
        </p:txBody>
      </p:sp>
      <p:pic>
        <p:nvPicPr>
          <p:cNvPr id="6" name="Pladsholder til billede 5" descr="En blå, legetøj bil med et trikotage hjerte, der er knyttet til sit tag">
            <a:extLst>
              <a:ext uri="{FF2B5EF4-FFF2-40B4-BE49-F238E27FC236}">
                <a16:creationId xmlns:a16="http://schemas.microsoft.com/office/drawing/2014/main" id="{B923DA6D-5F29-6A8A-10B2-A7BA1A9169B8}"/>
              </a:ext>
            </a:extLst>
          </p:cNvPr>
          <p:cNvPicPr>
            <a:picLocks noGrp="1" noChangeAspect="1"/>
          </p:cNvPicPr>
          <p:nvPr>
            <p:ph type="pic" sz="quarter" idx="10"/>
          </p:nvPr>
        </p:nvPicPr>
        <p:blipFill>
          <a:blip r:embed="rId2"/>
          <a:srcRect r="39585" b="-1"/>
          <a:stretch/>
        </p:blipFill>
        <p:spPr>
          <a:xfrm>
            <a:off x="6076524" y="10"/>
            <a:ext cx="6115477" cy="6857990"/>
          </a:xfrm>
          <a:noFill/>
        </p:spPr>
      </p:pic>
    </p:spTree>
    <p:extLst>
      <p:ext uri="{BB962C8B-B14F-4D97-AF65-F5344CB8AC3E}">
        <p14:creationId xmlns:p14="http://schemas.microsoft.com/office/powerpoint/2010/main" val="154142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B232DE93-4475-159B-2BC3-ECAC1033C075}"/>
              </a:ext>
            </a:extLst>
          </p:cNvPr>
          <p:cNvSpPr>
            <a:spLocks noGrp="1"/>
          </p:cNvSpPr>
          <p:nvPr>
            <p:ph type="dt" sz="half" idx="10"/>
          </p:nvPr>
        </p:nvSpPr>
        <p:spPr/>
        <p:txBody>
          <a:bodyPr/>
          <a:lstStyle/>
          <a:p>
            <a:endParaRPr lang="da-DK" dirty="0"/>
          </a:p>
        </p:txBody>
      </p:sp>
      <p:sp>
        <p:nvSpPr>
          <p:cNvPr id="4" name="Pladsholder til sidefod 3">
            <a:extLst>
              <a:ext uri="{FF2B5EF4-FFF2-40B4-BE49-F238E27FC236}">
                <a16:creationId xmlns:a16="http://schemas.microsoft.com/office/drawing/2014/main" id="{AC32251C-E4FB-8D50-13D8-2CA496F2D840}"/>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30BA1AC0-B561-A68E-746D-D2B4D017C959}"/>
              </a:ext>
            </a:extLst>
          </p:cNvPr>
          <p:cNvSpPr>
            <a:spLocks noGrp="1"/>
          </p:cNvSpPr>
          <p:nvPr>
            <p:ph type="sldNum" sz="quarter" idx="12"/>
          </p:nvPr>
        </p:nvSpPr>
        <p:spPr/>
        <p:txBody>
          <a:bodyPr/>
          <a:lstStyle/>
          <a:p>
            <a:fld id="{0E8862F4-759C-4937-98C7-CDEB1EE77131}" type="slidenum">
              <a:rPr lang="da-DK" smtClean="0"/>
              <a:pPr/>
              <a:t>8</a:t>
            </a:fld>
            <a:endParaRPr lang="da-DK" dirty="0"/>
          </a:p>
        </p:txBody>
      </p:sp>
      <p:pic>
        <p:nvPicPr>
          <p:cNvPr id="9" name="Billede 8">
            <a:extLst>
              <a:ext uri="{FF2B5EF4-FFF2-40B4-BE49-F238E27FC236}">
                <a16:creationId xmlns:a16="http://schemas.microsoft.com/office/drawing/2014/main" id="{860E03AD-20D9-7B74-EC68-5A2202C938FD}"/>
              </a:ext>
            </a:extLst>
          </p:cNvPr>
          <p:cNvPicPr>
            <a:picLocks noChangeAspect="1"/>
          </p:cNvPicPr>
          <p:nvPr/>
        </p:nvPicPr>
        <p:blipFill>
          <a:blip r:embed="rId2"/>
          <a:stretch>
            <a:fillRect/>
          </a:stretch>
        </p:blipFill>
        <p:spPr>
          <a:xfrm>
            <a:off x="374262" y="369116"/>
            <a:ext cx="11443476" cy="5583223"/>
          </a:xfrm>
          <a:prstGeom prst="rect">
            <a:avLst/>
          </a:prstGeom>
        </p:spPr>
      </p:pic>
    </p:spTree>
    <p:extLst>
      <p:ext uri="{BB962C8B-B14F-4D97-AF65-F5344CB8AC3E}">
        <p14:creationId xmlns:p14="http://schemas.microsoft.com/office/powerpoint/2010/main" val="970622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31A0F3A-5C2B-2890-6AFD-926B1EBAAB96}"/>
              </a:ext>
            </a:extLst>
          </p:cNvPr>
          <p:cNvSpPr>
            <a:spLocks noGrp="1"/>
          </p:cNvSpPr>
          <p:nvPr>
            <p:ph type="dt" sz="half" idx="10"/>
          </p:nvPr>
        </p:nvSpPr>
        <p:spPr/>
        <p:txBody>
          <a:bodyPr/>
          <a:lstStyle/>
          <a:p>
            <a:endParaRPr lang="da-DK" dirty="0"/>
          </a:p>
        </p:txBody>
      </p:sp>
      <p:sp>
        <p:nvSpPr>
          <p:cNvPr id="4" name="Pladsholder til slidenummer 3">
            <a:extLst>
              <a:ext uri="{FF2B5EF4-FFF2-40B4-BE49-F238E27FC236}">
                <a16:creationId xmlns:a16="http://schemas.microsoft.com/office/drawing/2014/main" id="{E5E74863-8B75-6DD5-FC6A-0D5B3DE2D0FA}"/>
              </a:ext>
            </a:extLst>
          </p:cNvPr>
          <p:cNvSpPr>
            <a:spLocks noGrp="1"/>
          </p:cNvSpPr>
          <p:nvPr>
            <p:ph type="sldNum" sz="quarter" idx="12"/>
          </p:nvPr>
        </p:nvSpPr>
        <p:spPr/>
        <p:txBody>
          <a:bodyPr/>
          <a:lstStyle/>
          <a:p>
            <a:fld id="{0E8862F4-759C-4937-98C7-CDEB1EE77131}" type="slidenum">
              <a:rPr lang="da-DK" smtClean="0"/>
              <a:pPr/>
              <a:t>9</a:t>
            </a:fld>
            <a:endParaRPr lang="da-DK" dirty="0"/>
          </a:p>
        </p:txBody>
      </p:sp>
      <p:pic>
        <p:nvPicPr>
          <p:cNvPr id="6" name="Billede 5">
            <a:extLst>
              <a:ext uri="{FF2B5EF4-FFF2-40B4-BE49-F238E27FC236}">
                <a16:creationId xmlns:a16="http://schemas.microsoft.com/office/drawing/2014/main" id="{BDC21DD7-1647-A615-DF2D-55F75BFE846F}"/>
              </a:ext>
            </a:extLst>
          </p:cNvPr>
          <p:cNvPicPr>
            <a:picLocks noChangeAspect="1"/>
          </p:cNvPicPr>
          <p:nvPr/>
        </p:nvPicPr>
        <p:blipFill rotWithShape="1">
          <a:blip r:embed="rId2"/>
          <a:srcRect t="16458"/>
          <a:stretch/>
        </p:blipFill>
        <p:spPr>
          <a:xfrm>
            <a:off x="226929" y="310392"/>
            <a:ext cx="11965071" cy="6037744"/>
          </a:xfrm>
          <a:prstGeom prst="rect">
            <a:avLst/>
          </a:prstGeom>
        </p:spPr>
      </p:pic>
      <p:sp>
        <p:nvSpPr>
          <p:cNvPr id="7" name="Ellipse 6">
            <a:extLst>
              <a:ext uri="{FF2B5EF4-FFF2-40B4-BE49-F238E27FC236}">
                <a16:creationId xmlns:a16="http://schemas.microsoft.com/office/drawing/2014/main" id="{16F15A32-C52E-C43F-20C9-C3F5812FDE2E}"/>
              </a:ext>
            </a:extLst>
          </p:cNvPr>
          <p:cNvSpPr/>
          <p:nvPr/>
        </p:nvSpPr>
        <p:spPr>
          <a:xfrm>
            <a:off x="335559" y="2344722"/>
            <a:ext cx="7625593" cy="34394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dirty="0" err="1">
              <a:solidFill>
                <a:schemeClr val="tx2"/>
              </a:solidFill>
            </a:endParaRPr>
          </a:p>
        </p:txBody>
      </p:sp>
    </p:spTree>
    <p:extLst>
      <p:ext uri="{BB962C8B-B14F-4D97-AF65-F5344CB8AC3E}">
        <p14:creationId xmlns:p14="http://schemas.microsoft.com/office/powerpoint/2010/main" val="14577426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 val="OLD"/>
</p:tagLst>
</file>

<file path=ppt/theme/theme1.xml><?xml version="1.0" encoding="utf-8"?>
<a:theme xmlns:a="http://schemas.openxmlformats.org/drawingml/2006/main" name="Office-tema">
  <a:themeElements>
    <a:clrScheme name="Brugerdefineret 17">
      <a:dk1>
        <a:srgbClr val="000000"/>
      </a:dk1>
      <a:lt1>
        <a:srgbClr val="FFFFFF"/>
      </a:lt1>
      <a:dk2>
        <a:srgbClr val="192B37"/>
      </a:dk2>
      <a:lt2>
        <a:srgbClr val="DEE2E4"/>
      </a:lt2>
      <a:accent1>
        <a:srgbClr val="52575B"/>
      </a:accent1>
      <a:accent2>
        <a:srgbClr val="3A8182"/>
      </a:accent2>
      <a:accent3>
        <a:srgbClr val="E0B362"/>
      </a:accent3>
      <a:accent4>
        <a:srgbClr val="9DB4C7"/>
      </a:accent4>
      <a:accent5>
        <a:srgbClr val="BB575D"/>
      </a:accent5>
      <a:accent6>
        <a:srgbClr val="E4C6BA"/>
      </a:accent6>
      <a:hlink>
        <a:srgbClr val="AB2026"/>
      </a:hlink>
      <a:folHlink>
        <a:srgbClr val="B2B2B2"/>
      </a:folHlink>
    </a:clrScheme>
    <a:fontScheme name="Custom 29">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EE2E4"/>
        </a:solidFill>
        <a:ln>
          <a:noFill/>
        </a:ln>
      </a:spPr>
      <a:bodyPr rtlCol="0" anchor="ctr"/>
      <a:lstStyle>
        <a:defPPr algn="ctr">
          <a:defRPr sz="1600" dirty="0" err="1" smtClean="0">
            <a:solidFill>
              <a:schemeClr val="tx2"/>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rgbClr val="A4B2BA"/>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600" dirty="0" err="1" smtClean="0">
            <a:solidFill>
              <a:schemeClr val="tx2"/>
            </a:solidFill>
          </a:defRPr>
        </a:defPPr>
      </a:lstStyle>
    </a:txDef>
  </a:objectDefaults>
  <a:extraClrSchemeLst/>
  <a:custClrLst>
    <a:custClr name="Logo">
      <a:srgbClr val="AB2026"/>
    </a:custClr>
    <a:custClr name="BAggrund">
      <a:srgbClr val="192B37"/>
    </a:custClr>
    <a:custClr name="BLANK">
      <a:srgbClr val="FFFFFF"/>
    </a:custClr>
    <a:custClr name="Turkis">
      <a:srgbClr val="235656"/>
    </a:custClr>
    <a:custClr name="Brun">
      <a:srgbClr val="A36A24"/>
    </a:custClr>
    <a:custClr name="Rosa">
      <a:srgbClr val="BB575D"/>
    </a:custClr>
    <a:custClr name="BLANK">
      <a:srgbClr val="FFFFFF"/>
    </a:custClr>
    <a:custClr name="Graa">
      <a:srgbClr val="52575B"/>
    </a:custClr>
    <a:custClr name="Mellem Graa">
      <a:srgbClr val="B2B2B2"/>
    </a:custClr>
    <a:custClr name="Lys Graa">
      <a:srgbClr val="D7D9DA"/>
    </a:custClr>
    <a:custClr name="Streg">
      <a:srgbClr val="A4B2BA"/>
    </a:custClr>
    <a:custClr name="Baggrund Lys">
      <a:srgbClr val="DEE2E4"/>
    </a:custClr>
    <a:custClr name="BLANK">
      <a:srgbClr val="FFFFFF"/>
    </a:custClr>
    <a:custClr name="Turkis Lys">
      <a:srgbClr val="3A8182"/>
    </a:custClr>
    <a:custClr name="Guld">
      <a:srgbClr val="E0B362"/>
    </a:custClr>
    <a:custClr name="Rosa Lys">
      <a:srgbClr val="CF8B8F"/>
    </a:custClr>
    <a:custClr name="BLANK">
      <a:srgbClr val="FFFFFF"/>
    </a:custClr>
    <a:custClr name="Action GO">
      <a:srgbClr val="4E9E6F"/>
    </a:custClr>
    <a:custClr name="Avtion Vent">
      <a:srgbClr val="EC8618"/>
    </a:custClr>
    <a:custClr name="Action Stop">
      <a:srgbClr val="B94335"/>
    </a:custClr>
  </a:custClrLst>
  <a:extLst>
    <a:ext uri="{05A4C25C-085E-4340-85A3-A5531E510DB2}">
      <thm15:themeFamily xmlns:thm15="http://schemas.microsoft.com/office/thememl/2012/main" name="AES_ppt-skabelon-2024" id="{344F7B3E-C0CF-47A3-9868-BF4F1E56F7F0}" vid="{72B37E83-1C1E-439D-A622-BA3A06557D0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5F055342CC713E46B8DE09DC0AEF5073" ma:contentTypeVersion="4" ma:contentTypeDescription="Opret et nyt dokument." ma:contentTypeScope="" ma:versionID="8a11a074d9ad356ee92ad48f4c44934b">
  <xsd:schema xmlns:xsd="http://www.w3.org/2001/XMLSchema" xmlns:xs="http://www.w3.org/2001/XMLSchema" xmlns:p="http://schemas.microsoft.com/office/2006/metadata/properties" xmlns:ns2="1338e435-d237-4fad-8471-72e2170afd4b" targetNamespace="http://schemas.microsoft.com/office/2006/metadata/properties" ma:root="true" ma:fieldsID="9e02a6ecdeac37562f6793147604b1d9" ns2:_="">
    <xsd:import namespace="1338e435-d237-4fad-8471-72e2170afd4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38e435-d237-4fad-8471-72e2170afd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3083A4-C65A-41AD-8D65-AFDF142F1CE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FC4030A-4243-4964-90DD-BCB1B85D4093}">
  <ds:schemaRefs>
    <ds:schemaRef ds:uri="http://schemas.microsoft.com/sharepoint/v3/contenttype/forms"/>
  </ds:schemaRefs>
</ds:datastoreItem>
</file>

<file path=customXml/itemProps3.xml><?xml version="1.0" encoding="utf-8"?>
<ds:datastoreItem xmlns:ds="http://schemas.openxmlformats.org/officeDocument/2006/customXml" ds:itemID="{C0D70A0F-319E-4EEB-A3E7-5F46FBA348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38e435-d237-4fad-8471-72e2170afd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AES_ppt-skabelon-2024</Template>
  <TotalTime>471</TotalTime>
  <Words>2413</Words>
  <Application>Microsoft Office PowerPoint</Application>
  <PresentationFormat>Widescreen</PresentationFormat>
  <Paragraphs>399</Paragraphs>
  <Slides>74</Slides>
  <Notes>33</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74</vt:i4>
      </vt:variant>
    </vt:vector>
  </HeadingPairs>
  <TitlesOfParts>
    <vt:vector size="83" baseType="lpstr">
      <vt:lpstr>Wingdings</vt:lpstr>
      <vt:lpstr>Courier New</vt:lpstr>
      <vt:lpstr>IBM Plex Sans Medium</vt:lpstr>
      <vt:lpstr>Arial</vt:lpstr>
      <vt:lpstr>Georgia</vt:lpstr>
      <vt:lpstr>IBM Plex Sans</vt:lpstr>
      <vt:lpstr>Aptos</vt:lpstr>
      <vt:lpstr>Calibri</vt:lpstr>
      <vt:lpstr>Office-tema</vt:lpstr>
      <vt:lpstr>Inspirationsdag</vt:lpstr>
      <vt:lpstr>Dagens program</vt:lpstr>
      <vt:lpstr>Ældre Sagens Økonomi  - Det store perspektiv    v/Henriette</vt:lpstr>
      <vt:lpstr>PowerPoint-præsentation</vt:lpstr>
      <vt:lpstr>Hvordan skal midlerne bruges?</vt:lpstr>
      <vt:lpstr>Hvordan skal midlerne bruges?</vt:lpstr>
      <vt:lpstr>Hvordan skal midlerne bruges?</vt:lpstr>
      <vt:lpstr>PowerPoint-præsentation</vt:lpstr>
      <vt:lpstr>PowerPoint-præsentation</vt:lpstr>
      <vt:lpstr>Hvordan skal midlerne bruges?</vt:lpstr>
      <vt:lpstr>PowerPoint-præsentation</vt:lpstr>
      <vt:lpstr>Budget</vt:lpstr>
      <vt:lpstr>Budget</vt:lpstr>
      <vt:lpstr>Ny bookingløsning  - Så langt er vi nået    v/Britt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Dagens program</vt:lpstr>
      <vt:lpstr>Elektroniske bilag  v/Christian</vt:lpstr>
      <vt:lpstr>PowerPoint-præsentation</vt:lpstr>
      <vt:lpstr>PowerPoint-præsentation</vt:lpstr>
      <vt:lpstr>PowerPoint-præsentation</vt:lpstr>
      <vt:lpstr>Forsikringer i lokalafdelingen  - Hvordan er vi dækket    v/Liselotte</vt:lpstr>
      <vt:lpstr>Ældre Sagens forsikringer </vt:lpstr>
      <vt:lpstr>Erhvervsforsikring </vt:lpstr>
      <vt:lpstr>Hvem er dækket </vt:lpstr>
      <vt:lpstr>Dokumentationskrav </vt:lpstr>
      <vt:lpstr>Erhvervsansvarsforsikring</vt:lpstr>
      <vt:lpstr>Erhvervsansvarsforsikringen </vt:lpstr>
      <vt:lpstr>Kollektiv ulykkesforsikring </vt:lpstr>
      <vt:lpstr>Arbejdsskadeforsikring </vt:lpstr>
      <vt:lpstr>Dækningsoversigt </vt:lpstr>
      <vt:lpstr>Forsikringsovervejning </vt:lpstr>
      <vt:lpstr>”Den hjælpende hånd” </vt:lpstr>
      <vt:lpstr>Ældre Sagens rejseforsikring til frivillige turhjælpere </vt:lpstr>
      <vt:lpstr>Dækninger </vt:lpstr>
      <vt:lpstr>Turhjælpere </vt:lpstr>
      <vt:lpstr>Det blå sygesikring  </vt:lpstr>
      <vt:lpstr>Vipps MobilePay Get paid  v/Christian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Dagens program</vt:lpstr>
      <vt:lpstr>Ture og rejser (+ ISOBRO)  - Information fra landsbestyrelsen    v/Henriette</vt:lpstr>
      <vt:lpstr>Ture og rejser</vt:lpstr>
      <vt:lpstr>Ture og rejser</vt:lpstr>
      <vt:lpstr>Rejser og ture</vt:lpstr>
      <vt:lpstr>ISOBRO Lokalforeningspuljen</vt:lpstr>
      <vt:lpstr>ISOBRO - Lokalforeningspuljen</vt:lpstr>
      <vt:lpstr>Dagens program</vt:lpstr>
      <vt:lpstr>Digital sikkerhed, - svindel  - Erfaringer og forebyggelse   </vt:lpstr>
      <vt:lpstr>PowerPoint-præsentation</vt:lpstr>
      <vt:lpstr>PowerPoint-præsentation</vt:lpstr>
      <vt:lpstr>PowerPoint-præsentation</vt:lpstr>
      <vt:lpstr>PowerPoint-præsentation</vt:lpstr>
      <vt:lpstr>Nyttige råd på hjemmesiden</vt:lpstr>
      <vt:lpstr>PowerPoint-præsentation</vt:lpstr>
      <vt:lpstr>PowerPoint-præsentation</vt:lpstr>
      <vt:lpstr>Eventuelt  Modtager link til evaluering på mail</vt:lpstr>
      <vt:lpstr>Tak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Inspirationsdag</dc:title>
  <dc:creator>Henriette Ravn</dc:creator>
  <cp:lastModifiedBy>Henriette Ravn</cp:lastModifiedBy>
  <cp:revision>7</cp:revision>
  <dcterms:created xsi:type="dcterms:W3CDTF">2024-10-07T13:49:39Z</dcterms:created>
  <dcterms:modified xsi:type="dcterms:W3CDTF">2024-10-10T15:06:27Z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2985337</vt:lpwstr>
  </property>
  <property fmtid="{D5CDD505-2E9C-101B-9397-08002B2CF9AE}" pid="3" name="NXPowerLiteSettings">
    <vt:lpwstr>F9000F7008E001</vt:lpwstr>
  </property>
  <property fmtid="{D5CDD505-2E9C-101B-9397-08002B2CF9AE}" pid="4" name="NXPowerLiteVersion">
    <vt:lpwstr>D10.0.1</vt:lpwstr>
  </property>
  <property fmtid="{D5CDD505-2E9C-101B-9397-08002B2CF9AE}" pid="5" name="ContentTypeId">
    <vt:lpwstr>0x0101005F055342CC713E46B8DE09DC0AEF5073</vt:lpwstr>
  </property>
</Properties>
</file>