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autoCompressPictures="0">
  <p:sldMasterIdLst>
    <p:sldMasterId id="2147483666" r:id="rId4"/>
  </p:sldMasterIdLst>
  <p:notesMasterIdLst>
    <p:notesMasterId r:id="rId7"/>
  </p:notesMasterIdLst>
  <p:handoutMasterIdLst>
    <p:handoutMasterId r:id="rId8"/>
  </p:handoutMasterIdLst>
  <p:sldIdLst>
    <p:sldId id="8813" r:id="rId5"/>
    <p:sldId id="8814" r:id="rId6"/>
  </p:sldIdLst>
  <p:sldSz cx="12192000" cy="6858000"/>
  <p:notesSz cx="6858000" cy="9144000"/>
  <p:embeddedFontLst>
    <p:embeddedFont>
      <p:font typeface="IBM Plex Sans" panose="020B0503050203000203" pitchFamily="34" charset="0"/>
      <p:regular r:id="rId9"/>
      <p:bold r:id="rId10"/>
      <p:italic r:id="rId11"/>
      <p:boldItalic r:id="rId12"/>
    </p:embeddedFont>
    <p:embeddedFont>
      <p:font typeface="IBM Plex Sans Medium" panose="020B0603050203000203" pitchFamily="34" charset="0"/>
      <p:regular r:id="rId13"/>
      <p: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3E943EA1-0AA3-4AFF-9AA7-CC7EF17DF453}">
          <p14:sldIdLst>
            <p14:sldId id="8813"/>
            <p14:sldId id="8814"/>
          </p14:sldIdLst>
        </p14:section>
        <p14:section name="Tools" id="{13298FAA-B0CE-4181-B38D-E38972434BC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A2D1523-35AB-876B-DDC7-768AC3967519}" name="Lars Chrois" initials="LC" userId="S::lc@prsnt.dk::0d5694f9-aae2-45f6-b917-66606c9d22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2BA"/>
    <a:srgbClr val="DEE2E4"/>
    <a:srgbClr val="FFFFFF"/>
    <a:srgbClr val="B2B2B2"/>
    <a:srgbClr val="AB2026"/>
    <a:srgbClr val="9B1D23"/>
    <a:srgbClr val="B94335"/>
    <a:srgbClr val="EC8618"/>
    <a:srgbClr val="D6702F"/>
    <a:srgbClr val="4E9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9" autoAdjust="0"/>
  </p:normalViewPr>
  <p:slideViewPr>
    <p:cSldViewPr snapToGrid="0" showGuides="1">
      <p:cViewPr varScale="1">
        <p:scale>
          <a:sx n="75" d="100"/>
          <a:sy n="75" d="100"/>
        </p:scale>
        <p:origin x="284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30443-B1BA-AB43-97E1-C1ED38CB11B6}" type="doc">
      <dgm:prSet loTypeId="urn:microsoft.com/office/officeart/2005/8/layout/orgChart1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B137A0AB-D27D-F94E-B378-C71ED7E9276C}">
      <dgm:prSet phldrT="[Tekst]" custT="1"/>
      <dgm:spPr>
        <a:solidFill>
          <a:schemeClr val="accent6"/>
        </a:solidFill>
        <a:ln w="6350">
          <a:solidFill>
            <a:schemeClr val="accent6">
              <a:lumMod val="9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da-DK" sz="900" b="1" cap="all" baseline="0" dirty="0">
              <a:solidFill>
                <a:srgbClr val="192B37"/>
              </a:solidFill>
              <a:latin typeface="+mn-lt"/>
            </a:rPr>
            <a:t>Lokalbestyrelsen</a:t>
          </a:r>
        </a:p>
        <a:p>
          <a:pPr>
            <a:lnSpc>
              <a:spcPct val="150000"/>
            </a:lnSpc>
            <a:spcAft>
              <a:spcPct val="35000"/>
            </a:spcAft>
          </a:pPr>
          <a:r>
            <a:rPr lang="da-DK" sz="900" b="1" dirty="0">
              <a:solidFill>
                <a:srgbClr val="192B37"/>
              </a:solidFill>
              <a:latin typeface="+mn-lt"/>
            </a:rPr>
            <a:t>Formandskab: </a:t>
          </a:r>
          <a:r>
            <a:rPr lang="da-DK" sz="900" dirty="0">
              <a:solidFill>
                <a:srgbClr val="192B37"/>
              </a:solidFill>
              <a:latin typeface="+mn-lt"/>
            </a:rPr>
            <a:t>Formand og Næstformand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a-DK" sz="900" dirty="0">
              <a:solidFill>
                <a:srgbClr val="192B37"/>
              </a:solidFill>
              <a:latin typeface="+mn-lt"/>
            </a:rPr>
            <a:t>Kasserer og sekretær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a-DK" sz="900" dirty="0">
              <a:solidFill>
                <a:srgbClr val="192B37"/>
              </a:solidFill>
              <a:latin typeface="+mn-lt"/>
            </a:rPr>
            <a:t>Bestyrelsesmedlemmer</a:t>
          </a:r>
        </a:p>
      </dgm:t>
    </dgm:pt>
    <dgm:pt modelId="{9A178BF7-2A93-F747-B1C5-5282E19CCB18}" type="parTrans" cxnId="{B10F79E7-0A3D-EA46-A512-7B316B8394C6}">
      <dgm:prSet/>
      <dgm:spPr/>
      <dgm:t>
        <a:bodyPr/>
        <a:lstStyle/>
        <a:p>
          <a:endParaRPr lang="da-DK"/>
        </a:p>
      </dgm:t>
    </dgm:pt>
    <dgm:pt modelId="{E2BFFD5C-D6D4-524A-BC42-F079F17D75F1}" type="sibTrans" cxnId="{B10F79E7-0A3D-EA46-A512-7B316B8394C6}">
      <dgm:prSet/>
      <dgm:spPr/>
      <dgm:t>
        <a:bodyPr/>
        <a:lstStyle/>
        <a:p>
          <a:endParaRPr lang="da-DK"/>
        </a:p>
      </dgm:t>
    </dgm:pt>
    <dgm:pt modelId="{0381FBF5-CD65-1C41-A81E-140E103A5722}">
      <dgm:prSet custT="1"/>
      <dgm:spPr>
        <a:solidFill>
          <a:schemeClr val="bg2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pPr>
            <a:buNone/>
          </a:pPr>
          <a:endParaRPr lang="da-DK" sz="900" b="0" i="0" dirty="0">
            <a:solidFill>
              <a:srgbClr val="192B37"/>
            </a:solidFill>
            <a:latin typeface="IBM Plex Sans Medium" panose="020B0503050203000203" pitchFamily="34" charset="0"/>
          </a:endParaRPr>
        </a:p>
      </dgm:t>
    </dgm:pt>
    <dgm:pt modelId="{7A528B4B-51C4-4645-B16D-6AB919292A72}" type="parTrans" cxnId="{BCBB2812-8ABA-F445-98EE-B279ABA06C2F}">
      <dgm:prSet/>
      <dgm:spPr/>
      <dgm:t>
        <a:bodyPr/>
        <a:lstStyle/>
        <a:p>
          <a:endParaRPr lang="da-DK"/>
        </a:p>
      </dgm:t>
    </dgm:pt>
    <dgm:pt modelId="{5591E395-144C-EC41-A98C-D58F58B66D29}" type="sibTrans" cxnId="{BCBB2812-8ABA-F445-98EE-B279ABA06C2F}">
      <dgm:prSet/>
      <dgm:spPr/>
      <dgm:t>
        <a:bodyPr/>
        <a:lstStyle/>
        <a:p>
          <a:endParaRPr lang="da-DK"/>
        </a:p>
      </dgm:t>
    </dgm:pt>
    <dgm:pt modelId="{D0C5010A-9148-2E42-A0CB-C19671395E2C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endParaRPr lang="da-DK" sz="900" b="0" i="0" dirty="0">
            <a:solidFill>
              <a:srgbClr val="192B37"/>
            </a:solidFill>
            <a:latin typeface="IBM Plex Sans Medium" panose="020B0503050203000203" pitchFamily="34" charset="0"/>
          </a:endParaRPr>
        </a:p>
      </dgm:t>
    </dgm:pt>
    <dgm:pt modelId="{EE52B432-E00D-9C4D-8931-6C486C943433}" type="parTrans" cxnId="{D6FF3A83-9674-9840-95D0-F952C8C30788}">
      <dgm:prSet/>
      <dgm:spPr/>
      <dgm:t>
        <a:bodyPr/>
        <a:lstStyle/>
        <a:p>
          <a:endParaRPr lang="da-DK"/>
        </a:p>
      </dgm:t>
    </dgm:pt>
    <dgm:pt modelId="{2352ECAE-80ED-B849-8464-31ADFDEB9544}" type="sibTrans" cxnId="{D6FF3A83-9674-9840-95D0-F952C8C30788}">
      <dgm:prSet/>
      <dgm:spPr/>
      <dgm:t>
        <a:bodyPr/>
        <a:lstStyle/>
        <a:p>
          <a:endParaRPr lang="da-DK"/>
        </a:p>
      </dgm:t>
    </dgm:pt>
    <dgm:pt modelId="{83BF3B28-DDCB-104E-AEC2-DE6CACD41D22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endParaRPr lang="da-DK" sz="900" b="0" i="0" dirty="0">
            <a:solidFill>
              <a:srgbClr val="192B37"/>
            </a:solidFill>
            <a:latin typeface="IBM Plex Sans Medium" panose="020B0503050203000203" pitchFamily="34" charset="0"/>
          </a:endParaRPr>
        </a:p>
      </dgm:t>
    </dgm:pt>
    <dgm:pt modelId="{E2FE4331-76C6-FE45-96C7-A0B30F10352B}" type="parTrans" cxnId="{6DA039C7-0007-0344-A9EE-4C274ABC6863}">
      <dgm:prSet/>
      <dgm:spPr/>
      <dgm:t>
        <a:bodyPr/>
        <a:lstStyle/>
        <a:p>
          <a:endParaRPr lang="da-DK"/>
        </a:p>
      </dgm:t>
    </dgm:pt>
    <dgm:pt modelId="{EDEB560F-DC43-3C40-B8FF-B33E7DAA7D56}" type="sibTrans" cxnId="{6DA039C7-0007-0344-A9EE-4C274ABC6863}">
      <dgm:prSet/>
      <dgm:spPr/>
      <dgm:t>
        <a:bodyPr/>
        <a:lstStyle/>
        <a:p>
          <a:endParaRPr lang="da-DK"/>
        </a:p>
      </dgm:t>
    </dgm:pt>
    <dgm:pt modelId="{7021AA23-C15D-614D-BBC7-548352ABD339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endParaRPr lang="da-DK" sz="900" b="0" i="0" dirty="0">
            <a:solidFill>
              <a:srgbClr val="192B37"/>
            </a:solidFill>
            <a:latin typeface="IBM Plex Sans Medium" panose="020B0503050203000203" pitchFamily="34" charset="0"/>
          </a:endParaRPr>
        </a:p>
      </dgm:t>
    </dgm:pt>
    <dgm:pt modelId="{054851B5-6BE8-E340-AE90-355E7E08CC44}" type="parTrans" cxnId="{02F3C615-7476-484D-B0D9-1FA3EDFF3152}">
      <dgm:prSet/>
      <dgm:spPr/>
      <dgm:t>
        <a:bodyPr/>
        <a:lstStyle/>
        <a:p>
          <a:endParaRPr lang="da-DK"/>
        </a:p>
      </dgm:t>
    </dgm:pt>
    <dgm:pt modelId="{6A825A07-FE76-1B48-B4A1-F5828895BD55}" type="sibTrans" cxnId="{02F3C615-7476-484D-B0D9-1FA3EDFF3152}">
      <dgm:prSet/>
      <dgm:spPr/>
      <dgm:t>
        <a:bodyPr/>
        <a:lstStyle/>
        <a:p>
          <a:endParaRPr lang="da-DK"/>
        </a:p>
      </dgm:t>
    </dgm:pt>
    <dgm:pt modelId="{60629B4D-9237-D348-8CCA-A7031475E0AE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endParaRPr lang="da-DK" sz="900" b="0" i="0" dirty="0">
            <a:solidFill>
              <a:srgbClr val="192B37"/>
            </a:solidFill>
            <a:latin typeface="IBM Plex Sans Medium" panose="020B0503050203000203" pitchFamily="34" charset="0"/>
          </a:endParaRPr>
        </a:p>
      </dgm:t>
    </dgm:pt>
    <dgm:pt modelId="{B94CDD90-8348-944E-B029-1DCC48A03799}" type="parTrans" cxnId="{76933FB4-8610-8042-8368-1ADEB0043A2B}">
      <dgm:prSet/>
      <dgm:spPr/>
      <dgm:t>
        <a:bodyPr/>
        <a:lstStyle/>
        <a:p>
          <a:endParaRPr lang="da-DK"/>
        </a:p>
      </dgm:t>
    </dgm:pt>
    <dgm:pt modelId="{4696C551-20E7-3249-9774-5847AD6B7075}" type="sibTrans" cxnId="{76933FB4-8610-8042-8368-1ADEB0043A2B}">
      <dgm:prSet/>
      <dgm:spPr/>
      <dgm:t>
        <a:bodyPr/>
        <a:lstStyle/>
        <a:p>
          <a:endParaRPr lang="da-DK"/>
        </a:p>
      </dgm:t>
    </dgm:pt>
    <dgm:pt modelId="{32F2D8A8-FA35-9A4F-B957-EBA04158D182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pPr>
            <a:buClrTx/>
            <a:buSzTx/>
            <a:buFontTx/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  <a:ea typeface="+mn-ea"/>
            <a:cs typeface="+mn-cs"/>
          </a:endParaRPr>
        </a:p>
      </dgm:t>
    </dgm:pt>
    <dgm:pt modelId="{E7C98943-C8D6-2F42-855A-6514E6C488A2}" type="parTrans" cxnId="{83FD4E7B-34E6-4D45-9267-96DBD68482A2}">
      <dgm:prSet/>
      <dgm:spPr/>
      <dgm:t>
        <a:bodyPr/>
        <a:lstStyle/>
        <a:p>
          <a:endParaRPr lang="da-DK"/>
        </a:p>
      </dgm:t>
    </dgm:pt>
    <dgm:pt modelId="{072C7F22-6DF3-FC4F-BD2C-9111138810E6}" type="sibTrans" cxnId="{83FD4E7B-34E6-4D45-9267-96DBD68482A2}">
      <dgm:prSet/>
      <dgm:spPr/>
      <dgm:t>
        <a:bodyPr/>
        <a:lstStyle/>
        <a:p>
          <a:endParaRPr lang="da-DK"/>
        </a:p>
      </dgm:t>
    </dgm:pt>
    <dgm:pt modelId="{3694EE40-6A1D-EE4C-ADBB-789C740F59B1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D876FC29-44C5-094A-B74E-C37367337A79}" type="parTrans" cxnId="{AEF8A7E7-38A4-914B-B890-E4C319AB35A2}">
      <dgm:prSet/>
      <dgm:spPr/>
      <dgm:t>
        <a:bodyPr/>
        <a:lstStyle/>
        <a:p>
          <a:endParaRPr lang="da-DK"/>
        </a:p>
      </dgm:t>
    </dgm:pt>
    <dgm:pt modelId="{338B55BF-6316-B644-B504-7562EE4D7728}" type="sibTrans" cxnId="{AEF8A7E7-38A4-914B-B890-E4C319AB35A2}">
      <dgm:prSet/>
      <dgm:spPr/>
      <dgm:t>
        <a:bodyPr/>
        <a:lstStyle/>
        <a:p>
          <a:endParaRPr lang="da-DK"/>
        </a:p>
      </dgm:t>
    </dgm:pt>
    <dgm:pt modelId="{E4EE17FC-ABBB-1145-A4C1-D75012444AE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FAB6B858-2C6C-8D47-A4A3-AED3487FEFC9}" type="parTrans" cxnId="{4E334154-F967-0B42-96C0-C9D8C1C2E701}">
      <dgm:prSet/>
      <dgm:spPr/>
      <dgm:t>
        <a:bodyPr/>
        <a:lstStyle/>
        <a:p>
          <a:endParaRPr lang="da-DK"/>
        </a:p>
      </dgm:t>
    </dgm:pt>
    <dgm:pt modelId="{1A7CB742-7858-D247-89AC-C922943BACCA}" type="sibTrans" cxnId="{4E334154-F967-0B42-96C0-C9D8C1C2E701}">
      <dgm:prSet/>
      <dgm:spPr/>
      <dgm:t>
        <a:bodyPr/>
        <a:lstStyle/>
        <a:p>
          <a:endParaRPr lang="da-DK"/>
        </a:p>
      </dgm:t>
    </dgm:pt>
    <dgm:pt modelId="{F965893F-D3CD-524C-A048-4DC441A0BEB4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34B7088B-3075-014D-895C-306D33A22D70}" type="parTrans" cxnId="{8D0D5886-653D-8F48-BF9A-5208BD21F17A}">
      <dgm:prSet/>
      <dgm:spPr/>
      <dgm:t>
        <a:bodyPr/>
        <a:lstStyle/>
        <a:p>
          <a:endParaRPr lang="da-DK"/>
        </a:p>
      </dgm:t>
    </dgm:pt>
    <dgm:pt modelId="{373D773A-09E8-FD4E-98A0-C8707A5B56EE}" type="sibTrans" cxnId="{8D0D5886-653D-8F48-BF9A-5208BD21F17A}">
      <dgm:prSet/>
      <dgm:spPr/>
      <dgm:t>
        <a:bodyPr/>
        <a:lstStyle/>
        <a:p>
          <a:endParaRPr lang="da-DK"/>
        </a:p>
      </dgm:t>
    </dgm:pt>
    <dgm:pt modelId="{6B7DC20F-8388-4945-9CD3-920DF0F9465F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013A5F8E-EC5A-9A41-A82D-9DE9DE4B1CA6}" type="parTrans" cxnId="{4F320F6C-E324-D347-ABC4-BAAF186DFB0D}">
      <dgm:prSet/>
      <dgm:spPr/>
      <dgm:t>
        <a:bodyPr/>
        <a:lstStyle/>
        <a:p>
          <a:endParaRPr lang="da-DK"/>
        </a:p>
      </dgm:t>
    </dgm:pt>
    <dgm:pt modelId="{8D1C5EE5-669B-414F-9BCE-0D7A9AD43AF1}" type="sibTrans" cxnId="{4F320F6C-E324-D347-ABC4-BAAF186DFB0D}">
      <dgm:prSet/>
      <dgm:spPr/>
      <dgm:t>
        <a:bodyPr/>
        <a:lstStyle/>
        <a:p>
          <a:endParaRPr lang="da-DK"/>
        </a:p>
      </dgm:t>
    </dgm:pt>
    <dgm:pt modelId="{649B0BA8-4FED-7542-8F21-A7DC1AE0B970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B08C1CD9-2CE2-CA4A-964F-1F335792845B}" type="parTrans" cxnId="{EC672110-E260-CF4A-A26B-89B28E918A58}">
      <dgm:prSet/>
      <dgm:spPr/>
      <dgm:t>
        <a:bodyPr/>
        <a:lstStyle/>
        <a:p>
          <a:endParaRPr lang="da-DK"/>
        </a:p>
      </dgm:t>
    </dgm:pt>
    <dgm:pt modelId="{C0E22604-CFCC-1A44-B383-D8A89FFB7AAF}" type="sibTrans" cxnId="{EC672110-E260-CF4A-A26B-89B28E918A58}">
      <dgm:prSet/>
      <dgm:spPr/>
      <dgm:t>
        <a:bodyPr/>
        <a:lstStyle/>
        <a:p>
          <a:endParaRPr lang="da-DK"/>
        </a:p>
      </dgm:t>
    </dgm:pt>
    <dgm:pt modelId="{7A6389D3-6861-FC48-B0BD-021B16303158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9E21207B-4A43-1343-B162-02F0999DAF51}" type="parTrans" cxnId="{507AFD58-0ED8-374A-A151-209BA355CBB1}">
      <dgm:prSet/>
      <dgm:spPr/>
      <dgm:t>
        <a:bodyPr/>
        <a:lstStyle/>
        <a:p>
          <a:endParaRPr lang="da-DK"/>
        </a:p>
      </dgm:t>
    </dgm:pt>
    <dgm:pt modelId="{FEB313A8-FA51-E34E-BF59-80FCB20CDC2E}" type="sibTrans" cxnId="{507AFD58-0ED8-374A-A151-209BA355CBB1}">
      <dgm:prSet/>
      <dgm:spPr/>
      <dgm:t>
        <a:bodyPr/>
        <a:lstStyle/>
        <a:p>
          <a:endParaRPr lang="da-DK"/>
        </a:p>
      </dgm:t>
    </dgm:pt>
    <dgm:pt modelId="{80AB7486-F13A-D748-8AB4-765D1D9EE1FD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280865EC-F95D-3E47-B8FD-8139F899DF45}" type="parTrans" cxnId="{971B2E67-C661-B149-B087-CD2AE406CFE6}">
      <dgm:prSet/>
      <dgm:spPr/>
      <dgm:t>
        <a:bodyPr/>
        <a:lstStyle/>
        <a:p>
          <a:endParaRPr lang="da-DK"/>
        </a:p>
      </dgm:t>
    </dgm:pt>
    <dgm:pt modelId="{EDD553BE-64F6-544A-9D25-0CF6F29FF9BD}" type="sibTrans" cxnId="{971B2E67-C661-B149-B087-CD2AE406CFE6}">
      <dgm:prSet/>
      <dgm:spPr/>
      <dgm:t>
        <a:bodyPr/>
        <a:lstStyle/>
        <a:p>
          <a:endParaRPr lang="da-DK"/>
        </a:p>
      </dgm:t>
    </dgm:pt>
    <dgm:pt modelId="{180B1F31-04BB-3D46-B340-9591D64DEBBF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7DC0CB70-66BE-6948-A666-5E6B5696B575}" type="parTrans" cxnId="{5DA316F4-D50F-5946-B3CD-B564D5AF6E9E}">
      <dgm:prSet/>
      <dgm:spPr/>
      <dgm:t>
        <a:bodyPr/>
        <a:lstStyle/>
        <a:p>
          <a:endParaRPr lang="da-DK"/>
        </a:p>
      </dgm:t>
    </dgm:pt>
    <dgm:pt modelId="{D9597AB0-F504-A445-BDE7-7E08A0777CFC}" type="sibTrans" cxnId="{5DA316F4-D50F-5946-B3CD-B564D5AF6E9E}">
      <dgm:prSet/>
      <dgm:spPr/>
      <dgm:t>
        <a:bodyPr/>
        <a:lstStyle/>
        <a:p>
          <a:endParaRPr lang="da-DK"/>
        </a:p>
      </dgm:t>
    </dgm:pt>
    <dgm:pt modelId="{79F3A676-E7BF-AD4D-A38B-647AF8D2F7D1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E7BFBFDA-18D0-2949-9C3A-B4F6E0BA54EF}" type="parTrans" cxnId="{A1AB0C70-AB4F-3D40-BDE3-BFB2A18DDEDD}">
      <dgm:prSet/>
      <dgm:spPr/>
      <dgm:t>
        <a:bodyPr/>
        <a:lstStyle/>
        <a:p>
          <a:endParaRPr lang="da-DK"/>
        </a:p>
      </dgm:t>
    </dgm:pt>
    <dgm:pt modelId="{321DE5C2-5B78-BB48-B2EE-39A22756D146}" type="sibTrans" cxnId="{A1AB0C70-AB4F-3D40-BDE3-BFB2A18DDEDD}">
      <dgm:prSet/>
      <dgm:spPr/>
      <dgm:t>
        <a:bodyPr/>
        <a:lstStyle/>
        <a:p>
          <a:endParaRPr lang="da-DK"/>
        </a:p>
      </dgm:t>
    </dgm:pt>
    <dgm:pt modelId="{786EE94F-DFFC-5B45-9676-419994D9416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CAA460E7-6A28-164A-8FF9-E415124A629B}" type="parTrans" cxnId="{BBADB8A3-869E-8D49-AA1A-2E9271758355}">
      <dgm:prSet/>
      <dgm:spPr/>
      <dgm:t>
        <a:bodyPr/>
        <a:lstStyle/>
        <a:p>
          <a:endParaRPr lang="da-DK"/>
        </a:p>
      </dgm:t>
    </dgm:pt>
    <dgm:pt modelId="{0ACEC8B8-2CD3-8945-A7C9-CCE2907E4A2A}" type="sibTrans" cxnId="{BBADB8A3-869E-8D49-AA1A-2E9271758355}">
      <dgm:prSet/>
      <dgm:spPr/>
      <dgm:t>
        <a:bodyPr/>
        <a:lstStyle/>
        <a:p>
          <a:endParaRPr lang="da-DK"/>
        </a:p>
      </dgm:t>
    </dgm:pt>
    <dgm:pt modelId="{B6FBDCEA-0D84-3E47-AADF-1B1EDFBE18E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176A4AC1-4FB8-D546-8A7A-80F4E61BAD5B}" type="parTrans" cxnId="{6D9F7653-EE98-A44E-9915-1BA125D5FF59}">
      <dgm:prSet/>
      <dgm:spPr/>
      <dgm:t>
        <a:bodyPr/>
        <a:lstStyle/>
        <a:p>
          <a:endParaRPr lang="da-DK"/>
        </a:p>
      </dgm:t>
    </dgm:pt>
    <dgm:pt modelId="{42329767-02E3-9F49-8658-7D25E7582078}" type="sibTrans" cxnId="{6D9F7653-EE98-A44E-9915-1BA125D5FF59}">
      <dgm:prSet/>
      <dgm:spPr/>
      <dgm:t>
        <a:bodyPr/>
        <a:lstStyle/>
        <a:p>
          <a:endParaRPr lang="da-DK"/>
        </a:p>
      </dgm:t>
    </dgm:pt>
    <dgm:pt modelId="{D9C1888E-5A19-4B47-94FD-2360EA9A7351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AA99F118-246E-654E-90F1-71582D7EDAA1}" type="parTrans" cxnId="{5C7E5E4D-75A8-1C44-85D0-0298FD13BF38}">
      <dgm:prSet/>
      <dgm:spPr/>
      <dgm:t>
        <a:bodyPr/>
        <a:lstStyle/>
        <a:p>
          <a:endParaRPr lang="da-DK"/>
        </a:p>
      </dgm:t>
    </dgm:pt>
    <dgm:pt modelId="{5A11D027-9838-404A-9696-28359EEDE5BF}" type="sibTrans" cxnId="{5C7E5E4D-75A8-1C44-85D0-0298FD13BF38}">
      <dgm:prSet/>
      <dgm:spPr/>
      <dgm:t>
        <a:bodyPr/>
        <a:lstStyle/>
        <a:p>
          <a:endParaRPr lang="da-DK"/>
        </a:p>
      </dgm:t>
    </dgm:pt>
    <dgm:pt modelId="{BA38795F-36EE-E54B-845F-84397DD1B269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DC71C3A6-89D9-E749-A567-45DEE879D1C1}" type="parTrans" cxnId="{DC8F7249-657F-5749-A028-05367B73B2E8}">
      <dgm:prSet/>
      <dgm:spPr/>
      <dgm:t>
        <a:bodyPr/>
        <a:lstStyle/>
        <a:p>
          <a:endParaRPr lang="da-DK"/>
        </a:p>
      </dgm:t>
    </dgm:pt>
    <dgm:pt modelId="{ED98CC7A-4227-5C4A-864C-0037747FA7F9}" type="sibTrans" cxnId="{DC8F7249-657F-5749-A028-05367B73B2E8}">
      <dgm:prSet/>
      <dgm:spPr/>
      <dgm:t>
        <a:bodyPr/>
        <a:lstStyle/>
        <a:p>
          <a:endParaRPr lang="da-DK"/>
        </a:p>
      </dgm:t>
    </dgm:pt>
    <dgm:pt modelId="{6811A8E9-93FD-0348-B6CD-94582C49224A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654F53A8-2899-0148-B897-F7BA09092B3C}" type="parTrans" cxnId="{8963F171-DCC7-554B-8AFB-04010A0B88CE}">
      <dgm:prSet/>
      <dgm:spPr/>
      <dgm:t>
        <a:bodyPr/>
        <a:lstStyle/>
        <a:p>
          <a:endParaRPr lang="da-DK"/>
        </a:p>
      </dgm:t>
    </dgm:pt>
    <dgm:pt modelId="{FE8B5D77-4BA2-A246-B2D7-454004D21A79}" type="sibTrans" cxnId="{8963F171-DCC7-554B-8AFB-04010A0B88CE}">
      <dgm:prSet/>
      <dgm:spPr/>
      <dgm:t>
        <a:bodyPr/>
        <a:lstStyle/>
        <a:p>
          <a:endParaRPr lang="da-DK"/>
        </a:p>
      </dgm:t>
    </dgm:pt>
    <dgm:pt modelId="{E67841C7-85D8-244D-8AAD-3082472049DD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848672E6-4503-424F-9B2E-EBCBE589B32B}" type="parTrans" cxnId="{8F945DA0-8721-A644-8B42-7FE7AC26B213}">
      <dgm:prSet/>
      <dgm:spPr/>
      <dgm:t>
        <a:bodyPr/>
        <a:lstStyle/>
        <a:p>
          <a:endParaRPr lang="da-DK"/>
        </a:p>
      </dgm:t>
    </dgm:pt>
    <dgm:pt modelId="{C40B1C67-38E2-B647-8CDF-2AFFEF5ABCE5}" type="sibTrans" cxnId="{8F945DA0-8721-A644-8B42-7FE7AC26B213}">
      <dgm:prSet/>
      <dgm:spPr/>
      <dgm:t>
        <a:bodyPr/>
        <a:lstStyle/>
        <a:p>
          <a:endParaRPr lang="da-DK"/>
        </a:p>
      </dgm:t>
    </dgm:pt>
    <dgm:pt modelId="{8F6211CA-4715-6D4F-A0B6-165C63334DED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C9E353D5-C10D-204E-8632-8F45D52BE24A}" type="parTrans" cxnId="{28EB8A5C-3655-E14C-8743-99B2AAA14BAB}">
      <dgm:prSet/>
      <dgm:spPr/>
      <dgm:t>
        <a:bodyPr/>
        <a:lstStyle/>
        <a:p>
          <a:endParaRPr lang="da-DK"/>
        </a:p>
      </dgm:t>
    </dgm:pt>
    <dgm:pt modelId="{64040A4F-7DAB-0847-91B0-3DE73DAEFF71}" type="sibTrans" cxnId="{28EB8A5C-3655-E14C-8743-99B2AAA14BAB}">
      <dgm:prSet/>
      <dgm:spPr/>
      <dgm:t>
        <a:bodyPr/>
        <a:lstStyle/>
        <a:p>
          <a:endParaRPr lang="da-DK"/>
        </a:p>
      </dgm:t>
    </dgm:pt>
    <dgm:pt modelId="{C3F5D784-0805-2F4E-A351-B8ECF71D5028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5EC7F44D-6350-2246-AF78-F0E2DF48896D}" type="parTrans" cxnId="{89C8735E-7286-324C-9AFA-FDBC4C5EDD38}">
      <dgm:prSet/>
      <dgm:spPr/>
      <dgm:t>
        <a:bodyPr/>
        <a:lstStyle/>
        <a:p>
          <a:endParaRPr lang="da-DK"/>
        </a:p>
      </dgm:t>
    </dgm:pt>
    <dgm:pt modelId="{0E7259E5-A67F-D14F-8139-E463910C336E}" type="sibTrans" cxnId="{89C8735E-7286-324C-9AFA-FDBC4C5EDD38}">
      <dgm:prSet/>
      <dgm:spPr/>
      <dgm:t>
        <a:bodyPr/>
        <a:lstStyle/>
        <a:p>
          <a:endParaRPr lang="da-DK"/>
        </a:p>
      </dgm:t>
    </dgm:pt>
    <dgm:pt modelId="{19A95069-9D2A-E243-80AA-37FE3AD9CC74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7A90FC67-F7A8-8848-9D1C-3D29687EB9AD}" type="parTrans" cxnId="{1AFAA384-BE5D-454E-A0C6-5D4D4AB63B0E}">
      <dgm:prSet/>
      <dgm:spPr/>
      <dgm:t>
        <a:bodyPr/>
        <a:lstStyle/>
        <a:p>
          <a:endParaRPr lang="da-DK"/>
        </a:p>
      </dgm:t>
    </dgm:pt>
    <dgm:pt modelId="{B9ED003E-FADA-0342-91FD-E790EF4A0D42}" type="sibTrans" cxnId="{1AFAA384-BE5D-454E-A0C6-5D4D4AB63B0E}">
      <dgm:prSet/>
      <dgm:spPr/>
      <dgm:t>
        <a:bodyPr/>
        <a:lstStyle/>
        <a:p>
          <a:endParaRPr lang="da-DK"/>
        </a:p>
      </dgm:t>
    </dgm:pt>
    <dgm:pt modelId="{CB8AB1DA-8990-814E-9D43-1083F371256E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BCFF7C5A-7C88-1742-AF9F-AB07AAA048E1}" type="parTrans" cxnId="{135B3757-FFD6-C043-BA28-F69490208763}">
      <dgm:prSet/>
      <dgm:spPr/>
      <dgm:t>
        <a:bodyPr/>
        <a:lstStyle/>
        <a:p>
          <a:endParaRPr lang="da-DK"/>
        </a:p>
      </dgm:t>
    </dgm:pt>
    <dgm:pt modelId="{112BB454-DC0D-074F-BEA3-1B9E022261A8}" type="sibTrans" cxnId="{135B3757-FFD6-C043-BA28-F69490208763}">
      <dgm:prSet/>
      <dgm:spPr/>
      <dgm:t>
        <a:bodyPr/>
        <a:lstStyle/>
        <a:p>
          <a:endParaRPr lang="da-DK"/>
        </a:p>
      </dgm:t>
    </dgm:pt>
    <dgm:pt modelId="{6D693B4D-6D86-CC42-B078-263F3970B27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005CBB9F-86A8-3B49-BAB6-E603A958D592}" type="parTrans" cxnId="{5088D4B1-4D50-CF48-A34C-A78ABE0BC487}">
      <dgm:prSet/>
      <dgm:spPr/>
      <dgm:t>
        <a:bodyPr/>
        <a:lstStyle/>
        <a:p>
          <a:endParaRPr lang="da-DK"/>
        </a:p>
      </dgm:t>
    </dgm:pt>
    <dgm:pt modelId="{0B33EC34-6F8F-5B45-ABF8-48C540F80EF2}" type="sibTrans" cxnId="{5088D4B1-4D50-CF48-A34C-A78ABE0BC487}">
      <dgm:prSet/>
      <dgm:spPr/>
      <dgm:t>
        <a:bodyPr/>
        <a:lstStyle/>
        <a:p>
          <a:endParaRPr lang="da-DK"/>
        </a:p>
      </dgm:t>
    </dgm:pt>
    <dgm:pt modelId="{E1F05061-BDA0-344D-859E-2B73DC2A1CD8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BC798A42-EBD6-BC4D-A371-D27F9B7981A1}" type="parTrans" cxnId="{7F99F915-F4FA-104C-B1DF-4B8512A543BC}">
      <dgm:prSet/>
      <dgm:spPr/>
      <dgm:t>
        <a:bodyPr/>
        <a:lstStyle/>
        <a:p>
          <a:endParaRPr lang="da-DK"/>
        </a:p>
      </dgm:t>
    </dgm:pt>
    <dgm:pt modelId="{3517D4CA-E342-2243-BE37-2BA2168E7F09}" type="sibTrans" cxnId="{7F99F915-F4FA-104C-B1DF-4B8512A543BC}">
      <dgm:prSet/>
      <dgm:spPr/>
      <dgm:t>
        <a:bodyPr/>
        <a:lstStyle/>
        <a:p>
          <a:endParaRPr lang="da-DK"/>
        </a:p>
      </dgm:t>
    </dgm:pt>
    <dgm:pt modelId="{D2FC2E68-015B-7649-B291-8F3CB0C5A002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4081F560-C1F1-9849-B7EC-F30742CE22D5}" type="parTrans" cxnId="{EA7737BE-9EA0-4C49-A3F6-4AE3B29B382B}">
      <dgm:prSet/>
      <dgm:spPr/>
      <dgm:t>
        <a:bodyPr/>
        <a:lstStyle/>
        <a:p>
          <a:endParaRPr lang="da-DK"/>
        </a:p>
      </dgm:t>
    </dgm:pt>
    <dgm:pt modelId="{9162D0FF-6EA2-9F44-9A79-319ACB8842AD}" type="sibTrans" cxnId="{EA7737BE-9EA0-4C49-A3F6-4AE3B29B382B}">
      <dgm:prSet/>
      <dgm:spPr/>
      <dgm:t>
        <a:bodyPr/>
        <a:lstStyle/>
        <a:p>
          <a:endParaRPr lang="da-DK"/>
        </a:p>
      </dgm:t>
    </dgm:pt>
    <dgm:pt modelId="{86C9B910-5CD1-1C4E-ABEC-9152D4CDFB1A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7FB52B90-B00C-CC4B-9461-4CB65EF8214D}" type="parTrans" cxnId="{A1ADB418-678E-CB49-BF1F-D2A10F3B741E}">
      <dgm:prSet/>
      <dgm:spPr/>
      <dgm:t>
        <a:bodyPr/>
        <a:lstStyle/>
        <a:p>
          <a:endParaRPr lang="da-DK"/>
        </a:p>
      </dgm:t>
    </dgm:pt>
    <dgm:pt modelId="{C5AE494F-121A-964D-A896-3878C2FEE6FF}" type="sibTrans" cxnId="{A1ADB418-678E-CB49-BF1F-D2A10F3B741E}">
      <dgm:prSet/>
      <dgm:spPr/>
      <dgm:t>
        <a:bodyPr/>
        <a:lstStyle/>
        <a:p>
          <a:endParaRPr lang="da-DK"/>
        </a:p>
      </dgm:t>
    </dgm:pt>
    <dgm:pt modelId="{257AD341-2964-E341-ADD5-477D25B0AE0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BBCAB2AB-7FF8-7E47-9280-F77C3F95C5A6}" type="parTrans" cxnId="{9B6B3CF3-7EB0-3B45-B2CC-BFF474CE0090}">
      <dgm:prSet/>
      <dgm:spPr/>
      <dgm:t>
        <a:bodyPr/>
        <a:lstStyle/>
        <a:p>
          <a:endParaRPr lang="da-DK"/>
        </a:p>
      </dgm:t>
    </dgm:pt>
    <dgm:pt modelId="{63289101-E359-1044-984B-36C8A1FAAE7E}" type="sibTrans" cxnId="{9B6B3CF3-7EB0-3B45-B2CC-BFF474CE0090}">
      <dgm:prSet/>
      <dgm:spPr/>
      <dgm:t>
        <a:bodyPr/>
        <a:lstStyle/>
        <a:p>
          <a:endParaRPr lang="da-DK"/>
        </a:p>
      </dgm:t>
    </dgm:pt>
    <dgm:pt modelId="{52CF6F33-88B8-6F42-989D-65E1E0A9E456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24F6C881-3005-3640-8CDF-B9E57A7B4D45}" type="parTrans" cxnId="{44ED197E-D1FF-E748-B536-712C503D120A}">
      <dgm:prSet/>
      <dgm:spPr/>
      <dgm:t>
        <a:bodyPr/>
        <a:lstStyle/>
        <a:p>
          <a:endParaRPr lang="da-DK"/>
        </a:p>
      </dgm:t>
    </dgm:pt>
    <dgm:pt modelId="{0932DBF2-5B83-C14B-A1CE-70D11BCB0876}" type="sibTrans" cxnId="{44ED197E-D1FF-E748-B536-712C503D120A}">
      <dgm:prSet/>
      <dgm:spPr/>
      <dgm:t>
        <a:bodyPr/>
        <a:lstStyle/>
        <a:p>
          <a:endParaRPr lang="da-DK"/>
        </a:p>
      </dgm:t>
    </dgm:pt>
    <dgm:pt modelId="{0A774C54-D81A-AA4C-8AF1-0D7EB33587D8}">
      <dgm:prSet custT="1"/>
      <dgm:spPr>
        <a:solidFill>
          <a:srgbClr val="FFFFFF"/>
        </a:solidFill>
        <a:ln w="6350">
          <a:solidFill>
            <a:schemeClr val="bg2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5DBB5110-EA44-3A4C-946A-B4C47D154595}" type="parTrans" cxnId="{33D009DA-BF8B-084C-839C-5406953C9339}">
      <dgm:prSet/>
      <dgm:spPr/>
      <dgm:t>
        <a:bodyPr/>
        <a:lstStyle/>
        <a:p>
          <a:endParaRPr lang="da-DK"/>
        </a:p>
      </dgm:t>
    </dgm:pt>
    <dgm:pt modelId="{702476F1-1DF4-D346-A049-9C41ACB897C8}" type="sibTrans" cxnId="{33D009DA-BF8B-084C-839C-5406953C9339}">
      <dgm:prSet/>
      <dgm:spPr/>
      <dgm:t>
        <a:bodyPr/>
        <a:lstStyle/>
        <a:p>
          <a:endParaRPr lang="da-DK"/>
        </a:p>
      </dgm:t>
    </dgm:pt>
    <dgm:pt modelId="{308D11A7-C95A-8547-8640-6F22D2C4BA1A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A57C1EAD-2478-8D42-A97A-C573FD037ED3}" type="parTrans" cxnId="{2DC94A28-51F2-7947-9BA0-453769B598CB}">
      <dgm:prSet/>
      <dgm:spPr/>
      <dgm:t>
        <a:bodyPr/>
        <a:lstStyle/>
        <a:p>
          <a:endParaRPr lang="da-DK"/>
        </a:p>
      </dgm:t>
    </dgm:pt>
    <dgm:pt modelId="{4E5607F6-C385-B345-A983-A9F54300538D}" type="sibTrans" cxnId="{2DC94A28-51F2-7947-9BA0-453769B598CB}">
      <dgm:prSet/>
      <dgm:spPr/>
      <dgm:t>
        <a:bodyPr/>
        <a:lstStyle/>
        <a:p>
          <a:endParaRPr lang="da-DK"/>
        </a:p>
      </dgm:t>
    </dgm:pt>
    <dgm:pt modelId="{394DA995-E9E4-9744-8F2E-0BB460693581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D9442415-FF1D-9E4C-A595-423AFAC06805}" type="parTrans" cxnId="{487E986D-67D2-F743-B5C9-56E4320CDBAB}">
      <dgm:prSet/>
      <dgm:spPr/>
      <dgm:t>
        <a:bodyPr/>
        <a:lstStyle/>
        <a:p>
          <a:endParaRPr lang="da-DK"/>
        </a:p>
      </dgm:t>
    </dgm:pt>
    <dgm:pt modelId="{A8BA629D-D129-BE4B-A129-79BD5AA4D73B}" type="sibTrans" cxnId="{487E986D-67D2-F743-B5C9-56E4320CDBAB}">
      <dgm:prSet/>
      <dgm:spPr/>
      <dgm:t>
        <a:bodyPr/>
        <a:lstStyle/>
        <a:p>
          <a:endParaRPr lang="da-DK"/>
        </a:p>
      </dgm:t>
    </dgm:pt>
    <dgm:pt modelId="{62C51AEE-05A0-D241-9BA0-D42AF99BDAC0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AB79AC10-431C-BE49-8DB3-32A4B1F35B52}" type="parTrans" cxnId="{03B252C6-31A3-3F43-983D-40E732E7DDEB}">
      <dgm:prSet/>
      <dgm:spPr/>
      <dgm:t>
        <a:bodyPr/>
        <a:lstStyle/>
        <a:p>
          <a:endParaRPr lang="da-DK"/>
        </a:p>
      </dgm:t>
    </dgm:pt>
    <dgm:pt modelId="{C4AFC4E6-C901-1B4C-B807-2C6A39453A96}" type="sibTrans" cxnId="{03B252C6-31A3-3F43-983D-40E732E7DDEB}">
      <dgm:prSet/>
      <dgm:spPr/>
      <dgm:t>
        <a:bodyPr/>
        <a:lstStyle/>
        <a:p>
          <a:endParaRPr lang="da-DK"/>
        </a:p>
      </dgm:t>
    </dgm:pt>
    <dgm:pt modelId="{038DA7DF-8F3F-854D-BC63-183F42CB7976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37BD8AE3-51C2-E149-9BFA-B54AA00DC331}" type="parTrans" cxnId="{3280B2B8-6458-1943-AFA2-6352FE5BFD79}">
      <dgm:prSet/>
      <dgm:spPr/>
      <dgm:t>
        <a:bodyPr/>
        <a:lstStyle/>
        <a:p>
          <a:endParaRPr lang="da-DK"/>
        </a:p>
      </dgm:t>
    </dgm:pt>
    <dgm:pt modelId="{FACFEF01-3CD5-0A4A-816E-4B24EDBE7CD2}" type="sibTrans" cxnId="{3280B2B8-6458-1943-AFA2-6352FE5BFD79}">
      <dgm:prSet/>
      <dgm:spPr/>
      <dgm:t>
        <a:bodyPr/>
        <a:lstStyle/>
        <a:p>
          <a:endParaRPr lang="da-DK"/>
        </a:p>
      </dgm:t>
    </dgm:pt>
    <dgm:pt modelId="{F7E4A882-6C0D-014C-AFFD-08D5C014ADDC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2B83418C-F905-554C-9823-394F9876D260}" type="parTrans" cxnId="{851DD22C-02DA-8348-9FD3-CBF0EC752244}">
      <dgm:prSet/>
      <dgm:spPr/>
      <dgm:t>
        <a:bodyPr/>
        <a:lstStyle/>
        <a:p>
          <a:endParaRPr lang="da-DK"/>
        </a:p>
      </dgm:t>
    </dgm:pt>
    <dgm:pt modelId="{5A5945B0-CD81-2847-8C0B-D0DA0ADC54CA}" type="sibTrans" cxnId="{851DD22C-02DA-8348-9FD3-CBF0EC752244}">
      <dgm:prSet/>
      <dgm:spPr/>
      <dgm:t>
        <a:bodyPr/>
        <a:lstStyle/>
        <a:p>
          <a:endParaRPr lang="da-DK"/>
        </a:p>
      </dgm:t>
    </dgm:pt>
    <dgm:pt modelId="{D8F29C5E-021B-494E-8FEB-C3CCC6D0A352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chemeClr val="tx2"/>
            </a:solidFill>
          </a:endParaRPr>
        </a:p>
      </dgm:t>
    </dgm:pt>
    <dgm:pt modelId="{38BA7BCD-C58A-4449-BDC7-08790FCC27D6}" type="parTrans" cxnId="{84D4D2EC-89F6-2E48-9A25-B337739AB182}">
      <dgm:prSet/>
      <dgm:spPr/>
      <dgm:t>
        <a:bodyPr/>
        <a:lstStyle/>
        <a:p>
          <a:endParaRPr lang="da-DK"/>
        </a:p>
      </dgm:t>
    </dgm:pt>
    <dgm:pt modelId="{9B325977-7C06-C146-9867-E49B56B1582A}" type="sibTrans" cxnId="{84D4D2EC-89F6-2E48-9A25-B337739AB182}">
      <dgm:prSet/>
      <dgm:spPr/>
      <dgm:t>
        <a:bodyPr/>
        <a:lstStyle/>
        <a:p>
          <a:endParaRPr lang="da-DK"/>
        </a:p>
      </dgm:t>
    </dgm:pt>
    <dgm:pt modelId="{D3A59460-6CF2-FA45-8E23-0805C1769C7F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75CE43AB-8588-CC4B-8138-F4DD63BFD34F}" type="sibTrans" cxnId="{92E3E578-D048-1B41-BF63-1E3B33FB195D}">
      <dgm:prSet/>
      <dgm:spPr/>
      <dgm:t>
        <a:bodyPr/>
        <a:lstStyle/>
        <a:p>
          <a:endParaRPr lang="da-DK"/>
        </a:p>
      </dgm:t>
    </dgm:pt>
    <dgm:pt modelId="{9E780E12-FC23-DC42-8249-21CD9C20AC1A}" type="parTrans" cxnId="{92E3E578-D048-1B41-BF63-1E3B33FB195D}">
      <dgm:prSet/>
      <dgm:spPr/>
      <dgm:t>
        <a:bodyPr/>
        <a:lstStyle/>
        <a:p>
          <a:endParaRPr lang="da-DK"/>
        </a:p>
      </dgm:t>
    </dgm:pt>
    <dgm:pt modelId="{3EE0A302-17CE-2243-9237-57A36054BA62}" type="pres">
      <dgm:prSet presAssocID="{F4A30443-B1BA-AB43-97E1-C1ED38CB11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76EB98-8F8D-BE42-AE66-D5300CF92BA8}" type="pres">
      <dgm:prSet presAssocID="{B137A0AB-D27D-F94E-B378-C71ED7E9276C}" presName="hierRoot1" presStyleCnt="0">
        <dgm:presLayoutVars>
          <dgm:hierBranch val="init"/>
        </dgm:presLayoutVars>
      </dgm:prSet>
      <dgm:spPr/>
    </dgm:pt>
    <dgm:pt modelId="{3D378749-26A3-AE42-853E-901DBCAD9537}" type="pres">
      <dgm:prSet presAssocID="{B137A0AB-D27D-F94E-B378-C71ED7E9276C}" presName="rootComposite1" presStyleCnt="0"/>
      <dgm:spPr/>
    </dgm:pt>
    <dgm:pt modelId="{B185DFD9-1493-794D-B7CB-8D68186FC90D}" type="pres">
      <dgm:prSet presAssocID="{B137A0AB-D27D-F94E-B378-C71ED7E9276C}" presName="rootText1" presStyleLbl="node0" presStyleIdx="0" presStyleCnt="1" custScaleX="183828" custScaleY="140670" custLinFactNeighborX="19445" custLinFactNeighborY="-403">
        <dgm:presLayoutVars>
          <dgm:chPref val="3"/>
        </dgm:presLayoutVars>
      </dgm:prSet>
      <dgm:spPr/>
    </dgm:pt>
    <dgm:pt modelId="{31F12219-972D-2044-B5E9-E743E992C638}" type="pres">
      <dgm:prSet presAssocID="{B137A0AB-D27D-F94E-B378-C71ED7E9276C}" presName="rootConnector1" presStyleLbl="node1" presStyleIdx="0" presStyleCnt="0"/>
      <dgm:spPr/>
    </dgm:pt>
    <dgm:pt modelId="{C40E60FD-DA4A-7044-BC96-949D144AFF21}" type="pres">
      <dgm:prSet presAssocID="{B137A0AB-D27D-F94E-B378-C71ED7E9276C}" presName="hierChild2" presStyleCnt="0"/>
      <dgm:spPr/>
    </dgm:pt>
    <dgm:pt modelId="{F44CBF73-D8C7-9344-BDC8-17CD505440F6}" type="pres">
      <dgm:prSet presAssocID="{7A528B4B-51C4-4645-B16D-6AB919292A72}" presName="Name37" presStyleLbl="parChTrans1D2" presStyleIdx="0" presStyleCnt="6"/>
      <dgm:spPr/>
    </dgm:pt>
    <dgm:pt modelId="{799DBF65-A805-6A47-9B10-88A55CE5BEFC}" type="pres">
      <dgm:prSet presAssocID="{0381FBF5-CD65-1C41-A81E-140E103A5722}" presName="hierRoot2" presStyleCnt="0">
        <dgm:presLayoutVars>
          <dgm:hierBranch val="r"/>
        </dgm:presLayoutVars>
      </dgm:prSet>
      <dgm:spPr/>
    </dgm:pt>
    <dgm:pt modelId="{2BCAA2AA-8DD1-FD46-BAD2-0E52F2A69945}" type="pres">
      <dgm:prSet presAssocID="{0381FBF5-CD65-1C41-A81E-140E103A5722}" presName="rootComposite" presStyleCnt="0"/>
      <dgm:spPr/>
    </dgm:pt>
    <dgm:pt modelId="{B6FCF763-1FE6-8340-8A99-93D3D23C332C}" type="pres">
      <dgm:prSet presAssocID="{0381FBF5-CD65-1C41-A81E-140E103A5722}" presName="rootText" presStyleLbl="node2" presStyleIdx="0" presStyleCnt="6" custScaleX="78305" custScaleY="56076" custLinFactNeighborX="-9660" custLinFactNeighborY="15282">
        <dgm:presLayoutVars>
          <dgm:chPref val="3"/>
        </dgm:presLayoutVars>
      </dgm:prSet>
      <dgm:spPr/>
    </dgm:pt>
    <dgm:pt modelId="{604B9471-01EE-A341-8DB7-515243F9C713}" type="pres">
      <dgm:prSet presAssocID="{0381FBF5-CD65-1C41-A81E-140E103A5722}" presName="rootConnector" presStyleLbl="node2" presStyleIdx="0" presStyleCnt="6"/>
      <dgm:spPr/>
    </dgm:pt>
    <dgm:pt modelId="{F1ADAC1B-D0A4-174B-914F-003AB4B20695}" type="pres">
      <dgm:prSet presAssocID="{0381FBF5-CD65-1C41-A81E-140E103A5722}" presName="hierChild4" presStyleCnt="0"/>
      <dgm:spPr/>
    </dgm:pt>
    <dgm:pt modelId="{562741D4-520C-7B46-A061-9596FDBF5778}" type="pres">
      <dgm:prSet presAssocID="{AA99F118-246E-654E-90F1-71582D7EDAA1}" presName="Name50" presStyleLbl="parChTrans1D3" presStyleIdx="0" presStyleCnt="33"/>
      <dgm:spPr/>
    </dgm:pt>
    <dgm:pt modelId="{6F5B047B-16C3-054C-B5EF-258CB2F11651}" type="pres">
      <dgm:prSet presAssocID="{D9C1888E-5A19-4B47-94FD-2360EA9A7351}" presName="hierRoot2" presStyleCnt="0">
        <dgm:presLayoutVars>
          <dgm:hierBranch val="init"/>
        </dgm:presLayoutVars>
      </dgm:prSet>
      <dgm:spPr/>
    </dgm:pt>
    <dgm:pt modelId="{D8EB9665-43B0-A543-A796-926B19D9A3DD}" type="pres">
      <dgm:prSet presAssocID="{D9C1888E-5A19-4B47-94FD-2360EA9A7351}" presName="rootComposite" presStyleCnt="0"/>
      <dgm:spPr/>
    </dgm:pt>
    <dgm:pt modelId="{AAD3E4BF-6EC9-6A4A-9FF4-E9FF652DFE4C}" type="pres">
      <dgm:prSet presAssocID="{D9C1888E-5A19-4B47-94FD-2360EA9A7351}" presName="rootText" presStyleLbl="node3" presStyleIdx="0" presStyleCnt="33" custScaleX="81953" custScaleY="38245" custLinFactNeighborX="-9660" custLinFactNeighborY="-7880">
        <dgm:presLayoutVars>
          <dgm:chPref val="3"/>
        </dgm:presLayoutVars>
      </dgm:prSet>
      <dgm:spPr/>
    </dgm:pt>
    <dgm:pt modelId="{08E28292-C65B-394C-B26D-ABF7F3CD0B37}" type="pres">
      <dgm:prSet presAssocID="{D9C1888E-5A19-4B47-94FD-2360EA9A7351}" presName="rootConnector" presStyleLbl="node3" presStyleIdx="0" presStyleCnt="33"/>
      <dgm:spPr/>
    </dgm:pt>
    <dgm:pt modelId="{D1A8110A-4E92-8143-B4A2-BFF2DFBE7032}" type="pres">
      <dgm:prSet presAssocID="{D9C1888E-5A19-4B47-94FD-2360EA9A7351}" presName="hierChild4" presStyleCnt="0"/>
      <dgm:spPr/>
    </dgm:pt>
    <dgm:pt modelId="{ACF556AC-3EB9-2546-AEDF-3774791462E4}" type="pres">
      <dgm:prSet presAssocID="{D9C1888E-5A19-4B47-94FD-2360EA9A7351}" presName="hierChild5" presStyleCnt="0"/>
      <dgm:spPr/>
    </dgm:pt>
    <dgm:pt modelId="{C7B19610-951D-644C-9E6C-6B0446E5104A}" type="pres">
      <dgm:prSet presAssocID="{DC71C3A6-89D9-E749-A567-45DEE879D1C1}" presName="Name50" presStyleLbl="parChTrans1D3" presStyleIdx="1" presStyleCnt="33"/>
      <dgm:spPr/>
    </dgm:pt>
    <dgm:pt modelId="{6C9AB6D4-C35B-9447-8136-573AC3A03241}" type="pres">
      <dgm:prSet presAssocID="{BA38795F-36EE-E54B-845F-84397DD1B269}" presName="hierRoot2" presStyleCnt="0">
        <dgm:presLayoutVars>
          <dgm:hierBranch val="init"/>
        </dgm:presLayoutVars>
      </dgm:prSet>
      <dgm:spPr/>
    </dgm:pt>
    <dgm:pt modelId="{5E5D9DE3-EB85-004D-B9CC-CD8EA7DC09C1}" type="pres">
      <dgm:prSet presAssocID="{BA38795F-36EE-E54B-845F-84397DD1B269}" presName="rootComposite" presStyleCnt="0"/>
      <dgm:spPr/>
    </dgm:pt>
    <dgm:pt modelId="{617F547C-6430-6D4C-9E6C-BEAA194C5B9F}" type="pres">
      <dgm:prSet presAssocID="{BA38795F-36EE-E54B-845F-84397DD1B269}" presName="rootText" presStyleLbl="node3" presStyleIdx="1" presStyleCnt="33" custScaleX="81953" custScaleY="38245" custLinFactNeighborX="-9660" custLinFactNeighborY="-35033">
        <dgm:presLayoutVars>
          <dgm:chPref val="3"/>
        </dgm:presLayoutVars>
      </dgm:prSet>
      <dgm:spPr/>
    </dgm:pt>
    <dgm:pt modelId="{61D7D4A7-FEB7-DD4B-A1E9-EB8B2C54991B}" type="pres">
      <dgm:prSet presAssocID="{BA38795F-36EE-E54B-845F-84397DD1B269}" presName="rootConnector" presStyleLbl="node3" presStyleIdx="1" presStyleCnt="33"/>
      <dgm:spPr/>
    </dgm:pt>
    <dgm:pt modelId="{0270ABBC-3A19-CF46-BAA8-D02BFD1DCFAA}" type="pres">
      <dgm:prSet presAssocID="{BA38795F-36EE-E54B-845F-84397DD1B269}" presName="hierChild4" presStyleCnt="0"/>
      <dgm:spPr/>
    </dgm:pt>
    <dgm:pt modelId="{7BA0D6F4-1841-6844-AB6A-0112309A2812}" type="pres">
      <dgm:prSet presAssocID="{BA38795F-36EE-E54B-845F-84397DD1B269}" presName="hierChild5" presStyleCnt="0"/>
      <dgm:spPr/>
    </dgm:pt>
    <dgm:pt modelId="{9501E2DD-5AFC-0947-8E87-1198E5303080}" type="pres">
      <dgm:prSet presAssocID="{654F53A8-2899-0148-B897-F7BA09092B3C}" presName="Name50" presStyleLbl="parChTrans1D3" presStyleIdx="2" presStyleCnt="33"/>
      <dgm:spPr/>
    </dgm:pt>
    <dgm:pt modelId="{7E172754-31A3-6147-BBB3-5D371EE85D0F}" type="pres">
      <dgm:prSet presAssocID="{6811A8E9-93FD-0348-B6CD-94582C49224A}" presName="hierRoot2" presStyleCnt="0">
        <dgm:presLayoutVars>
          <dgm:hierBranch val="init"/>
        </dgm:presLayoutVars>
      </dgm:prSet>
      <dgm:spPr/>
    </dgm:pt>
    <dgm:pt modelId="{F487A25F-C7AC-644F-A49F-1153C3362B54}" type="pres">
      <dgm:prSet presAssocID="{6811A8E9-93FD-0348-B6CD-94582C49224A}" presName="rootComposite" presStyleCnt="0"/>
      <dgm:spPr/>
    </dgm:pt>
    <dgm:pt modelId="{4395C099-01D8-5C4E-8710-EE9544B95B50}" type="pres">
      <dgm:prSet presAssocID="{6811A8E9-93FD-0348-B6CD-94582C49224A}" presName="rootText" presStyleLbl="node3" presStyleIdx="2" presStyleCnt="33" custScaleX="81953" custScaleY="38245" custLinFactNeighborX="-9660" custLinFactNeighborY="-62695">
        <dgm:presLayoutVars>
          <dgm:chPref val="3"/>
        </dgm:presLayoutVars>
      </dgm:prSet>
      <dgm:spPr/>
    </dgm:pt>
    <dgm:pt modelId="{559AE634-6215-E04E-956E-81E8CD288ED3}" type="pres">
      <dgm:prSet presAssocID="{6811A8E9-93FD-0348-B6CD-94582C49224A}" presName="rootConnector" presStyleLbl="node3" presStyleIdx="2" presStyleCnt="33"/>
      <dgm:spPr/>
    </dgm:pt>
    <dgm:pt modelId="{61A377CE-18A6-6E4C-B2EF-BB9344BEEE57}" type="pres">
      <dgm:prSet presAssocID="{6811A8E9-93FD-0348-B6CD-94582C49224A}" presName="hierChild4" presStyleCnt="0"/>
      <dgm:spPr/>
    </dgm:pt>
    <dgm:pt modelId="{D5810A28-65E7-F04C-AB33-E9A41E24E31F}" type="pres">
      <dgm:prSet presAssocID="{6811A8E9-93FD-0348-B6CD-94582C49224A}" presName="hierChild5" presStyleCnt="0"/>
      <dgm:spPr/>
    </dgm:pt>
    <dgm:pt modelId="{994928F3-7E55-3F4A-A44F-B8C7BB1A0F8D}" type="pres">
      <dgm:prSet presAssocID="{848672E6-4503-424F-9B2E-EBCBE589B32B}" presName="Name50" presStyleLbl="parChTrans1D3" presStyleIdx="3" presStyleCnt="33"/>
      <dgm:spPr/>
    </dgm:pt>
    <dgm:pt modelId="{AA27774B-3956-114D-9008-C3506FF25427}" type="pres">
      <dgm:prSet presAssocID="{E67841C7-85D8-244D-8AAD-3082472049DD}" presName="hierRoot2" presStyleCnt="0">
        <dgm:presLayoutVars>
          <dgm:hierBranch val="init"/>
        </dgm:presLayoutVars>
      </dgm:prSet>
      <dgm:spPr/>
    </dgm:pt>
    <dgm:pt modelId="{7DDD8907-501E-024A-921F-42EE504B1149}" type="pres">
      <dgm:prSet presAssocID="{E67841C7-85D8-244D-8AAD-3082472049DD}" presName="rootComposite" presStyleCnt="0"/>
      <dgm:spPr/>
    </dgm:pt>
    <dgm:pt modelId="{A8C197A8-A446-9E4E-8373-8E406F78E9F2}" type="pres">
      <dgm:prSet presAssocID="{E67841C7-85D8-244D-8AAD-3082472049DD}" presName="rootText" presStyleLbl="node3" presStyleIdx="3" presStyleCnt="33" custScaleX="81953" custScaleY="38245" custLinFactNeighborX="-9660" custLinFactNeighborY="-89857">
        <dgm:presLayoutVars>
          <dgm:chPref val="3"/>
        </dgm:presLayoutVars>
      </dgm:prSet>
      <dgm:spPr/>
    </dgm:pt>
    <dgm:pt modelId="{8D73DF0A-A063-904C-991B-360B6CCB3339}" type="pres">
      <dgm:prSet presAssocID="{E67841C7-85D8-244D-8AAD-3082472049DD}" presName="rootConnector" presStyleLbl="node3" presStyleIdx="3" presStyleCnt="33"/>
      <dgm:spPr/>
    </dgm:pt>
    <dgm:pt modelId="{87FE13C6-10D0-3F43-A1FE-0447B77383CD}" type="pres">
      <dgm:prSet presAssocID="{E67841C7-85D8-244D-8AAD-3082472049DD}" presName="hierChild4" presStyleCnt="0"/>
      <dgm:spPr/>
    </dgm:pt>
    <dgm:pt modelId="{E54765C2-77DA-784B-9760-C96B4B071A24}" type="pres">
      <dgm:prSet presAssocID="{E67841C7-85D8-244D-8AAD-3082472049DD}" presName="hierChild5" presStyleCnt="0"/>
      <dgm:spPr/>
    </dgm:pt>
    <dgm:pt modelId="{B2A2CA56-9192-A243-B464-AC69A3B887AF}" type="pres">
      <dgm:prSet presAssocID="{C9E353D5-C10D-204E-8632-8F45D52BE24A}" presName="Name50" presStyleLbl="parChTrans1D3" presStyleIdx="4" presStyleCnt="33"/>
      <dgm:spPr/>
    </dgm:pt>
    <dgm:pt modelId="{1EE8B03D-9158-9142-8517-86A2A33EDF05}" type="pres">
      <dgm:prSet presAssocID="{8F6211CA-4715-6D4F-A0B6-165C63334DED}" presName="hierRoot2" presStyleCnt="0">
        <dgm:presLayoutVars>
          <dgm:hierBranch val="init"/>
        </dgm:presLayoutVars>
      </dgm:prSet>
      <dgm:spPr/>
    </dgm:pt>
    <dgm:pt modelId="{1B2D05EB-8525-AB4F-8900-842FE58D29B2}" type="pres">
      <dgm:prSet presAssocID="{8F6211CA-4715-6D4F-A0B6-165C63334DED}" presName="rootComposite" presStyleCnt="0"/>
      <dgm:spPr/>
    </dgm:pt>
    <dgm:pt modelId="{4D6651AF-94BE-2145-88EC-01264914E63F}" type="pres">
      <dgm:prSet presAssocID="{8F6211CA-4715-6D4F-A0B6-165C63334DED}" presName="rootText" presStyleLbl="node3" presStyleIdx="4" presStyleCnt="33" custScaleX="81953" custScaleY="38245" custLinFactY="-16441" custLinFactNeighborX="-9660" custLinFactNeighborY="-100000">
        <dgm:presLayoutVars>
          <dgm:chPref val="3"/>
        </dgm:presLayoutVars>
      </dgm:prSet>
      <dgm:spPr/>
    </dgm:pt>
    <dgm:pt modelId="{905D5289-2D3B-604A-9C43-1984F95DAB5E}" type="pres">
      <dgm:prSet presAssocID="{8F6211CA-4715-6D4F-A0B6-165C63334DED}" presName="rootConnector" presStyleLbl="node3" presStyleIdx="4" presStyleCnt="33"/>
      <dgm:spPr/>
    </dgm:pt>
    <dgm:pt modelId="{083627ED-11F9-934A-84BB-7907E18AF445}" type="pres">
      <dgm:prSet presAssocID="{8F6211CA-4715-6D4F-A0B6-165C63334DED}" presName="hierChild4" presStyleCnt="0"/>
      <dgm:spPr/>
    </dgm:pt>
    <dgm:pt modelId="{F8B90B75-56A6-874D-8FB1-E857E003B439}" type="pres">
      <dgm:prSet presAssocID="{8F6211CA-4715-6D4F-A0B6-165C63334DED}" presName="hierChild5" presStyleCnt="0"/>
      <dgm:spPr/>
    </dgm:pt>
    <dgm:pt modelId="{9D4D1FB7-0DBE-AA44-BA8D-D3330D29446B}" type="pres">
      <dgm:prSet presAssocID="{0381FBF5-CD65-1C41-A81E-140E103A5722}" presName="hierChild5" presStyleCnt="0"/>
      <dgm:spPr/>
    </dgm:pt>
    <dgm:pt modelId="{C3FDEBB8-9D42-0C4B-BA70-6EA495DCF7F4}" type="pres">
      <dgm:prSet presAssocID="{EE52B432-E00D-9C4D-8931-6C486C943433}" presName="Name37" presStyleLbl="parChTrans1D2" presStyleIdx="1" presStyleCnt="6"/>
      <dgm:spPr/>
    </dgm:pt>
    <dgm:pt modelId="{08EB8E01-819F-604E-8C6A-64533A7682CB}" type="pres">
      <dgm:prSet presAssocID="{D0C5010A-9148-2E42-A0CB-C19671395E2C}" presName="hierRoot2" presStyleCnt="0">
        <dgm:presLayoutVars>
          <dgm:hierBranch val="init"/>
        </dgm:presLayoutVars>
      </dgm:prSet>
      <dgm:spPr/>
    </dgm:pt>
    <dgm:pt modelId="{913618E4-8E7B-0E4F-993E-611FD1C73FFC}" type="pres">
      <dgm:prSet presAssocID="{D0C5010A-9148-2E42-A0CB-C19671395E2C}" presName="rootComposite" presStyleCnt="0"/>
      <dgm:spPr/>
    </dgm:pt>
    <dgm:pt modelId="{36C1DB60-7891-874E-A7B0-74D94514FFFA}" type="pres">
      <dgm:prSet presAssocID="{D0C5010A-9148-2E42-A0CB-C19671395E2C}" presName="rootText" presStyleLbl="node2" presStyleIdx="1" presStyleCnt="6" custScaleX="78305" custScaleY="56076" custLinFactNeighborX="1644" custLinFactNeighborY="15282">
        <dgm:presLayoutVars>
          <dgm:chPref val="3"/>
        </dgm:presLayoutVars>
      </dgm:prSet>
      <dgm:spPr/>
    </dgm:pt>
    <dgm:pt modelId="{CFEC7DA7-06D7-1440-9C32-730F1DFA6735}" type="pres">
      <dgm:prSet presAssocID="{D0C5010A-9148-2E42-A0CB-C19671395E2C}" presName="rootConnector" presStyleLbl="node2" presStyleIdx="1" presStyleCnt="6"/>
      <dgm:spPr/>
    </dgm:pt>
    <dgm:pt modelId="{32302C88-6D2E-EE44-9BAF-36666A92E436}" type="pres">
      <dgm:prSet presAssocID="{D0C5010A-9148-2E42-A0CB-C19671395E2C}" presName="hierChild4" presStyleCnt="0"/>
      <dgm:spPr/>
    </dgm:pt>
    <dgm:pt modelId="{F786B599-B9DF-784E-ACC9-2EB9621AD304}" type="pres">
      <dgm:prSet presAssocID="{FAB6B858-2C6C-8D47-A4A3-AED3487FEFC9}" presName="Name37" presStyleLbl="parChTrans1D3" presStyleIdx="5" presStyleCnt="33"/>
      <dgm:spPr/>
    </dgm:pt>
    <dgm:pt modelId="{9DA13EAF-0DC9-1C4B-91D1-F011A5C3E3F0}" type="pres">
      <dgm:prSet presAssocID="{E4EE17FC-ABBB-1145-A4C1-D75012444AE3}" presName="hierRoot2" presStyleCnt="0">
        <dgm:presLayoutVars>
          <dgm:hierBranch val="init"/>
        </dgm:presLayoutVars>
      </dgm:prSet>
      <dgm:spPr/>
    </dgm:pt>
    <dgm:pt modelId="{F749E2A8-7BEC-AB4A-9686-A7C0CF5A909A}" type="pres">
      <dgm:prSet presAssocID="{E4EE17FC-ABBB-1145-A4C1-D75012444AE3}" presName="rootComposite" presStyleCnt="0"/>
      <dgm:spPr/>
    </dgm:pt>
    <dgm:pt modelId="{56480ECC-C676-B64C-AF36-229B4F49EE3A}" type="pres">
      <dgm:prSet presAssocID="{E4EE17FC-ABBB-1145-A4C1-D75012444AE3}" presName="rootText" presStyleLbl="node3" presStyleIdx="5" presStyleCnt="33" custScaleX="81953" custScaleY="38203" custLinFactNeighborX="1644" custLinFactNeighborY="-7417">
        <dgm:presLayoutVars>
          <dgm:chPref val="3"/>
        </dgm:presLayoutVars>
      </dgm:prSet>
      <dgm:spPr/>
    </dgm:pt>
    <dgm:pt modelId="{7EB9026B-1410-154F-B995-C42749D2D6B2}" type="pres">
      <dgm:prSet presAssocID="{E4EE17FC-ABBB-1145-A4C1-D75012444AE3}" presName="rootConnector" presStyleLbl="node3" presStyleIdx="5" presStyleCnt="33"/>
      <dgm:spPr/>
    </dgm:pt>
    <dgm:pt modelId="{C79F7B81-D8D7-C94C-92A1-E9DC98F1905D}" type="pres">
      <dgm:prSet presAssocID="{E4EE17FC-ABBB-1145-A4C1-D75012444AE3}" presName="hierChild4" presStyleCnt="0"/>
      <dgm:spPr/>
    </dgm:pt>
    <dgm:pt modelId="{E903EE4E-9326-154E-976A-EB31623A9847}" type="pres">
      <dgm:prSet presAssocID="{E4EE17FC-ABBB-1145-A4C1-D75012444AE3}" presName="hierChild5" presStyleCnt="0"/>
      <dgm:spPr/>
    </dgm:pt>
    <dgm:pt modelId="{7E7474A2-F12A-B046-A5F2-DD72B2C4F201}" type="pres">
      <dgm:prSet presAssocID="{34B7088B-3075-014D-895C-306D33A22D70}" presName="Name37" presStyleLbl="parChTrans1D3" presStyleIdx="6" presStyleCnt="33"/>
      <dgm:spPr/>
    </dgm:pt>
    <dgm:pt modelId="{EF2C3DF6-F7CE-8845-9BD1-CF61FB3F8AD5}" type="pres">
      <dgm:prSet presAssocID="{F965893F-D3CD-524C-A048-4DC441A0BEB4}" presName="hierRoot2" presStyleCnt="0">
        <dgm:presLayoutVars>
          <dgm:hierBranch val="init"/>
        </dgm:presLayoutVars>
      </dgm:prSet>
      <dgm:spPr/>
    </dgm:pt>
    <dgm:pt modelId="{7E1DCC8D-DE80-D04D-ADDD-D9FB2A269635}" type="pres">
      <dgm:prSet presAssocID="{F965893F-D3CD-524C-A048-4DC441A0BEB4}" presName="rootComposite" presStyleCnt="0"/>
      <dgm:spPr/>
    </dgm:pt>
    <dgm:pt modelId="{37E24660-A462-0547-B04F-85F0A7F4F8F8}" type="pres">
      <dgm:prSet presAssocID="{F965893F-D3CD-524C-A048-4DC441A0BEB4}" presName="rootText" presStyleLbl="node3" presStyleIdx="6" presStyleCnt="33" custScaleX="81953" custScaleY="38203" custLinFactNeighborX="1644" custLinFactNeighborY="-36037">
        <dgm:presLayoutVars>
          <dgm:chPref val="3"/>
        </dgm:presLayoutVars>
      </dgm:prSet>
      <dgm:spPr/>
    </dgm:pt>
    <dgm:pt modelId="{30036112-0EE4-A14B-B3F2-658EACC495EF}" type="pres">
      <dgm:prSet presAssocID="{F965893F-D3CD-524C-A048-4DC441A0BEB4}" presName="rootConnector" presStyleLbl="node3" presStyleIdx="6" presStyleCnt="33"/>
      <dgm:spPr/>
    </dgm:pt>
    <dgm:pt modelId="{C0D6BF0E-5B2F-D44D-80F0-637365FE733B}" type="pres">
      <dgm:prSet presAssocID="{F965893F-D3CD-524C-A048-4DC441A0BEB4}" presName="hierChild4" presStyleCnt="0"/>
      <dgm:spPr/>
    </dgm:pt>
    <dgm:pt modelId="{091D2EB0-DAAA-A740-AF19-FB94D3A705F3}" type="pres">
      <dgm:prSet presAssocID="{F965893F-D3CD-524C-A048-4DC441A0BEB4}" presName="hierChild5" presStyleCnt="0"/>
      <dgm:spPr/>
    </dgm:pt>
    <dgm:pt modelId="{9AB14889-72EA-1046-A5AD-6C32DE9DFCC4}" type="pres">
      <dgm:prSet presAssocID="{013A5F8E-EC5A-9A41-A82D-9DE9DE4B1CA6}" presName="Name37" presStyleLbl="parChTrans1D3" presStyleIdx="7" presStyleCnt="33"/>
      <dgm:spPr/>
    </dgm:pt>
    <dgm:pt modelId="{DF36E3C9-982A-1E40-A001-F8D90C0DAF7D}" type="pres">
      <dgm:prSet presAssocID="{6B7DC20F-8388-4945-9CD3-920DF0F9465F}" presName="hierRoot2" presStyleCnt="0">
        <dgm:presLayoutVars>
          <dgm:hierBranch val="init"/>
        </dgm:presLayoutVars>
      </dgm:prSet>
      <dgm:spPr/>
    </dgm:pt>
    <dgm:pt modelId="{77B2C3B1-E647-0B40-A9C0-43B0A48D2F26}" type="pres">
      <dgm:prSet presAssocID="{6B7DC20F-8388-4945-9CD3-920DF0F9465F}" presName="rootComposite" presStyleCnt="0"/>
      <dgm:spPr/>
    </dgm:pt>
    <dgm:pt modelId="{CB228964-F2B8-2D43-ADB4-B5AA76C7CD83}" type="pres">
      <dgm:prSet presAssocID="{6B7DC20F-8388-4945-9CD3-920DF0F9465F}" presName="rootText" presStyleLbl="node3" presStyleIdx="7" presStyleCnt="33" custScaleX="81953" custScaleY="38203" custLinFactNeighborX="1644" custLinFactNeighborY="-63190">
        <dgm:presLayoutVars>
          <dgm:chPref val="3"/>
        </dgm:presLayoutVars>
      </dgm:prSet>
      <dgm:spPr/>
    </dgm:pt>
    <dgm:pt modelId="{A999858F-89E2-DA4D-A127-D596B4E0C44C}" type="pres">
      <dgm:prSet presAssocID="{6B7DC20F-8388-4945-9CD3-920DF0F9465F}" presName="rootConnector" presStyleLbl="node3" presStyleIdx="7" presStyleCnt="33"/>
      <dgm:spPr/>
    </dgm:pt>
    <dgm:pt modelId="{BCD64A9C-57E5-2E45-90E0-588B8023773C}" type="pres">
      <dgm:prSet presAssocID="{6B7DC20F-8388-4945-9CD3-920DF0F9465F}" presName="hierChild4" presStyleCnt="0"/>
      <dgm:spPr/>
    </dgm:pt>
    <dgm:pt modelId="{96E57FCF-AE34-A048-9F5E-88A1928F70A5}" type="pres">
      <dgm:prSet presAssocID="{6B7DC20F-8388-4945-9CD3-920DF0F9465F}" presName="hierChild5" presStyleCnt="0"/>
      <dgm:spPr/>
    </dgm:pt>
    <dgm:pt modelId="{740D98CC-1A69-B446-A4FA-D5FF0FCBDB0E}" type="pres">
      <dgm:prSet presAssocID="{B08C1CD9-2CE2-CA4A-964F-1F335792845B}" presName="Name37" presStyleLbl="parChTrans1D3" presStyleIdx="8" presStyleCnt="33"/>
      <dgm:spPr/>
    </dgm:pt>
    <dgm:pt modelId="{178EBA86-C953-774C-BE19-39747D85A64C}" type="pres">
      <dgm:prSet presAssocID="{649B0BA8-4FED-7542-8F21-A7DC1AE0B970}" presName="hierRoot2" presStyleCnt="0">
        <dgm:presLayoutVars>
          <dgm:hierBranch val="init"/>
        </dgm:presLayoutVars>
      </dgm:prSet>
      <dgm:spPr/>
    </dgm:pt>
    <dgm:pt modelId="{9DA9B1D7-0651-9446-B212-C01D4A6F77CE}" type="pres">
      <dgm:prSet presAssocID="{649B0BA8-4FED-7542-8F21-A7DC1AE0B970}" presName="rootComposite" presStyleCnt="0"/>
      <dgm:spPr/>
    </dgm:pt>
    <dgm:pt modelId="{7A970BA3-14EF-F241-806E-67D770A887AA}" type="pres">
      <dgm:prSet presAssocID="{649B0BA8-4FED-7542-8F21-A7DC1AE0B970}" presName="rootText" presStyleLbl="node3" presStyleIdx="8" presStyleCnt="33" custScaleX="81953" custScaleY="38203" custLinFactNeighborX="1644" custLinFactNeighborY="-90852">
        <dgm:presLayoutVars>
          <dgm:chPref val="3"/>
        </dgm:presLayoutVars>
      </dgm:prSet>
      <dgm:spPr/>
    </dgm:pt>
    <dgm:pt modelId="{C9AD6D2E-4E3A-7146-86C6-8A127CB4071C}" type="pres">
      <dgm:prSet presAssocID="{649B0BA8-4FED-7542-8F21-A7DC1AE0B970}" presName="rootConnector" presStyleLbl="node3" presStyleIdx="8" presStyleCnt="33"/>
      <dgm:spPr/>
    </dgm:pt>
    <dgm:pt modelId="{A4C10737-10B8-7947-BE1E-61F0A9D9A690}" type="pres">
      <dgm:prSet presAssocID="{649B0BA8-4FED-7542-8F21-A7DC1AE0B970}" presName="hierChild4" presStyleCnt="0"/>
      <dgm:spPr/>
    </dgm:pt>
    <dgm:pt modelId="{5DF860C0-DAEA-4740-9F4B-1177A9DE982F}" type="pres">
      <dgm:prSet presAssocID="{649B0BA8-4FED-7542-8F21-A7DC1AE0B970}" presName="hierChild5" presStyleCnt="0"/>
      <dgm:spPr/>
    </dgm:pt>
    <dgm:pt modelId="{9401A286-6A69-7844-AE96-E0FED6BCF6C8}" type="pres">
      <dgm:prSet presAssocID="{9E21207B-4A43-1343-B162-02F0999DAF51}" presName="Name37" presStyleLbl="parChTrans1D3" presStyleIdx="9" presStyleCnt="33"/>
      <dgm:spPr/>
    </dgm:pt>
    <dgm:pt modelId="{CDE87DB5-05DE-8F48-9B5E-49BFC2CFAA1E}" type="pres">
      <dgm:prSet presAssocID="{7A6389D3-6861-FC48-B0BD-021B16303158}" presName="hierRoot2" presStyleCnt="0">
        <dgm:presLayoutVars>
          <dgm:hierBranch val="init"/>
        </dgm:presLayoutVars>
      </dgm:prSet>
      <dgm:spPr/>
    </dgm:pt>
    <dgm:pt modelId="{403D780E-038D-1542-9D5D-E8D9FA19E2BD}" type="pres">
      <dgm:prSet presAssocID="{7A6389D3-6861-FC48-B0BD-021B16303158}" presName="rootComposite" presStyleCnt="0"/>
      <dgm:spPr/>
    </dgm:pt>
    <dgm:pt modelId="{C2863407-946F-804C-A54C-87834C3AAE8D}" type="pres">
      <dgm:prSet presAssocID="{7A6389D3-6861-FC48-B0BD-021B16303158}" presName="rootText" presStyleLbl="node3" presStyleIdx="9" presStyleCnt="33" custScaleX="81953" custScaleY="38203" custLinFactY="-17027" custLinFactNeighborX="1644" custLinFactNeighborY="-100000">
        <dgm:presLayoutVars>
          <dgm:chPref val="3"/>
        </dgm:presLayoutVars>
      </dgm:prSet>
      <dgm:spPr/>
    </dgm:pt>
    <dgm:pt modelId="{F4F52A51-1ADC-8E43-820A-B57EC6135208}" type="pres">
      <dgm:prSet presAssocID="{7A6389D3-6861-FC48-B0BD-021B16303158}" presName="rootConnector" presStyleLbl="node3" presStyleIdx="9" presStyleCnt="33"/>
      <dgm:spPr/>
    </dgm:pt>
    <dgm:pt modelId="{E2A56D3D-9C9A-3645-9046-B8DE3413433C}" type="pres">
      <dgm:prSet presAssocID="{7A6389D3-6861-FC48-B0BD-021B16303158}" presName="hierChild4" presStyleCnt="0"/>
      <dgm:spPr/>
    </dgm:pt>
    <dgm:pt modelId="{27CAF9B5-B283-2043-9E59-48A8E09540D6}" type="pres">
      <dgm:prSet presAssocID="{7A6389D3-6861-FC48-B0BD-021B16303158}" presName="hierChild5" presStyleCnt="0"/>
      <dgm:spPr/>
    </dgm:pt>
    <dgm:pt modelId="{4A53E68E-B64C-784A-975B-364E71A88EC1}" type="pres">
      <dgm:prSet presAssocID="{280865EC-F95D-3E47-B8FD-8139F899DF45}" presName="Name37" presStyleLbl="parChTrans1D3" presStyleIdx="10" presStyleCnt="33"/>
      <dgm:spPr/>
    </dgm:pt>
    <dgm:pt modelId="{8E16C905-8509-2B4F-AB61-174F8DB7A1C1}" type="pres">
      <dgm:prSet presAssocID="{80AB7486-F13A-D748-8AB4-765D1D9EE1FD}" presName="hierRoot2" presStyleCnt="0">
        <dgm:presLayoutVars>
          <dgm:hierBranch val="init"/>
        </dgm:presLayoutVars>
      </dgm:prSet>
      <dgm:spPr/>
    </dgm:pt>
    <dgm:pt modelId="{F666882B-060D-B448-8AD8-CD9EBA7890DD}" type="pres">
      <dgm:prSet presAssocID="{80AB7486-F13A-D748-8AB4-765D1D9EE1FD}" presName="rootComposite" presStyleCnt="0"/>
      <dgm:spPr/>
    </dgm:pt>
    <dgm:pt modelId="{142807D5-43E9-8A43-A9B3-CF862FA3A2E3}" type="pres">
      <dgm:prSet presAssocID="{80AB7486-F13A-D748-8AB4-765D1D9EE1FD}" presName="rootText" presStyleLbl="node3" presStyleIdx="10" presStyleCnt="33" custScaleX="81953" custScaleY="38203" custLinFactY="-43611" custLinFactNeighborX="1644" custLinFactNeighborY="-100000">
        <dgm:presLayoutVars>
          <dgm:chPref val="3"/>
        </dgm:presLayoutVars>
      </dgm:prSet>
      <dgm:spPr/>
    </dgm:pt>
    <dgm:pt modelId="{D8DB44EC-01CE-BC40-88EF-042F237B19DF}" type="pres">
      <dgm:prSet presAssocID="{80AB7486-F13A-D748-8AB4-765D1D9EE1FD}" presName="rootConnector" presStyleLbl="node3" presStyleIdx="10" presStyleCnt="33"/>
      <dgm:spPr/>
    </dgm:pt>
    <dgm:pt modelId="{81FC7757-40B5-944F-BE13-2FD711ABF507}" type="pres">
      <dgm:prSet presAssocID="{80AB7486-F13A-D748-8AB4-765D1D9EE1FD}" presName="hierChild4" presStyleCnt="0"/>
      <dgm:spPr/>
    </dgm:pt>
    <dgm:pt modelId="{91895C94-791C-FF49-92D8-44506DC0C937}" type="pres">
      <dgm:prSet presAssocID="{80AB7486-F13A-D748-8AB4-765D1D9EE1FD}" presName="hierChild5" presStyleCnt="0"/>
      <dgm:spPr/>
    </dgm:pt>
    <dgm:pt modelId="{BD51FEF2-185C-FD41-9F90-BC6E601BCADB}" type="pres">
      <dgm:prSet presAssocID="{D876FC29-44C5-094A-B74E-C37367337A79}" presName="Name37" presStyleLbl="parChTrans1D3" presStyleIdx="11" presStyleCnt="33"/>
      <dgm:spPr/>
    </dgm:pt>
    <dgm:pt modelId="{E79D1A70-82C4-FE4A-B415-DBEF75F73A46}" type="pres">
      <dgm:prSet presAssocID="{3694EE40-6A1D-EE4C-ADBB-789C740F59B1}" presName="hierRoot2" presStyleCnt="0">
        <dgm:presLayoutVars>
          <dgm:hierBranch val="init"/>
        </dgm:presLayoutVars>
      </dgm:prSet>
      <dgm:spPr/>
    </dgm:pt>
    <dgm:pt modelId="{BB90172A-AFC0-7B40-B5D4-8468131B4ACC}" type="pres">
      <dgm:prSet presAssocID="{3694EE40-6A1D-EE4C-ADBB-789C740F59B1}" presName="rootComposite" presStyleCnt="0"/>
      <dgm:spPr/>
    </dgm:pt>
    <dgm:pt modelId="{28E291B5-45C5-6344-A4E4-A1EC82B4E18D}" type="pres">
      <dgm:prSet presAssocID="{3694EE40-6A1D-EE4C-ADBB-789C740F59B1}" presName="rootText" presStyleLbl="node3" presStyleIdx="11" presStyleCnt="33" custScaleX="81595" custScaleY="38036" custLinFactY="-70866" custLinFactNeighborX="1644" custLinFactNeighborY="-100000">
        <dgm:presLayoutVars>
          <dgm:chPref val="3"/>
        </dgm:presLayoutVars>
      </dgm:prSet>
      <dgm:spPr/>
    </dgm:pt>
    <dgm:pt modelId="{373775D4-4DE2-B844-9B46-EA120335E168}" type="pres">
      <dgm:prSet presAssocID="{3694EE40-6A1D-EE4C-ADBB-789C740F59B1}" presName="rootConnector" presStyleLbl="node3" presStyleIdx="11" presStyleCnt="33"/>
      <dgm:spPr/>
    </dgm:pt>
    <dgm:pt modelId="{9DBB3983-3858-CD4F-90EF-DDF7E617F314}" type="pres">
      <dgm:prSet presAssocID="{3694EE40-6A1D-EE4C-ADBB-789C740F59B1}" presName="hierChild4" presStyleCnt="0"/>
      <dgm:spPr/>
    </dgm:pt>
    <dgm:pt modelId="{795424A1-0DC5-3D45-944C-88F0A00F423A}" type="pres">
      <dgm:prSet presAssocID="{3694EE40-6A1D-EE4C-ADBB-789C740F59B1}" presName="hierChild5" presStyleCnt="0"/>
      <dgm:spPr/>
    </dgm:pt>
    <dgm:pt modelId="{0314A6DD-FFE0-6A4A-9B12-C52CDF67A904}" type="pres">
      <dgm:prSet presAssocID="{37BD8AE3-51C2-E149-9BFA-B54AA00DC331}" presName="Name37" presStyleLbl="parChTrans1D3" presStyleIdx="12" presStyleCnt="33"/>
      <dgm:spPr/>
    </dgm:pt>
    <dgm:pt modelId="{CC8A7DD4-EB58-CF4C-B7C8-2A96FDAC1D25}" type="pres">
      <dgm:prSet presAssocID="{038DA7DF-8F3F-854D-BC63-183F42CB7976}" presName="hierRoot2" presStyleCnt="0">
        <dgm:presLayoutVars>
          <dgm:hierBranch val="init"/>
        </dgm:presLayoutVars>
      </dgm:prSet>
      <dgm:spPr/>
    </dgm:pt>
    <dgm:pt modelId="{96F35B16-C402-5040-B925-4BCD0FB85B34}" type="pres">
      <dgm:prSet presAssocID="{038DA7DF-8F3F-854D-BC63-183F42CB7976}" presName="rootComposite" presStyleCnt="0"/>
      <dgm:spPr/>
    </dgm:pt>
    <dgm:pt modelId="{7F2680CB-EA21-5F41-9AF7-B0E691ACFAF4}" type="pres">
      <dgm:prSet presAssocID="{038DA7DF-8F3F-854D-BC63-183F42CB7976}" presName="rootText" presStyleLbl="node3" presStyleIdx="12" presStyleCnt="33" custScaleX="81595" custScaleY="38036" custLinFactY="-98763" custLinFactNeighborX="1644" custLinFactNeighborY="-100000">
        <dgm:presLayoutVars>
          <dgm:chPref val="3"/>
        </dgm:presLayoutVars>
      </dgm:prSet>
      <dgm:spPr/>
    </dgm:pt>
    <dgm:pt modelId="{5AA8CD06-7118-C543-A55A-2CBD89E40E4D}" type="pres">
      <dgm:prSet presAssocID="{038DA7DF-8F3F-854D-BC63-183F42CB7976}" presName="rootConnector" presStyleLbl="node3" presStyleIdx="12" presStyleCnt="33"/>
      <dgm:spPr/>
    </dgm:pt>
    <dgm:pt modelId="{0522CD96-6140-9E48-9637-8CE68EEC7DFC}" type="pres">
      <dgm:prSet presAssocID="{038DA7DF-8F3F-854D-BC63-183F42CB7976}" presName="hierChild4" presStyleCnt="0"/>
      <dgm:spPr/>
    </dgm:pt>
    <dgm:pt modelId="{3AA02705-1FEE-0049-A38D-7C2C232CFA2C}" type="pres">
      <dgm:prSet presAssocID="{038DA7DF-8F3F-854D-BC63-183F42CB7976}" presName="hierChild5" presStyleCnt="0"/>
      <dgm:spPr/>
    </dgm:pt>
    <dgm:pt modelId="{55BDABA9-F285-104F-A6A0-7BD031D7A0F4}" type="pres">
      <dgm:prSet presAssocID="{D0C5010A-9148-2E42-A0CB-C19671395E2C}" presName="hierChild5" presStyleCnt="0"/>
      <dgm:spPr/>
    </dgm:pt>
    <dgm:pt modelId="{A62CF8E5-DA86-8F4A-8ECE-F96ED40B67DA}" type="pres">
      <dgm:prSet presAssocID="{E2FE4331-76C6-FE45-96C7-A0B30F10352B}" presName="Name37" presStyleLbl="parChTrans1D2" presStyleIdx="2" presStyleCnt="6"/>
      <dgm:spPr/>
    </dgm:pt>
    <dgm:pt modelId="{49ACD139-111C-D545-BBE9-EC907B2E5D08}" type="pres">
      <dgm:prSet presAssocID="{83BF3B28-DDCB-104E-AEC2-DE6CACD41D22}" presName="hierRoot2" presStyleCnt="0">
        <dgm:presLayoutVars>
          <dgm:hierBranch val="init"/>
        </dgm:presLayoutVars>
      </dgm:prSet>
      <dgm:spPr/>
    </dgm:pt>
    <dgm:pt modelId="{A1CF731E-72FB-D941-8064-A30C8A044B6D}" type="pres">
      <dgm:prSet presAssocID="{83BF3B28-DDCB-104E-AEC2-DE6CACD41D22}" presName="rootComposite" presStyleCnt="0"/>
      <dgm:spPr/>
    </dgm:pt>
    <dgm:pt modelId="{2652A3C2-B6C3-E848-A147-A6AB2590356F}" type="pres">
      <dgm:prSet presAssocID="{83BF3B28-DDCB-104E-AEC2-DE6CACD41D22}" presName="rootText" presStyleLbl="node2" presStyleIdx="2" presStyleCnt="6" custScaleX="78305" custScaleY="56076" custLinFactNeighborX="13236" custLinFactNeighborY="15282">
        <dgm:presLayoutVars>
          <dgm:chPref val="3"/>
        </dgm:presLayoutVars>
      </dgm:prSet>
      <dgm:spPr/>
    </dgm:pt>
    <dgm:pt modelId="{C9159C3D-6CC7-1C4A-AA13-911A4CBCA2A9}" type="pres">
      <dgm:prSet presAssocID="{83BF3B28-DDCB-104E-AEC2-DE6CACD41D22}" presName="rootConnector" presStyleLbl="node2" presStyleIdx="2" presStyleCnt="6"/>
      <dgm:spPr/>
    </dgm:pt>
    <dgm:pt modelId="{555EC733-40DA-2F4B-8DCB-2ABEA2B53711}" type="pres">
      <dgm:prSet presAssocID="{83BF3B28-DDCB-104E-AEC2-DE6CACD41D22}" presName="hierChild4" presStyleCnt="0"/>
      <dgm:spPr/>
    </dgm:pt>
    <dgm:pt modelId="{E1CBC568-962B-9B46-9611-5434FFB16649}" type="pres">
      <dgm:prSet presAssocID="{9E780E12-FC23-DC42-8249-21CD9C20AC1A}" presName="Name37" presStyleLbl="parChTrans1D3" presStyleIdx="13" presStyleCnt="33"/>
      <dgm:spPr/>
    </dgm:pt>
    <dgm:pt modelId="{8B7340B8-0404-974A-9EED-BCDD2BB95CEC}" type="pres">
      <dgm:prSet presAssocID="{D3A59460-6CF2-FA45-8E23-0805C1769C7F}" presName="hierRoot2" presStyleCnt="0">
        <dgm:presLayoutVars>
          <dgm:hierBranch/>
        </dgm:presLayoutVars>
      </dgm:prSet>
      <dgm:spPr/>
    </dgm:pt>
    <dgm:pt modelId="{389ACF2B-EF1F-1F45-B75E-40A895B4F541}" type="pres">
      <dgm:prSet presAssocID="{D3A59460-6CF2-FA45-8E23-0805C1769C7F}" presName="rootComposite" presStyleCnt="0"/>
      <dgm:spPr/>
    </dgm:pt>
    <dgm:pt modelId="{969251FE-29E7-874E-B894-2CE4DD0428D1}" type="pres">
      <dgm:prSet presAssocID="{D3A59460-6CF2-FA45-8E23-0805C1769C7F}" presName="rootText" presStyleLbl="node3" presStyleIdx="13" presStyleCnt="33" custScaleX="81953" custScaleY="38245" custLinFactNeighborX="13236" custLinFactNeighborY="-8404">
        <dgm:presLayoutVars>
          <dgm:chPref val="3"/>
        </dgm:presLayoutVars>
      </dgm:prSet>
      <dgm:spPr/>
    </dgm:pt>
    <dgm:pt modelId="{61936E32-CB64-AB44-A896-CB3BA3D4C274}" type="pres">
      <dgm:prSet presAssocID="{D3A59460-6CF2-FA45-8E23-0805C1769C7F}" presName="rootConnector" presStyleLbl="node3" presStyleIdx="13" presStyleCnt="33"/>
      <dgm:spPr/>
    </dgm:pt>
    <dgm:pt modelId="{7F530289-2EDF-AB4F-9ABB-CE283AE0B5F8}" type="pres">
      <dgm:prSet presAssocID="{D3A59460-6CF2-FA45-8E23-0805C1769C7F}" presName="hierChild4" presStyleCnt="0"/>
      <dgm:spPr/>
    </dgm:pt>
    <dgm:pt modelId="{359EBBCB-FA58-D546-A202-63DA06CAC31B}" type="pres">
      <dgm:prSet presAssocID="{D3A59460-6CF2-FA45-8E23-0805C1769C7F}" presName="hierChild5" presStyleCnt="0"/>
      <dgm:spPr/>
    </dgm:pt>
    <dgm:pt modelId="{F959448B-0062-E040-B5F4-8E43C2EC4925}" type="pres">
      <dgm:prSet presAssocID="{7DC0CB70-66BE-6948-A666-5E6B5696B575}" presName="Name37" presStyleLbl="parChTrans1D3" presStyleIdx="14" presStyleCnt="33"/>
      <dgm:spPr/>
    </dgm:pt>
    <dgm:pt modelId="{A505080F-634D-9340-8E1A-B6FA8B980646}" type="pres">
      <dgm:prSet presAssocID="{180B1F31-04BB-3D46-B340-9591D64DEBBF}" presName="hierRoot2" presStyleCnt="0">
        <dgm:presLayoutVars>
          <dgm:hierBranch/>
        </dgm:presLayoutVars>
      </dgm:prSet>
      <dgm:spPr/>
    </dgm:pt>
    <dgm:pt modelId="{A715C210-29EF-6849-AA0E-4029E1FCBE18}" type="pres">
      <dgm:prSet presAssocID="{180B1F31-04BB-3D46-B340-9591D64DEBBF}" presName="rootComposite" presStyleCnt="0"/>
      <dgm:spPr/>
    </dgm:pt>
    <dgm:pt modelId="{AAF3CFEA-349D-AA44-8E9B-CD9EA49E6510}" type="pres">
      <dgm:prSet presAssocID="{180B1F31-04BB-3D46-B340-9591D64DEBBF}" presName="rootText" presStyleLbl="node3" presStyleIdx="14" presStyleCnt="33" custScaleX="81953" custScaleY="38245" custLinFactNeighborX="13236" custLinFactNeighborY="-36038">
        <dgm:presLayoutVars>
          <dgm:chPref val="3"/>
        </dgm:presLayoutVars>
      </dgm:prSet>
      <dgm:spPr/>
    </dgm:pt>
    <dgm:pt modelId="{68A65FBE-ADAF-2A48-A542-3B1415C30A72}" type="pres">
      <dgm:prSet presAssocID="{180B1F31-04BB-3D46-B340-9591D64DEBBF}" presName="rootConnector" presStyleLbl="node3" presStyleIdx="14" presStyleCnt="33"/>
      <dgm:spPr/>
    </dgm:pt>
    <dgm:pt modelId="{0B2887E6-D32D-B043-A8CF-FB096E37CBCB}" type="pres">
      <dgm:prSet presAssocID="{180B1F31-04BB-3D46-B340-9591D64DEBBF}" presName="hierChild4" presStyleCnt="0"/>
      <dgm:spPr/>
    </dgm:pt>
    <dgm:pt modelId="{3C4A7AB5-D496-F145-8C02-FA118E479984}" type="pres">
      <dgm:prSet presAssocID="{180B1F31-04BB-3D46-B340-9591D64DEBBF}" presName="hierChild5" presStyleCnt="0"/>
      <dgm:spPr/>
    </dgm:pt>
    <dgm:pt modelId="{5F609F91-6596-4B40-B6CB-45FFA959349E}" type="pres">
      <dgm:prSet presAssocID="{E7BFBFDA-18D0-2949-9C3A-B4F6E0BA54EF}" presName="Name37" presStyleLbl="parChTrans1D3" presStyleIdx="15" presStyleCnt="33"/>
      <dgm:spPr/>
    </dgm:pt>
    <dgm:pt modelId="{756F5866-B847-1F4A-917B-91800359320E}" type="pres">
      <dgm:prSet presAssocID="{79F3A676-E7BF-AD4D-A38B-647AF8D2F7D1}" presName="hierRoot2" presStyleCnt="0">
        <dgm:presLayoutVars>
          <dgm:hierBranch/>
        </dgm:presLayoutVars>
      </dgm:prSet>
      <dgm:spPr/>
    </dgm:pt>
    <dgm:pt modelId="{5C251FE7-C620-4945-8687-5494ACDB83C2}" type="pres">
      <dgm:prSet presAssocID="{79F3A676-E7BF-AD4D-A38B-647AF8D2F7D1}" presName="rootComposite" presStyleCnt="0"/>
      <dgm:spPr/>
    </dgm:pt>
    <dgm:pt modelId="{B74699A6-8D94-E74F-98D1-011203ABFB4A}" type="pres">
      <dgm:prSet presAssocID="{79F3A676-E7BF-AD4D-A38B-647AF8D2F7D1}" presName="rootText" presStyleLbl="node3" presStyleIdx="15" presStyleCnt="33" custScaleX="81953" custScaleY="38245" custLinFactNeighborX="13236" custLinFactNeighborY="-63190">
        <dgm:presLayoutVars>
          <dgm:chPref val="3"/>
        </dgm:presLayoutVars>
      </dgm:prSet>
      <dgm:spPr/>
    </dgm:pt>
    <dgm:pt modelId="{B676C8EE-A11B-2240-BC6F-98E7F61E4D44}" type="pres">
      <dgm:prSet presAssocID="{79F3A676-E7BF-AD4D-A38B-647AF8D2F7D1}" presName="rootConnector" presStyleLbl="node3" presStyleIdx="15" presStyleCnt="33"/>
      <dgm:spPr/>
    </dgm:pt>
    <dgm:pt modelId="{FF036E83-D4FB-1E4E-B2D2-8DAB4BC1A131}" type="pres">
      <dgm:prSet presAssocID="{79F3A676-E7BF-AD4D-A38B-647AF8D2F7D1}" presName="hierChild4" presStyleCnt="0"/>
      <dgm:spPr/>
    </dgm:pt>
    <dgm:pt modelId="{C7257862-E36F-9B46-94C6-EC335A51C180}" type="pres">
      <dgm:prSet presAssocID="{79F3A676-E7BF-AD4D-A38B-647AF8D2F7D1}" presName="hierChild5" presStyleCnt="0"/>
      <dgm:spPr/>
    </dgm:pt>
    <dgm:pt modelId="{FA19CB6F-28C9-C345-B629-A501C3302BB0}" type="pres">
      <dgm:prSet presAssocID="{CAA460E7-6A28-164A-8FF9-E415124A629B}" presName="Name37" presStyleLbl="parChTrans1D3" presStyleIdx="16" presStyleCnt="33"/>
      <dgm:spPr/>
    </dgm:pt>
    <dgm:pt modelId="{C3074C51-0968-BA4A-BF6C-74199AC2DB2D}" type="pres">
      <dgm:prSet presAssocID="{786EE94F-DFFC-5B45-9676-419994D94163}" presName="hierRoot2" presStyleCnt="0">
        <dgm:presLayoutVars>
          <dgm:hierBranch/>
        </dgm:presLayoutVars>
      </dgm:prSet>
      <dgm:spPr/>
    </dgm:pt>
    <dgm:pt modelId="{8CA3C519-640A-5D4A-94EB-3573235D450F}" type="pres">
      <dgm:prSet presAssocID="{786EE94F-DFFC-5B45-9676-419994D94163}" presName="rootComposite" presStyleCnt="0"/>
      <dgm:spPr/>
    </dgm:pt>
    <dgm:pt modelId="{4BD4B688-9B00-3640-B592-DA4161FB0834}" type="pres">
      <dgm:prSet presAssocID="{786EE94F-DFFC-5B45-9676-419994D94163}" presName="rootText" presStyleLbl="node3" presStyleIdx="16" presStyleCnt="33" custScaleX="81953" custScaleY="38245" custLinFactNeighborX="13236" custLinFactNeighborY="-89088">
        <dgm:presLayoutVars>
          <dgm:chPref val="3"/>
        </dgm:presLayoutVars>
      </dgm:prSet>
      <dgm:spPr/>
    </dgm:pt>
    <dgm:pt modelId="{C93787AA-2472-A642-820D-3A8740D55E0A}" type="pres">
      <dgm:prSet presAssocID="{786EE94F-DFFC-5B45-9676-419994D94163}" presName="rootConnector" presStyleLbl="node3" presStyleIdx="16" presStyleCnt="33"/>
      <dgm:spPr/>
    </dgm:pt>
    <dgm:pt modelId="{DF289A6A-F94F-E443-AA05-E8E6FC3DE716}" type="pres">
      <dgm:prSet presAssocID="{786EE94F-DFFC-5B45-9676-419994D94163}" presName="hierChild4" presStyleCnt="0"/>
      <dgm:spPr/>
    </dgm:pt>
    <dgm:pt modelId="{1886FC28-D075-6B49-B02D-3A88CC988AC3}" type="pres">
      <dgm:prSet presAssocID="{786EE94F-DFFC-5B45-9676-419994D94163}" presName="hierChild5" presStyleCnt="0"/>
      <dgm:spPr/>
    </dgm:pt>
    <dgm:pt modelId="{AF3A6AF5-E550-8247-B3AE-5A858EBCC0C9}" type="pres">
      <dgm:prSet presAssocID="{176A4AC1-4FB8-D546-8A7A-80F4E61BAD5B}" presName="Name37" presStyleLbl="parChTrans1D3" presStyleIdx="17" presStyleCnt="33"/>
      <dgm:spPr/>
    </dgm:pt>
    <dgm:pt modelId="{1B0860FC-EE02-FE43-9B02-843923961493}" type="pres">
      <dgm:prSet presAssocID="{B6FBDCEA-0D84-3E47-AADF-1B1EDFBE18E3}" presName="hierRoot2" presStyleCnt="0">
        <dgm:presLayoutVars>
          <dgm:hierBranch/>
        </dgm:presLayoutVars>
      </dgm:prSet>
      <dgm:spPr/>
    </dgm:pt>
    <dgm:pt modelId="{9722CE0C-5715-A146-BB9D-293E86C755FF}" type="pres">
      <dgm:prSet presAssocID="{B6FBDCEA-0D84-3E47-AADF-1B1EDFBE18E3}" presName="rootComposite" presStyleCnt="0"/>
      <dgm:spPr/>
    </dgm:pt>
    <dgm:pt modelId="{73DA2305-3458-1F40-9142-0B2EF9E4B7D3}" type="pres">
      <dgm:prSet presAssocID="{B6FBDCEA-0D84-3E47-AADF-1B1EDFBE18E3}" presName="rootText" presStyleLbl="node3" presStyleIdx="17" presStyleCnt="33" custScaleX="81953" custScaleY="38245" custLinFactY="-15095" custLinFactNeighborX="13236" custLinFactNeighborY="-100000">
        <dgm:presLayoutVars>
          <dgm:chPref val="3"/>
        </dgm:presLayoutVars>
      </dgm:prSet>
      <dgm:spPr/>
    </dgm:pt>
    <dgm:pt modelId="{434A0349-0AE9-CB41-B9D3-C875C7E88616}" type="pres">
      <dgm:prSet presAssocID="{B6FBDCEA-0D84-3E47-AADF-1B1EDFBE18E3}" presName="rootConnector" presStyleLbl="node3" presStyleIdx="17" presStyleCnt="33"/>
      <dgm:spPr/>
    </dgm:pt>
    <dgm:pt modelId="{ED15E6B1-3118-5448-A422-C9DC16932E22}" type="pres">
      <dgm:prSet presAssocID="{B6FBDCEA-0D84-3E47-AADF-1B1EDFBE18E3}" presName="hierChild4" presStyleCnt="0"/>
      <dgm:spPr/>
    </dgm:pt>
    <dgm:pt modelId="{AB703AD1-2FFB-1B42-9979-13CB1025286A}" type="pres">
      <dgm:prSet presAssocID="{B6FBDCEA-0D84-3E47-AADF-1B1EDFBE18E3}" presName="hierChild5" presStyleCnt="0"/>
      <dgm:spPr/>
    </dgm:pt>
    <dgm:pt modelId="{3C234DF1-6211-514E-84C5-4BF773FBEA03}" type="pres">
      <dgm:prSet presAssocID="{83BF3B28-DDCB-104E-AEC2-DE6CACD41D22}" presName="hierChild5" presStyleCnt="0"/>
      <dgm:spPr/>
    </dgm:pt>
    <dgm:pt modelId="{0F79F015-8F37-AE4A-B3FF-1A61BBB1A823}" type="pres">
      <dgm:prSet presAssocID="{054851B5-6BE8-E340-AE90-355E7E08CC44}" presName="Name37" presStyleLbl="parChTrans1D2" presStyleIdx="3" presStyleCnt="6"/>
      <dgm:spPr/>
    </dgm:pt>
    <dgm:pt modelId="{AFB4CE6F-067E-9C4B-8AD4-25D9C08BD72E}" type="pres">
      <dgm:prSet presAssocID="{7021AA23-C15D-614D-BBC7-548352ABD339}" presName="hierRoot2" presStyleCnt="0">
        <dgm:presLayoutVars>
          <dgm:hierBranch val="init"/>
        </dgm:presLayoutVars>
      </dgm:prSet>
      <dgm:spPr/>
    </dgm:pt>
    <dgm:pt modelId="{5AF884D8-D28B-634E-ADFB-9F21C5FBB3E3}" type="pres">
      <dgm:prSet presAssocID="{7021AA23-C15D-614D-BBC7-548352ABD339}" presName="rootComposite" presStyleCnt="0"/>
      <dgm:spPr/>
    </dgm:pt>
    <dgm:pt modelId="{8A848E68-679B-7644-A0AB-E9A677216059}" type="pres">
      <dgm:prSet presAssocID="{7021AA23-C15D-614D-BBC7-548352ABD339}" presName="rootText" presStyleLbl="node2" presStyleIdx="3" presStyleCnt="6" custScaleX="78305" custScaleY="56076" custLinFactNeighborX="24617" custLinFactNeighborY="15282">
        <dgm:presLayoutVars>
          <dgm:chPref val="3"/>
        </dgm:presLayoutVars>
      </dgm:prSet>
      <dgm:spPr/>
    </dgm:pt>
    <dgm:pt modelId="{6B483D3A-94A5-B84F-BCEF-DF90649B938C}" type="pres">
      <dgm:prSet presAssocID="{7021AA23-C15D-614D-BBC7-548352ABD339}" presName="rootConnector" presStyleLbl="node2" presStyleIdx="3" presStyleCnt="6"/>
      <dgm:spPr/>
    </dgm:pt>
    <dgm:pt modelId="{3E9C4CF6-7A94-2041-98A1-43FFD08A7A55}" type="pres">
      <dgm:prSet presAssocID="{7021AA23-C15D-614D-BBC7-548352ABD339}" presName="hierChild4" presStyleCnt="0"/>
      <dgm:spPr/>
    </dgm:pt>
    <dgm:pt modelId="{F6BC05E1-949D-1B48-AA43-6C723CA66FA6}" type="pres">
      <dgm:prSet presAssocID="{5EC7F44D-6350-2246-AF78-F0E2DF48896D}" presName="Name37" presStyleLbl="parChTrans1D3" presStyleIdx="18" presStyleCnt="33"/>
      <dgm:spPr/>
    </dgm:pt>
    <dgm:pt modelId="{4A171DBB-E36B-844B-BEA0-26870BD678C7}" type="pres">
      <dgm:prSet presAssocID="{C3F5D784-0805-2F4E-A351-B8ECF71D5028}" presName="hierRoot2" presStyleCnt="0">
        <dgm:presLayoutVars>
          <dgm:hierBranch val="init"/>
        </dgm:presLayoutVars>
      </dgm:prSet>
      <dgm:spPr/>
    </dgm:pt>
    <dgm:pt modelId="{E8427A6B-0A20-D04E-B9F5-2940175BC7E8}" type="pres">
      <dgm:prSet presAssocID="{C3F5D784-0805-2F4E-A351-B8ECF71D5028}" presName="rootComposite" presStyleCnt="0"/>
      <dgm:spPr/>
    </dgm:pt>
    <dgm:pt modelId="{7476CEB1-433C-3B4A-8172-447AF19DDD71}" type="pres">
      <dgm:prSet presAssocID="{C3F5D784-0805-2F4E-A351-B8ECF71D5028}" presName="rootText" presStyleLbl="node3" presStyleIdx="18" presStyleCnt="33" custScaleX="81953" custScaleY="38245" custLinFactNeighborX="24617" custLinFactNeighborY="-8287">
        <dgm:presLayoutVars>
          <dgm:chPref val="3"/>
        </dgm:presLayoutVars>
      </dgm:prSet>
      <dgm:spPr/>
    </dgm:pt>
    <dgm:pt modelId="{092C3F6E-069E-A34C-A4B6-081FD22EEA71}" type="pres">
      <dgm:prSet presAssocID="{C3F5D784-0805-2F4E-A351-B8ECF71D5028}" presName="rootConnector" presStyleLbl="node3" presStyleIdx="18" presStyleCnt="33"/>
      <dgm:spPr/>
    </dgm:pt>
    <dgm:pt modelId="{16D219A1-B7DA-E749-A51C-5FDDBB9A8C76}" type="pres">
      <dgm:prSet presAssocID="{C3F5D784-0805-2F4E-A351-B8ECF71D5028}" presName="hierChild4" presStyleCnt="0"/>
      <dgm:spPr/>
    </dgm:pt>
    <dgm:pt modelId="{7D38F686-AB8F-FB44-97D1-9A80713F8E99}" type="pres">
      <dgm:prSet presAssocID="{C3F5D784-0805-2F4E-A351-B8ECF71D5028}" presName="hierChild5" presStyleCnt="0"/>
      <dgm:spPr/>
    </dgm:pt>
    <dgm:pt modelId="{537EEE47-801D-9B4F-9668-B325ACD11218}" type="pres">
      <dgm:prSet presAssocID="{7A90FC67-F7A8-8848-9D1C-3D29687EB9AD}" presName="Name37" presStyleLbl="parChTrans1D3" presStyleIdx="19" presStyleCnt="33"/>
      <dgm:spPr/>
    </dgm:pt>
    <dgm:pt modelId="{F395F64F-F989-E44F-B7A7-E58D50F96ECB}" type="pres">
      <dgm:prSet presAssocID="{19A95069-9D2A-E243-80AA-37FE3AD9CC74}" presName="hierRoot2" presStyleCnt="0">
        <dgm:presLayoutVars>
          <dgm:hierBranch val="init"/>
        </dgm:presLayoutVars>
      </dgm:prSet>
      <dgm:spPr/>
    </dgm:pt>
    <dgm:pt modelId="{1E01A60D-27B8-2344-A2C4-064816E2C6FF}" type="pres">
      <dgm:prSet presAssocID="{19A95069-9D2A-E243-80AA-37FE3AD9CC74}" presName="rootComposite" presStyleCnt="0"/>
      <dgm:spPr/>
    </dgm:pt>
    <dgm:pt modelId="{CD1F35AE-9225-6D47-BFFA-9AA00B98727B}" type="pres">
      <dgm:prSet presAssocID="{19A95069-9D2A-E243-80AA-37FE3AD9CC74}" presName="rootText" presStyleLbl="node3" presStyleIdx="19" presStyleCnt="33" custScaleX="81953" custScaleY="38245" custLinFactNeighborX="24617" custLinFactNeighborY="-35439">
        <dgm:presLayoutVars>
          <dgm:chPref val="3"/>
        </dgm:presLayoutVars>
      </dgm:prSet>
      <dgm:spPr/>
    </dgm:pt>
    <dgm:pt modelId="{F0DC4154-31CB-B045-8858-DF70AA6DFCD5}" type="pres">
      <dgm:prSet presAssocID="{19A95069-9D2A-E243-80AA-37FE3AD9CC74}" presName="rootConnector" presStyleLbl="node3" presStyleIdx="19" presStyleCnt="33"/>
      <dgm:spPr/>
    </dgm:pt>
    <dgm:pt modelId="{A32F4388-AD9E-E948-8D39-F0A58B5FFC2E}" type="pres">
      <dgm:prSet presAssocID="{19A95069-9D2A-E243-80AA-37FE3AD9CC74}" presName="hierChild4" presStyleCnt="0"/>
      <dgm:spPr/>
    </dgm:pt>
    <dgm:pt modelId="{D9B7EEFC-8180-294B-95CD-0FCDC9976D04}" type="pres">
      <dgm:prSet presAssocID="{19A95069-9D2A-E243-80AA-37FE3AD9CC74}" presName="hierChild5" presStyleCnt="0"/>
      <dgm:spPr/>
    </dgm:pt>
    <dgm:pt modelId="{B8F3F00D-138B-444B-A243-1BED2F6438D4}" type="pres">
      <dgm:prSet presAssocID="{BCFF7C5A-7C88-1742-AF9F-AB07AAA048E1}" presName="Name37" presStyleLbl="parChTrans1D3" presStyleIdx="20" presStyleCnt="33"/>
      <dgm:spPr/>
    </dgm:pt>
    <dgm:pt modelId="{46756C84-A77C-3E41-8FCD-AB1FA6A3C1C5}" type="pres">
      <dgm:prSet presAssocID="{CB8AB1DA-8990-814E-9D43-1083F371256E}" presName="hierRoot2" presStyleCnt="0">
        <dgm:presLayoutVars>
          <dgm:hierBranch val="init"/>
        </dgm:presLayoutVars>
      </dgm:prSet>
      <dgm:spPr/>
    </dgm:pt>
    <dgm:pt modelId="{0465FBE0-1AB3-8C4D-B580-9D472A782BB4}" type="pres">
      <dgm:prSet presAssocID="{CB8AB1DA-8990-814E-9D43-1083F371256E}" presName="rootComposite" presStyleCnt="0"/>
      <dgm:spPr/>
    </dgm:pt>
    <dgm:pt modelId="{29DF0787-EC12-2642-94CE-8F613D67DF2C}" type="pres">
      <dgm:prSet presAssocID="{CB8AB1DA-8990-814E-9D43-1083F371256E}" presName="rootText" presStyleLbl="node3" presStyleIdx="20" presStyleCnt="33" custScaleX="81953" custScaleY="38245" custLinFactNeighborX="24617" custLinFactNeighborY="-61864">
        <dgm:presLayoutVars>
          <dgm:chPref val="3"/>
        </dgm:presLayoutVars>
      </dgm:prSet>
      <dgm:spPr/>
    </dgm:pt>
    <dgm:pt modelId="{105E30F2-C290-0443-82B1-CB221FDA8370}" type="pres">
      <dgm:prSet presAssocID="{CB8AB1DA-8990-814E-9D43-1083F371256E}" presName="rootConnector" presStyleLbl="node3" presStyleIdx="20" presStyleCnt="33"/>
      <dgm:spPr/>
    </dgm:pt>
    <dgm:pt modelId="{C8743C83-D03F-2347-95D0-5BFD7BA6F9D6}" type="pres">
      <dgm:prSet presAssocID="{CB8AB1DA-8990-814E-9D43-1083F371256E}" presName="hierChild4" presStyleCnt="0"/>
      <dgm:spPr/>
    </dgm:pt>
    <dgm:pt modelId="{15F22317-221B-264C-98A8-56C2F213A6A8}" type="pres">
      <dgm:prSet presAssocID="{CB8AB1DA-8990-814E-9D43-1083F371256E}" presName="hierChild5" presStyleCnt="0"/>
      <dgm:spPr/>
    </dgm:pt>
    <dgm:pt modelId="{37F2E476-1CD0-D949-9424-E68C29194D8C}" type="pres">
      <dgm:prSet presAssocID="{005CBB9F-86A8-3B49-BAB6-E603A958D592}" presName="Name37" presStyleLbl="parChTrans1D3" presStyleIdx="21" presStyleCnt="33"/>
      <dgm:spPr/>
    </dgm:pt>
    <dgm:pt modelId="{988764C8-E8D4-E84E-8A08-A88BCEBEF02F}" type="pres">
      <dgm:prSet presAssocID="{6D693B4D-6D86-CC42-B078-263F3970B273}" presName="hierRoot2" presStyleCnt="0">
        <dgm:presLayoutVars>
          <dgm:hierBranch val="init"/>
        </dgm:presLayoutVars>
      </dgm:prSet>
      <dgm:spPr/>
    </dgm:pt>
    <dgm:pt modelId="{4A11CF1D-EAE8-284A-9A58-B634DBC70063}" type="pres">
      <dgm:prSet presAssocID="{6D693B4D-6D86-CC42-B078-263F3970B273}" presName="rootComposite" presStyleCnt="0"/>
      <dgm:spPr/>
    </dgm:pt>
    <dgm:pt modelId="{45C054F3-6932-CA42-94B9-329B8C0C7DEB}" type="pres">
      <dgm:prSet presAssocID="{6D693B4D-6D86-CC42-B078-263F3970B273}" presName="rootText" presStyleLbl="node3" presStyleIdx="21" presStyleCnt="33" custScaleX="81953" custScaleY="38245" custLinFactNeighborX="24617" custLinFactNeighborY="-88866">
        <dgm:presLayoutVars>
          <dgm:chPref val="3"/>
        </dgm:presLayoutVars>
      </dgm:prSet>
      <dgm:spPr/>
    </dgm:pt>
    <dgm:pt modelId="{F3679DA7-273F-D944-9FFE-51D88E8E67BD}" type="pres">
      <dgm:prSet presAssocID="{6D693B4D-6D86-CC42-B078-263F3970B273}" presName="rootConnector" presStyleLbl="node3" presStyleIdx="21" presStyleCnt="33"/>
      <dgm:spPr/>
    </dgm:pt>
    <dgm:pt modelId="{A2C80A2C-A8DE-2545-BCA3-7022B2F19103}" type="pres">
      <dgm:prSet presAssocID="{6D693B4D-6D86-CC42-B078-263F3970B273}" presName="hierChild4" presStyleCnt="0"/>
      <dgm:spPr/>
    </dgm:pt>
    <dgm:pt modelId="{ED62C01B-EB1F-1A41-94FB-7F88F09ADE8E}" type="pres">
      <dgm:prSet presAssocID="{6D693B4D-6D86-CC42-B078-263F3970B273}" presName="hierChild5" presStyleCnt="0"/>
      <dgm:spPr/>
    </dgm:pt>
    <dgm:pt modelId="{109B86CD-AD05-594D-B62F-03B59A64C8B9}" type="pres">
      <dgm:prSet presAssocID="{7021AA23-C15D-614D-BBC7-548352ABD339}" presName="hierChild5" presStyleCnt="0"/>
      <dgm:spPr/>
    </dgm:pt>
    <dgm:pt modelId="{FBE4C0B8-6C39-A54E-85D0-D25BB9266AA9}" type="pres">
      <dgm:prSet presAssocID="{B94CDD90-8348-944E-B029-1DCC48A03799}" presName="Name37" presStyleLbl="parChTrans1D2" presStyleIdx="4" presStyleCnt="6"/>
      <dgm:spPr/>
    </dgm:pt>
    <dgm:pt modelId="{51C2B808-95D0-FA45-AEE7-1A095DF0AE68}" type="pres">
      <dgm:prSet presAssocID="{60629B4D-9237-D348-8CCA-A7031475E0AE}" presName="hierRoot2" presStyleCnt="0">
        <dgm:presLayoutVars>
          <dgm:hierBranch val="init"/>
        </dgm:presLayoutVars>
      </dgm:prSet>
      <dgm:spPr/>
    </dgm:pt>
    <dgm:pt modelId="{8089942A-98C5-734B-852D-958D1B206FBF}" type="pres">
      <dgm:prSet presAssocID="{60629B4D-9237-D348-8CCA-A7031475E0AE}" presName="rootComposite" presStyleCnt="0"/>
      <dgm:spPr/>
    </dgm:pt>
    <dgm:pt modelId="{1F0AFBAB-8B14-8746-99A9-996F96AA11A1}" type="pres">
      <dgm:prSet presAssocID="{60629B4D-9237-D348-8CCA-A7031475E0AE}" presName="rootText" presStyleLbl="node2" presStyleIdx="4" presStyleCnt="6" custScaleX="78305" custScaleY="56076" custLinFactNeighborX="35563" custLinFactNeighborY="15282">
        <dgm:presLayoutVars>
          <dgm:chPref val="3"/>
        </dgm:presLayoutVars>
      </dgm:prSet>
      <dgm:spPr/>
    </dgm:pt>
    <dgm:pt modelId="{5F5FF21C-E067-514A-8989-CD9F998E1622}" type="pres">
      <dgm:prSet presAssocID="{60629B4D-9237-D348-8CCA-A7031475E0AE}" presName="rootConnector" presStyleLbl="node2" presStyleIdx="4" presStyleCnt="6"/>
      <dgm:spPr/>
    </dgm:pt>
    <dgm:pt modelId="{904A4408-8E37-FC4F-A0AD-E2788DA88791}" type="pres">
      <dgm:prSet presAssocID="{60629B4D-9237-D348-8CCA-A7031475E0AE}" presName="hierChild4" presStyleCnt="0"/>
      <dgm:spPr/>
    </dgm:pt>
    <dgm:pt modelId="{1C51C22B-6652-3548-B2BF-69450890F277}" type="pres">
      <dgm:prSet presAssocID="{BC798A42-EBD6-BC4D-A371-D27F9B7981A1}" presName="Name37" presStyleLbl="parChTrans1D3" presStyleIdx="22" presStyleCnt="33"/>
      <dgm:spPr/>
    </dgm:pt>
    <dgm:pt modelId="{6070E0BE-A714-5140-824A-C7C369920EE8}" type="pres">
      <dgm:prSet presAssocID="{E1F05061-BDA0-344D-859E-2B73DC2A1CD8}" presName="hierRoot2" presStyleCnt="0">
        <dgm:presLayoutVars>
          <dgm:hierBranch val="init"/>
        </dgm:presLayoutVars>
      </dgm:prSet>
      <dgm:spPr/>
    </dgm:pt>
    <dgm:pt modelId="{640DD52E-AADB-E847-B7E6-6CDF51FC04D8}" type="pres">
      <dgm:prSet presAssocID="{E1F05061-BDA0-344D-859E-2B73DC2A1CD8}" presName="rootComposite" presStyleCnt="0"/>
      <dgm:spPr/>
    </dgm:pt>
    <dgm:pt modelId="{7CEBD404-C4C3-9E49-B1DC-02C1A1CB9822}" type="pres">
      <dgm:prSet presAssocID="{E1F05061-BDA0-344D-859E-2B73DC2A1CD8}" presName="rootText" presStyleLbl="node3" presStyleIdx="22" presStyleCnt="33" custScaleX="81953" custScaleY="38245" custLinFactNeighborX="35563" custLinFactNeighborY="-7295">
        <dgm:presLayoutVars>
          <dgm:chPref val="3"/>
        </dgm:presLayoutVars>
      </dgm:prSet>
      <dgm:spPr/>
    </dgm:pt>
    <dgm:pt modelId="{0A2382AB-5189-5244-8FD1-8D534A8C0DE7}" type="pres">
      <dgm:prSet presAssocID="{E1F05061-BDA0-344D-859E-2B73DC2A1CD8}" presName="rootConnector" presStyleLbl="node3" presStyleIdx="22" presStyleCnt="33"/>
      <dgm:spPr/>
    </dgm:pt>
    <dgm:pt modelId="{105438E4-F7DE-DD49-82C2-5B395118116C}" type="pres">
      <dgm:prSet presAssocID="{E1F05061-BDA0-344D-859E-2B73DC2A1CD8}" presName="hierChild4" presStyleCnt="0"/>
      <dgm:spPr/>
    </dgm:pt>
    <dgm:pt modelId="{115EDD5B-2CE5-1547-AED0-AFFB1D7E2A28}" type="pres">
      <dgm:prSet presAssocID="{E1F05061-BDA0-344D-859E-2B73DC2A1CD8}" presName="hierChild5" presStyleCnt="0"/>
      <dgm:spPr/>
    </dgm:pt>
    <dgm:pt modelId="{D394A8F1-4F5E-0649-B1F0-517F19493256}" type="pres">
      <dgm:prSet presAssocID="{4081F560-C1F1-9849-B7EC-F30742CE22D5}" presName="Name37" presStyleLbl="parChTrans1D3" presStyleIdx="23" presStyleCnt="33"/>
      <dgm:spPr/>
    </dgm:pt>
    <dgm:pt modelId="{CD605C84-1178-1D4D-B4C3-BB76C4D400C6}" type="pres">
      <dgm:prSet presAssocID="{D2FC2E68-015B-7649-B291-8F3CB0C5A002}" presName="hierRoot2" presStyleCnt="0">
        <dgm:presLayoutVars>
          <dgm:hierBranch val="init"/>
        </dgm:presLayoutVars>
      </dgm:prSet>
      <dgm:spPr/>
    </dgm:pt>
    <dgm:pt modelId="{ECC4DCC5-7BCE-F949-9838-6D39AAF55E38}" type="pres">
      <dgm:prSet presAssocID="{D2FC2E68-015B-7649-B291-8F3CB0C5A002}" presName="rootComposite" presStyleCnt="0"/>
      <dgm:spPr/>
    </dgm:pt>
    <dgm:pt modelId="{77330B82-FD99-C947-BA5D-50CB08BDB529}" type="pres">
      <dgm:prSet presAssocID="{D2FC2E68-015B-7649-B291-8F3CB0C5A002}" presName="rootText" presStyleLbl="node3" presStyleIdx="23" presStyleCnt="33" custScaleX="81953" custScaleY="38245" custLinFactNeighborX="35563" custLinFactNeighborY="-34447">
        <dgm:presLayoutVars>
          <dgm:chPref val="3"/>
        </dgm:presLayoutVars>
      </dgm:prSet>
      <dgm:spPr/>
    </dgm:pt>
    <dgm:pt modelId="{A599E074-2287-424B-838B-FE79B1FF229A}" type="pres">
      <dgm:prSet presAssocID="{D2FC2E68-015B-7649-B291-8F3CB0C5A002}" presName="rootConnector" presStyleLbl="node3" presStyleIdx="23" presStyleCnt="33"/>
      <dgm:spPr/>
    </dgm:pt>
    <dgm:pt modelId="{BFBE9819-D9F4-C544-9886-6404966C01F4}" type="pres">
      <dgm:prSet presAssocID="{D2FC2E68-015B-7649-B291-8F3CB0C5A002}" presName="hierChild4" presStyleCnt="0"/>
      <dgm:spPr/>
    </dgm:pt>
    <dgm:pt modelId="{01C8F161-5871-1B45-8F6D-1858BF36FCD4}" type="pres">
      <dgm:prSet presAssocID="{D2FC2E68-015B-7649-B291-8F3CB0C5A002}" presName="hierChild5" presStyleCnt="0"/>
      <dgm:spPr/>
    </dgm:pt>
    <dgm:pt modelId="{1E92E8FF-5D62-D340-BC5E-F7753A0D98B8}" type="pres">
      <dgm:prSet presAssocID="{7FB52B90-B00C-CC4B-9461-4CB65EF8214D}" presName="Name37" presStyleLbl="parChTrans1D3" presStyleIdx="24" presStyleCnt="33"/>
      <dgm:spPr/>
    </dgm:pt>
    <dgm:pt modelId="{4EC4E387-585E-0741-AE7D-94D2DE8AF171}" type="pres">
      <dgm:prSet presAssocID="{86C9B910-5CD1-1C4E-ABEC-9152D4CDFB1A}" presName="hierRoot2" presStyleCnt="0">
        <dgm:presLayoutVars>
          <dgm:hierBranch val="init"/>
        </dgm:presLayoutVars>
      </dgm:prSet>
      <dgm:spPr/>
    </dgm:pt>
    <dgm:pt modelId="{714873B6-7C78-DC4B-8832-FC6D56EC3927}" type="pres">
      <dgm:prSet presAssocID="{86C9B910-5CD1-1C4E-ABEC-9152D4CDFB1A}" presName="rootComposite" presStyleCnt="0"/>
      <dgm:spPr/>
    </dgm:pt>
    <dgm:pt modelId="{6D9E894F-7EF8-1641-871A-23DB66AFCA09}" type="pres">
      <dgm:prSet presAssocID="{86C9B910-5CD1-1C4E-ABEC-9152D4CDFB1A}" presName="rootText" presStyleLbl="node3" presStyleIdx="24" presStyleCnt="33" custScaleX="81953" custScaleY="38245" custLinFactNeighborX="35563" custLinFactNeighborY="-60872">
        <dgm:presLayoutVars>
          <dgm:chPref val="3"/>
        </dgm:presLayoutVars>
      </dgm:prSet>
      <dgm:spPr/>
    </dgm:pt>
    <dgm:pt modelId="{E5615A1A-122F-794E-8216-294A0003D309}" type="pres">
      <dgm:prSet presAssocID="{86C9B910-5CD1-1C4E-ABEC-9152D4CDFB1A}" presName="rootConnector" presStyleLbl="node3" presStyleIdx="24" presStyleCnt="33"/>
      <dgm:spPr/>
    </dgm:pt>
    <dgm:pt modelId="{56EDC24A-C650-0E43-BD43-8A5C6686DC86}" type="pres">
      <dgm:prSet presAssocID="{86C9B910-5CD1-1C4E-ABEC-9152D4CDFB1A}" presName="hierChild4" presStyleCnt="0"/>
      <dgm:spPr/>
    </dgm:pt>
    <dgm:pt modelId="{CC8100F9-5760-7642-BE83-FCF0ECA06F15}" type="pres">
      <dgm:prSet presAssocID="{86C9B910-5CD1-1C4E-ABEC-9152D4CDFB1A}" presName="hierChild5" presStyleCnt="0"/>
      <dgm:spPr/>
    </dgm:pt>
    <dgm:pt modelId="{B2C2F6BF-0EAC-224D-B799-7B1F52EDCEAC}" type="pres">
      <dgm:prSet presAssocID="{BBCAB2AB-7FF8-7E47-9280-F77C3F95C5A6}" presName="Name37" presStyleLbl="parChTrans1D3" presStyleIdx="25" presStyleCnt="33"/>
      <dgm:spPr/>
    </dgm:pt>
    <dgm:pt modelId="{CFB4927C-B31B-A241-89B4-A3003D931518}" type="pres">
      <dgm:prSet presAssocID="{257AD341-2964-E341-ADD5-477D25B0AE03}" presName="hierRoot2" presStyleCnt="0">
        <dgm:presLayoutVars>
          <dgm:hierBranch val="init"/>
        </dgm:presLayoutVars>
      </dgm:prSet>
      <dgm:spPr/>
    </dgm:pt>
    <dgm:pt modelId="{87899D9D-1E6A-654A-80F1-C312B9ADE721}" type="pres">
      <dgm:prSet presAssocID="{257AD341-2964-E341-ADD5-477D25B0AE03}" presName="rootComposite" presStyleCnt="0"/>
      <dgm:spPr/>
    </dgm:pt>
    <dgm:pt modelId="{5CC7DC7B-FE17-0847-9E81-29854FFED3AC}" type="pres">
      <dgm:prSet presAssocID="{257AD341-2964-E341-ADD5-477D25B0AE03}" presName="rootText" presStyleLbl="node3" presStyleIdx="25" presStyleCnt="33" custScaleX="81953" custScaleY="38245" custLinFactNeighborX="35563" custLinFactNeighborY="-87874">
        <dgm:presLayoutVars>
          <dgm:chPref val="3"/>
        </dgm:presLayoutVars>
      </dgm:prSet>
      <dgm:spPr/>
    </dgm:pt>
    <dgm:pt modelId="{7ABBFAB2-18A6-6441-8767-9CDFEC81B4D3}" type="pres">
      <dgm:prSet presAssocID="{257AD341-2964-E341-ADD5-477D25B0AE03}" presName="rootConnector" presStyleLbl="node3" presStyleIdx="25" presStyleCnt="33"/>
      <dgm:spPr/>
    </dgm:pt>
    <dgm:pt modelId="{545D85B7-420C-694D-B7D5-FFE74E742DBA}" type="pres">
      <dgm:prSet presAssocID="{257AD341-2964-E341-ADD5-477D25B0AE03}" presName="hierChild4" presStyleCnt="0"/>
      <dgm:spPr/>
    </dgm:pt>
    <dgm:pt modelId="{B44600B6-A957-5C4E-995F-EFC7AF9FDB02}" type="pres">
      <dgm:prSet presAssocID="{257AD341-2964-E341-ADD5-477D25B0AE03}" presName="hierChild5" presStyleCnt="0"/>
      <dgm:spPr/>
    </dgm:pt>
    <dgm:pt modelId="{9B73A1CB-715D-EC48-9DC0-2D5B840EAF8D}" type="pres">
      <dgm:prSet presAssocID="{24F6C881-3005-3640-8CDF-B9E57A7B4D45}" presName="Name37" presStyleLbl="parChTrans1D3" presStyleIdx="26" presStyleCnt="33"/>
      <dgm:spPr/>
    </dgm:pt>
    <dgm:pt modelId="{0B9AD59E-5E0A-2E45-9EAF-B5FD74FEC472}" type="pres">
      <dgm:prSet presAssocID="{52CF6F33-88B8-6F42-989D-65E1E0A9E456}" presName="hierRoot2" presStyleCnt="0">
        <dgm:presLayoutVars>
          <dgm:hierBranch val="init"/>
        </dgm:presLayoutVars>
      </dgm:prSet>
      <dgm:spPr/>
    </dgm:pt>
    <dgm:pt modelId="{0992C40C-5C31-0548-8EB7-414FB0883229}" type="pres">
      <dgm:prSet presAssocID="{52CF6F33-88B8-6F42-989D-65E1E0A9E456}" presName="rootComposite" presStyleCnt="0"/>
      <dgm:spPr/>
    </dgm:pt>
    <dgm:pt modelId="{DEC5074D-60F6-B340-882E-41B7D6430305}" type="pres">
      <dgm:prSet presAssocID="{52CF6F33-88B8-6F42-989D-65E1E0A9E456}" presName="rootText" presStyleLbl="node3" presStyleIdx="26" presStyleCnt="33" custScaleX="81953" custScaleY="38245" custLinFactY="-13881" custLinFactNeighborX="35563" custLinFactNeighborY="-100000">
        <dgm:presLayoutVars>
          <dgm:chPref val="3"/>
        </dgm:presLayoutVars>
      </dgm:prSet>
      <dgm:spPr/>
    </dgm:pt>
    <dgm:pt modelId="{E07921F5-235C-3A4A-B5C9-8EB0D93FF3AA}" type="pres">
      <dgm:prSet presAssocID="{52CF6F33-88B8-6F42-989D-65E1E0A9E456}" presName="rootConnector" presStyleLbl="node3" presStyleIdx="26" presStyleCnt="33"/>
      <dgm:spPr/>
    </dgm:pt>
    <dgm:pt modelId="{60976178-2F49-D447-9A67-789EA5B4A013}" type="pres">
      <dgm:prSet presAssocID="{52CF6F33-88B8-6F42-989D-65E1E0A9E456}" presName="hierChild4" presStyleCnt="0"/>
      <dgm:spPr/>
    </dgm:pt>
    <dgm:pt modelId="{E61C9A5D-0247-6E4A-A023-FC7D5AB20347}" type="pres">
      <dgm:prSet presAssocID="{52CF6F33-88B8-6F42-989D-65E1E0A9E456}" presName="hierChild5" presStyleCnt="0"/>
      <dgm:spPr/>
    </dgm:pt>
    <dgm:pt modelId="{2E6333E9-3647-8E4C-B339-870FCD1A0DAA}" type="pres">
      <dgm:prSet presAssocID="{60629B4D-9237-D348-8CCA-A7031475E0AE}" presName="hierChild5" presStyleCnt="0"/>
      <dgm:spPr/>
    </dgm:pt>
    <dgm:pt modelId="{398D9539-D842-E44E-B439-45B3BAE557D2}" type="pres">
      <dgm:prSet presAssocID="{E7C98943-C8D6-2F42-855A-6514E6C488A2}" presName="Name37" presStyleLbl="parChTrans1D2" presStyleIdx="5" presStyleCnt="6"/>
      <dgm:spPr/>
    </dgm:pt>
    <dgm:pt modelId="{B8998BA4-24B0-0940-BD50-7B7E1AE84486}" type="pres">
      <dgm:prSet presAssocID="{32F2D8A8-FA35-9A4F-B957-EBA04158D182}" presName="hierRoot2" presStyleCnt="0">
        <dgm:presLayoutVars>
          <dgm:hierBranch val="init"/>
        </dgm:presLayoutVars>
      </dgm:prSet>
      <dgm:spPr/>
    </dgm:pt>
    <dgm:pt modelId="{2FC0D843-62E5-9E40-953D-4B247FFDB634}" type="pres">
      <dgm:prSet presAssocID="{32F2D8A8-FA35-9A4F-B957-EBA04158D182}" presName="rootComposite" presStyleCnt="0"/>
      <dgm:spPr/>
    </dgm:pt>
    <dgm:pt modelId="{6990DB60-A007-3048-B5CA-B2DABED84D48}" type="pres">
      <dgm:prSet presAssocID="{32F2D8A8-FA35-9A4F-B957-EBA04158D182}" presName="rootText" presStyleLbl="node2" presStyleIdx="5" presStyleCnt="6" custScaleX="78305" custScaleY="56076" custLinFactNeighborX="47294" custLinFactNeighborY="15282">
        <dgm:presLayoutVars>
          <dgm:chPref val="3"/>
        </dgm:presLayoutVars>
      </dgm:prSet>
      <dgm:spPr/>
    </dgm:pt>
    <dgm:pt modelId="{6E11823A-DD0F-514B-8133-443F08515806}" type="pres">
      <dgm:prSet presAssocID="{32F2D8A8-FA35-9A4F-B957-EBA04158D182}" presName="rootConnector" presStyleLbl="node2" presStyleIdx="5" presStyleCnt="6"/>
      <dgm:spPr/>
    </dgm:pt>
    <dgm:pt modelId="{1DB9B72E-5999-EF43-BE2F-6D492841BF43}" type="pres">
      <dgm:prSet presAssocID="{32F2D8A8-FA35-9A4F-B957-EBA04158D182}" presName="hierChild4" presStyleCnt="0"/>
      <dgm:spPr/>
    </dgm:pt>
    <dgm:pt modelId="{64DE77EB-AB99-664D-B6E1-1F1D5F052ADF}" type="pres">
      <dgm:prSet presAssocID="{5DBB5110-EA44-3A4C-946A-B4C47D154595}" presName="Name37" presStyleLbl="parChTrans1D3" presStyleIdx="27" presStyleCnt="33"/>
      <dgm:spPr/>
    </dgm:pt>
    <dgm:pt modelId="{2A24385E-6B8D-7143-AE1E-C5F1082789B4}" type="pres">
      <dgm:prSet presAssocID="{0A774C54-D81A-AA4C-8AF1-0D7EB33587D8}" presName="hierRoot2" presStyleCnt="0">
        <dgm:presLayoutVars>
          <dgm:hierBranch val="init"/>
        </dgm:presLayoutVars>
      </dgm:prSet>
      <dgm:spPr/>
    </dgm:pt>
    <dgm:pt modelId="{EE12F547-8126-D745-80C4-B404278ADBB7}" type="pres">
      <dgm:prSet presAssocID="{0A774C54-D81A-AA4C-8AF1-0D7EB33587D8}" presName="rootComposite" presStyleCnt="0"/>
      <dgm:spPr/>
    </dgm:pt>
    <dgm:pt modelId="{35593BF2-343C-A541-B882-8C74F6E9E11D}" type="pres">
      <dgm:prSet presAssocID="{0A774C54-D81A-AA4C-8AF1-0D7EB33587D8}" presName="rootText" presStyleLbl="node3" presStyleIdx="27" presStyleCnt="33" custScaleX="81953" custScaleY="38245" custLinFactNeighborX="47294" custLinFactNeighborY="-5313">
        <dgm:presLayoutVars>
          <dgm:chPref val="3"/>
        </dgm:presLayoutVars>
      </dgm:prSet>
      <dgm:spPr/>
    </dgm:pt>
    <dgm:pt modelId="{5EBFD9F8-E7CB-0E46-B2A5-F5432DA1E636}" type="pres">
      <dgm:prSet presAssocID="{0A774C54-D81A-AA4C-8AF1-0D7EB33587D8}" presName="rootConnector" presStyleLbl="node3" presStyleIdx="27" presStyleCnt="33"/>
      <dgm:spPr/>
    </dgm:pt>
    <dgm:pt modelId="{9C4ABAD2-3236-C749-9786-C9C2E55785E7}" type="pres">
      <dgm:prSet presAssocID="{0A774C54-D81A-AA4C-8AF1-0D7EB33587D8}" presName="hierChild4" presStyleCnt="0"/>
      <dgm:spPr/>
    </dgm:pt>
    <dgm:pt modelId="{427E063E-EF22-1C4A-9B30-18C32A7E1E70}" type="pres">
      <dgm:prSet presAssocID="{0A774C54-D81A-AA4C-8AF1-0D7EB33587D8}" presName="hierChild5" presStyleCnt="0"/>
      <dgm:spPr/>
    </dgm:pt>
    <dgm:pt modelId="{88297A87-7D99-E04F-810B-153AB9F2AB5A}" type="pres">
      <dgm:prSet presAssocID="{A57C1EAD-2478-8D42-A97A-C573FD037ED3}" presName="Name37" presStyleLbl="parChTrans1D3" presStyleIdx="28" presStyleCnt="33"/>
      <dgm:spPr/>
    </dgm:pt>
    <dgm:pt modelId="{EFA2E962-F25F-964D-AE42-8AB0D699AA61}" type="pres">
      <dgm:prSet presAssocID="{308D11A7-C95A-8547-8640-6F22D2C4BA1A}" presName="hierRoot2" presStyleCnt="0">
        <dgm:presLayoutVars>
          <dgm:hierBranch val="init"/>
        </dgm:presLayoutVars>
      </dgm:prSet>
      <dgm:spPr/>
    </dgm:pt>
    <dgm:pt modelId="{89263105-722B-F34B-8150-331B1226C54C}" type="pres">
      <dgm:prSet presAssocID="{308D11A7-C95A-8547-8640-6F22D2C4BA1A}" presName="rootComposite" presStyleCnt="0"/>
      <dgm:spPr/>
    </dgm:pt>
    <dgm:pt modelId="{C1744C61-C522-BA48-A83F-3BEFA37E7B8F}" type="pres">
      <dgm:prSet presAssocID="{308D11A7-C95A-8547-8640-6F22D2C4BA1A}" presName="rootText" presStyleLbl="node3" presStyleIdx="28" presStyleCnt="33" custScaleX="81953" custScaleY="38245" custLinFactNeighborX="47294" custLinFactNeighborY="-32465">
        <dgm:presLayoutVars>
          <dgm:chPref val="3"/>
        </dgm:presLayoutVars>
      </dgm:prSet>
      <dgm:spPr/>
    </dgm:pt>
    <dgm:pt modelId="{43F709E3-1E53-864D-A686-A2B0EFF6D289}" type="pres">
      <dgm:prSet presAssocID="{308D11A7-C95A-8547-8640-6F22D2C4BA1A}" presName="rootConnector" presStyleLbl="node3" presStyleIdx="28" presStyleCnt="33"/>
      <dgm:spPr/>
    </dgm:pt>
    <dgm:pt modelId="{0F3C7F62-E70C-4647-B616-54792451A312}" type="pres">
      <dgm:prSet presAssocID="{308D11A7-C95A-8547-8640-6F22D2C4BA1A}" presName="hierChild4" presStyleCnt="0"/>
      <dgm:spPr/>
    </dgm:pt>
    <dgm:pt modelId="{935FF9A6-2F66-964D-8EE0-3772E96BD734}" type="pres">
      <dgm:prSet presAssocID="{308D11A7-C95A-8547-8640-6F22D2C4BA1A}" presName="hierChild5" presStyleCnt="0"/>
      <dgm:spPr/>
    </dgm:pt>
    <dgm:pt modelId="{BB154220-35E0-6F43-B137-80CE45FFAF21}" type="pres">
      <dgm:prSet presAssocID="{D9442415-FF1D-9E4C-A595-423AFAC06805}" presName="Name37" presStyleLbl="parChTrans1D3" presStyleIdx="29" presStyleCnt="33"/>
      <dgm:spPr/>
    </dgm:pt>
    <dgm:pt modelId="{F1895BE5-5925-1249-9677-D45E020F31E4}" type="pres">
      <dgm:prSet presAssocID="{394DA995-E9E4-9744-8F2E-0BB460693581}" presName="hierRoot2" presStyleCnt="0">
        <dgm:presLayoutVars>
          <dgm:hierBranch val="init"/>
        </dgm:presLayoutVars>
      </dgm:prSet>
      <dgm:spPr/>
    </dgm:pt>
    <dgm:pt modelId="{45619E77-B624-9443-8259-E32B9F83D612}" type="pres">
      <dgm:prSet presAssocID="{394DA995-E9E4-9744-8F2E-0BB460693581}" presName="rootComposite" presStyleCnt="0"/>
      <dgm:spPr/>
    </dgm:pt>
    <dgm:pt modelId="{BDEBF1D7-70B5-C246-B9D7-47DF5B7DC9F2}" type="pres">
      <dgm:prSet presAssocID="{394DA995-E9E4-9744-8F2E-0BB460693581}" presName="rootText" presStyleLbl="node3" presStyleIdx="29" presStyleCnt="33" custScaleX="81953" custScaleY="38245" custLinFactNeighborX="47294" custLinFactNeighborY="-58890">
        <dgm:presLayoutVars>
          <dgm:chPref val="3"/>
        </dgm:presLayoutVars>
      </dgm:prSet>
      <dgm:spPr/>
    </dgm:pt>
    <dgm:pt modelId="{5762925B-955A-8E43-8F84-0797239D1159}" type="pres">
      <dgm:prSet presAssocID="{394DA995-E9E4-9744-8F2E-0BB460693581}" presName="rootConnector" presStyleLbl="node3" presStyleIdx="29" presStyleCnt="33"/>
      <dgm:spPr/>
    </dgm:pt>
    <dgm:pt modelId="{7AEEB126-7848-A64F-97BE-3487EAD42EDA}" type="pres">
      <dgm:prSet presAssocID="{394DA995-E9E4-9744-8F2E-0BB460693581}" presName="hierChild4" presStyleCnt="0"/>
      <dgm:spPr/>
    </dgm:pt>
    <dgm:pt modelId="{EBB4DC88-1863-6747-A413-B43B071D3DC5}" type="pres">
      <dgm:prSet presAssocID="{394DA995-E9E4-9744-8F2E-0BB460693581}" presName="hierChild5" presStyleCnt="0"/>
      <dgm:spPr/>
    </dgm:pt>
    <dgm:pt modelId="{BB0418F4-50E9-E544-9FD8-1643076855D8}" type="pres">
      <dgm:prSet presAssocID="{AB79AC10-431C-BE49-8DB3-32A4B1F35B52}" presName="Name37" presStyleLbl="parChTrans1D3" presStyleIdx="30" presStyleCnt="33"/>
      <dgm:spPr/>
    </dgm:pt>
    <dgm:pt modelId="{C2B51C45-BC27-D04C-A8DE-282E35C33214}" type="pres">
      <dgm:prSet presAssocID="{62C51AEE-05A0-D241-9BA0-D42AF99BDAC0}" presName="hierRoot2" presStyleCnt="0">
        <dgm:presLayoutVars>
          <dgm:hierBranch val="init"/>
        </dgm:presLayoutVars>
      </dgm:prSet>
      <dgm:spPr/>
    </dgm:pt>
    <dgm:pt modelId="{56C943B1-C22C-B049-82B2-172E68CE346C}" type="pres">
      <dgm:prSet presAssocID="{62C51AEE-05A0-D241-9BA0-D42AF99BDAC0}" presName="rootComposite" presStyleCnt="0"/>
      <dgm:spPr/>
    </dgm:pt>
    <dgm:pt modelId="{5E34D44E-CBE5-A24E-AA5F-0B51F1D6D120}" type="pres">
      <dgm:prSet presAssocID="{62C51AEE-05A0-D241-9BA0-D42AF99BDAC0}" presName="rootText" presStyleLbl="node3" presStyleIdx="30" presStyleCnt="33" custScaleX="81953" custScaleY="38245" custLinFactNeighborX="47294" custLinFactNeighborY="-85892">
        <dgm:presLayoutVars>
          <dgm:chPref val="3"/>
        </dgm:presLayoutVars>
      </dgm:prSet>
      <dgm:spPr/>
    </dgm:pt>
    <dgm:pt modelId="{BDF7162B-F434-6B4E-A78C-23B60249E68B}" type="pres">
      <dgm:prSet presAssocID="{62C51AEE-05A0-D241-9BA0-D42AF99BDAC0}" presName="rootConnector" presStyleLbl="node3" presStyleIdx="30" presStyleCnt="33"/>
      <dgm:spPr/>
    </dgm:pt>
    <dgm:pt modelId="{81112244-4894-644E-8B1B-6A5552F6648C}" type="pres">
      <dgm:prSet presAssocID="{62C51AEE-05A0-D241-9BA0-D42AF99BDAC0}" presName="hierChild4" presStyleCnt="0"/>
      <dgm:spPr/>
    </dgm:pt>
    <dgm:pt modelId="{6310BCCD-6B17-374C-B6AE-FCC9ECCCB4DA}" type="pres">
      <dgm:prSet presAssocID="{62C51AEE-05A0-D241-9BA0-D42AF99BDAC0}" presName="hierChild5" presStyleCnt="0"/>
      <dgm:spPr/>
    </dgm:pt>
    <dgm:pt modelId="{84BEFABD-0614-8540-98AD-858209A56DFA}" type="pres">
      <dgm:prSet presAssocID="{2B83418C-F905-554C-9823-394F9876D260}" presName="Name37" presStyleLbl="parChTrans1D3" presStyleIdx="31" presStyleCnt="33"/>
      <dgm:spPr/>
    </dgm:pt>
    <dgm:pt modelId="{F3FE0788-F732-2040-8BA7-BCF3463C4CA1}" type="pres">
      <dgm:prSet presAssocID="{F7E4A882-6C0D-014C-AFFD-08D5C014ADDC}" presName="hierRoot2" presStyleCnt="0">
        <dgm:presLayoutVars>
          <dgm:hierBranch val="init"/>
        </dgm:presLayoutVars>
      </dgm:prSet>
      <dgm:spPr/>
    </dgm:pt>
    <dgm:pt modelId="{07FE2E13-7AD3-A849-BDBB-E772AB00E297}" type="pres">
      <dgm:prSet presAssocID="{F7E4A882-6C0D-014C-AFFD-08D5C014ADDC}" presName="rootComposite" presStyleCnt="0"/>
      <dgm:spPr/>
    </dgm:pt>
    <dgm:pt modelId="{1EF6FA8A-CB56-DD4A-B4B1-D831A56FCA14}" type="pres">
      <dgm:prSet presAssocID="{F7E4A882-6C0D-014C-AFFD-08D5C014ADDC}" presName="rootText" presStyleLbl="node3" presStyleIdx="31" presStyleCnt="33" custScaleX="81953" custScaleY="38245" custLinFactY="-13143" custLinFactNeighborX="47294" custLinFactNeighborY="-100000">
        <dgm:presLayoutVars>
          <dgm:chPref val="3"/>
        </dgm:presLayoutVars>
      </dgm:prSet>
      <dgm:spPr/>
    </dgm:pt>
    <dgm:pt modelId="{CFA5289D-FB60-A942-AECB-48374A6FD92E}" type="pres">
      <dgm:prSet presAssocID="{F7E4A882-6C0D-014C-AFFD-08D5C014ADDC}" presName="rootConnector" presStyleLbl="node3" presStyleIdx="31" presStyleCnt="33"/>
      <dgm:spPr/>
    </dgm:pt>
    <dgm:pt modelId="{654CC1F2-AB4D-5644-B469-59DD6153E74C}" type="pres">
      <dgm:prSet presAssocID="{F7E4A882-6C0D-014C-AFFD-08D5C014ADDC}" presName="hierChild4" presStyleCnt="0"/>
      <dgm:spPr/>
    </dgm:pt>
    <dgm:pt modelId="{DD308F14-A908-FC45-98FD-0861911DC6BD}" type="pres">
      <dgm:prSet presAssocID="{F7E4A882-6C0D-014C-AFFD-08D5C014ADDC}" presName="hierChild5" presStyleCnt="0"/>
      <dgm:spPr/>
    </dgm:pt>
    <dgm:pt modelId="{4FF7FE09-A74B-F24B-9C3F-CFB372739E20}" type="pres">
      <dgm:prSet presAssocID="{38BA7BCD-C58A-4449-BDC7-08790FCC27D6}" presName="Name37" presStyleLbl="parChTrans1D3" presStyleIdx="32" presStyleCnt="33"/>
      <dgm:spPr/>
    </dgm:pt>
    <dgm:pt modelId="{1C912362-8B7F-DE4B-8388-AE30A74F45FC}" type="pres">
      <dgm:prSet presAssocID="{D8F29C5E-021B-494E-8FEB-C3CCC6D0A352}" presName="hierRoot2" presStyleCnt="0">
        <dgm:presLayoutVars>
          <dgm:hierBranch val="init"/>
        </dgm:presLayoutVars>
      </dgm:prSet>
      <dgm:spPr/>
    </dgm:pt>
    <dgm:pt modelId="{8FE687A2-1E13-6944-A337-E5B8CF899181}" type="pres">
      <dgm:prSet presAssocID="{D8F29C5E-021B-494E-8FEB-C3CCC6D0A352}" presName="rootComposite" presStyleCnt="0"/>
      <dgm:spPr/>
    </dgm:pt>
    <dgm:pt modelId="{01374507-C29F-1547-8397-87918B1A8005}" type="pres">
      <dgm:prSet presAssocID="{D8F29C5E-021B-494E-8FEB-C3CCC6D0A352}" presName="rootText" presStyleLbl="node3" presStyleIdx="32" presStyleCnt="33" custScaleX="81953" custScaleY="38245" custLinFactY="-40249" custLinFactNeighborX="47294" custLinFactNeighborY="-100000">
        <dgm:presLayoutVars>
          <dgm:chPref val="3"/>
        </dgm:presLayoutVars>
      </dgm:prSet>
      <dgm:spPr/>
    </dgm:pt>
    <dgm:pt modelId="{BA14A4FB-5B98-164D-9585-5E55DE1E337E}" type="pres">
      <dgm:prSet presAssocID="{D8F29C5E-021B-494E-8FEB-C3CCC6D0A352}" presName="rootConnector" presStyleLbl="node3" presStyleIdx="32" presStyleCnt="33"/>
      <dgm:spPr/>
    </dgm:pt>
    <dgm:pt modelId="{AC4BDFC2-102C-FF47-961D-8D798EC447C4}" type="pres">
      <dgm:prSet presAssocID="{D8F29C5E-021B-494E-8FEB-C3CCC6D0A352}" presName="hierChild4" presStyleCnt="0"/>
      <dgm:spPr/>
    </dgm:pt>
    <dgm:pt modelId="{844E3D83-38B4-E04E-936B-9861A1EB002A}" type="pres">
      <dgm:prSet presAssocID="{D8F29C5E-021B-494E-8FEB-C3CCC6D0A352}" presName="hierChild5" presStyleCnt="0"/>
      <dgm:spPr/>
    </dgm:pt>
    <dgm:pt modelId="{35423307-E887-EC47-AA9F-B779AA25DBC7}" type="pres">
      <dgm:prSet presAssocID="{32F2D8A8-FA35-9A4F-B957-EBA04158D182}" presName="hierChild5" presStyleCnt="0"/>
      <dgm:spPr/>
    </dgm:pt>
    <dgm:pt modelId="{E5ED0CBB-0284-0A48-970B-9F81586BF10D}" type="pres">
      <dgm:prSet presAssocID="{B137A0AB-D27D-F94E-B378-C71ED7E9276C}" presName="hierChild3" presStyleCnt="0"/>
      <dgm:spPr/>
    </dgm:pt>
  </dgm:ptLst>
  <dgm:cxnLst>
    <dgm:cxn modelId="{0871CF01-5FC6-5640-97C9-4997EF1DD5A0}" type="presOf" srcId="{19A95069-9D2A-E243-80AA-37FE3AD9CC74}" destId="{CD1F35AE-9225-6D47-BFFA-9AA00B98727B}" srcOrd="0" destOrd="0" presId="urn:microsoft.com/office/officeart/2005/8/layout/orgChart1"/>
    <dgm:cxn modelId="{03131A06-C216-2544-BE02-A5485E362657}" type="presOf" srcId="{6811A8E9-93FD-0348-B6CD-94582C49224A}" destId="{559AE634-6215-E04E-956E-81E8CD288ED3}" srcOrd="1" destOrd="0" presId="urn:microsoft.com/office/officeart/2005/8/layout/orgChart1"/>
    <dgm:cxn modelId="{80BB7407-F0B3-AB43-A2C1-7DE2C1C78E08}" type="presOf" srcId="{7A528B4B-51C4-4645-B16D-6AB919292A72}" destId="{F44CBF73-D8C7-9344-BDC8-17CD505440F6}" srcOrd="0" destOrd="0" presId="urn:microsoft.com/office/officeart/2005/8/layout/orgChart1"/>
    <dgm:cxn modelId="{D4F8BA08-C594-2C4D-8952-BBDFFC6AAE26}" type="presOf" srcId="{BA38795F-36EE-E54B-845F-84397DD1B269}" destId="{61D7D4A7-FEB7-DD4B-A1E9-EB8B2C54991B}" srcOrd="1" destOrd="0" presId="urn:microsoft.com/office/officeart/2005/8/layout/orgChart1"/>
    <dgm:cxn modelId="{585C0209-61E5-9E43-8A8C-5375FE8F709F}" type="presOf" srcId="{E4EE17FC-ABBB-1145-A4C1-D75012444AE3}" destId="{7EB9026B-1410-154F-B995-C42749D2D6B2}" srcOrd="1" destOrd="0" presId="urn:microsoft.com/office/officeart/2005/8/layout/orgChart1"/>
    <dgm:cxn modelId="{8D9C240B-D7AA-294E-A459-8B650B22DB52}" type="presOf" srcId="{D8F29C5E-021B-494E-8FEB-C3CCC6D0A352}" destId="{BA14A4FB-5B98-164D-9585-5E55DE1E337E}" srcOrd="1" destOrd="0" presId="urn:microsoft.com/office/officeart/2005/8/layout/orgChart1"/>
    <dgm:cxn modelId="{B5A79D0B-5941-6045-B54E-44BA5B8C612E}" type="presOf" srcId="{0A774C54-D81A-AA4C-8AF1-0D7EB33587D8}" destId="{5EBFD9F8-E7CB-0E46-B2A5-F5432DA1E636}" srcOrd="1" destOrd="0" presId="urn:microsoft.com/office/officeart/2005/8/layout/orgChart1"/>
    <dgm:cxn modelId="{56CE170D-C6D3-CE4C-A0AA-BBB8A2BF3320}" type="presOf" srcId="{F4A30443-B1BA-AB43-97E1-C1ED38CB11B6}" destId="{3EE0A302-17CE-2243-9237-57A36054BA62}" srcOrd="0" destOrd="0" presId="urn:microsoft.com/office/officeart/2005/8/layout/orgChart1"/>
    <dgm:cxn modelId="{EC672110-E260-CF4A-A26B-89B28E918A58}" srcId="{D0C5010A-9148-2E42-A0CB-C19671395E2C}" destId="{649B0BA8-4FED-7542-8F21-A7DC1AE0B970}" srcOrd="3" destOrd="0" parTransId="{B08C1CD9-2CE2-CA4A-964F-1F335792845B}" sibTransId="{C0E22604-CFCC-1A44-B383-D8A89FFB7AAF}"/>
    <dgm:cxn modelId="{A04BC011-6A44-AA46-900F-BD654CA9785A}" type="presOf" srcId="{C3F5D784-0805-2F4E-A351-B8ECF71D5028}" destId="{092C3F6E-069E-A34C-A4B6-081FD22EEA71}" srcOrd="1" destOrd="0" presId="urn:microsoft.com/office/officeart/2005/8/layout/orgChart1"/>
    <dgm:cxn modelId="{BCBB2812-8ABA-F445-98EE-B279ABA06C2F}" srcId="{B137A0AB-D27D-F94E-B378-C71ED7E9276C}" destId="{0381FBF5-CD65-1C41-A81E-140E103A5722}" srcOrd="0" destOrd="0" parTransId="{7A528B4B-51C4-4645-B16D-6AB919292A72}" sibTransId="{5591E395-144C-EC41-A98C-D58F58B66D29}"/>
    <dgm:cxn modelId="{AB09F512-1D60-E244-AEF0-946F7C0D447C}" type="presOf" srcId="{83BF3B28-DDCB-104E-AEC2-DE6CACD41D22}" destId="{C9159C3D-6CC7-1C4A-AA13-911A4CBCA2A9}" srcOrd="1" destOrd="0" presId="urn:microsoft.com/office/officeart/2005/8/layout/orgChart1"/>
    <dgm:cxn modelId="{10B1A115-309F-324D-B1C1-B71F90975E75}" type="presOf" srcId="{649B0BA8-4FED-7542-8F21-A7DC1AE0B970}" destId="{C9AD6D2E-4E3A-7146-86C6-8A127CB4071C}" srcOrd="1" destOrd="0" presId="urn:microsoft.com/office/officeart/2005/8/layout/orgChart1"/>
    <dgm:cxn modelId="{02F3C615-7476-484D-B0D9-1FA3EDFF3152}" srcId="{B137A0AB-D27D-F94E-B378-C71ED7E9276C}" destId="{7021AA23-C15D-614D-BBC7-548352ABD339}" srcOrd="3" destOrd="0" parTransId="{054851B5-6BE8-E340-AE90-355E7E08CC44}" sibTransId="{6A825A07-FE76-1B48-B4A1-F5828895BD55}"/>
    <dgm:cxn modelId="{7F99F915-F4FA-104C-B1DF-4B8512A543BC}" srcId="{60629B4D-9237-D348-8CCA-A7031475E0AE}" destId="{E1F05061-BDA0-344D-859E-2B73DC2A1CD8}" srcOrd="0" destOrd="0" parTransId="{BC798A42-EBD6-BC4D-A371-D27F9B7981A1}" sibTransId="{3517D4CA-E342-2243-BE37-2BA2168E7F09}"/>
    <dgm:cxn modelId="{7E806D16-897F-F54A-8E4A-13A079098C8B}" type="presOf" srcId="{D3A59460-6CF2-FA45-8E23-0805C1769C7F}" destId="{969251FE-29E7-874E-B894-2CE4DD0428D1}" srcOrd="0" destOrd="0" presId="urn:microsoft.com/office/officeart/2005/8/layout/orgChart1"/>
    <dgm:cxn modelId="{6B395417-310D-8D44-A841-205158567E5E}" type="presOf" srcId="{7DC0CB70-66BE-6948-A666-5E6B5696B575}" destId="{F959448B-0062-E040-B5F4-8E43C2EC4925}" srcOrd="0" destOrd="0" presId="urn:microsoft.com/office/officeart/2005/8/layout/orgChart1"/>
    <dgm:cxn modelId="{2256A918-9B3E-1D4B-B29C-91B0AB78DE5A}" type="presOf" srcId="{280865EC-F95D-3E47-B8FD-8139F899DF45}" destId="{4A53E68E-B64C-784A-975B-364E71A88EC1}" srcOrd="0" destOrd="0" presId="urn:microsoft.com/office/officeart/2005/8/layout/orgChart1"/>
    <dgm:cxn modelId="{A1ADB418-678E-CB49-BF1F-D2A10F3B741E}" srcId="{60629B4D-9237-D348-8CCA-A7031475E0AE}" destId="{86C9B910-5CD1-1C4E-ABEC-9152D4CDFB1A}" srcOrd="2" destOrd="0" parTransId="{7FB52B90-B00C-CC4B-9461-4CB65EF8214D}" sibTransId="{C5AE494F-121A-964D-A896-3878C2FEE6FF}"/>
    <dgm:cxn modelId="{2C07031B-2A71-844E-9839-B3542A65E8DF}" type="presOf" srcId="{A57C1EAD-2478-8D42-A97A-C573FD037ED3}" destId="{88297A87-7D99-E04F-810B-153AB9F2AB5A}" srcOrd="0" destOrd="0" presId="urn:microsoft.com/office/officeart/2005/8/layout/orgChart1"/>
    <dgm:cxn modelId="{C23A091B-710B-4841-83CB-4EEBF777FBA4}" type="presOf" srcId="{038DA7DF-8F3F-854D-BC63-183F42CB7976}" destId="{5AA8CD06-7118-C543-A55A-2CBD89E40E4D}" srcOrd="1" destOrd="0" presId="urn:microsoft.com/office/officeart/2005/8/layout/orgChart1"/>
    <dgm:cxn modelId="{BF169A1C-C36F-8B43-9958-68D798461F94}" type="presOf" srcId="{83BF3B28-DDCB-104E-AEC2-DE6CACD41D22}" destId="{2652A3C2-B6C3-E848-A147-A6AB2590356F}" srcOrd="0" destOrd="0" presId="urn:microsoft.com/office/officeart/2005/8/layout/orgChart1"/>
    <dgm:cxn modelId="{EF792A1D-A48E-DD4E-9573-87BE935CEC08}" type="presOf" srcId="{32F2D8A8-FA35-9A4F-B957-EBA04158D182}" destId="{6E11823A-DD0F-514B-8133-443F08515806}" srcOrd="1" destOrd="0" presId="urn:microsoft.com/office/officeart/2005/8/layout/orgChart1"/>
    <dgm:cxn modelId="{8B5FE024-3FFF-D64F-9B28-9FC01D2E22AF}" type="presOf" srcId="{D0C5010A-9148-2E42-A0CB-C19671395E2C}" destId="{36C1DB60-7891-874E-A7B0-74D94514FFFA}" srcOrd="0" destOrd="0" presId="urn:microsoft.com/office/officeart/2005/8/layout/orgChart1"/>
    <dgm:cxn modelId="{2DC7A327-982D-6A45-A040-7EF9371540B4}" type="presOf" srcId="{CB8AB1DA-8990-814E-9D43-1083F371256E}" destId="{29DF0787-EC12-2642-94CE-8F613D67DF2C}" srcOrd="0" destOrd="0" presId="urn:microsoft.com/office/officeart/2005/8/layout/orgChart1"/>
    <dgm:cxn modelId="{151E3B28-4DC1-8B47-B689-59CD861EA2C3}" type="presOf" srcId="{34B7088B-3075-014D-895C-306D33A22D70}" destId="{7E7474A2-F12A-B046-A5F2-DD72B2C4F201}" srcOrd="0" destOrd="0" presId="urn:microsoft.com/office/officeart/2005/8/layout/orgChart1"/>
    <dgm:cxn modelId="{2DC94A28-51F2-7947-9BA0-453769B598CB}" srcId="{32F2D8A8-FA35-9A4F-B957-EBA04158D182}" destId="{308D11A7-C95A-8547-8640-6F22D2C4BA1A}" srcOrd="1" destOrd="0" parTransId="{A57C1EAD-2478-8D42-A97A-C573FD037ED3}" sibTransId="{4E5607F6-C385-B345-A983-A9F54300538D}"/>
    <dgm:cxn modelId="{987A3A29-CE28-5843-A926-0C0585D19BF6}" type="presOf" srcId="{0381FBF5-CD65-1C41-A81E-140E103A5722}" destId="{604B9471-01EE-A341-8DB7-515243F9C713}" srcOrd="1" destOrd="0" presId="urn:microsoft.com/office/officeart/2005/8/layout/orgChart1"/>
    <dgm:cxn modelId="{05658D2A-E709-8747-8936-D42D730084F3}" type="presOf" srcId="{32F2D8A8-FA35-9A4F-B957-EBA04158D182}" destId="{6990DB60-A007-3048-B5CA-B2DABED84D48}" srcOrd="0" destOrd="0" presId="urn:microsoft.com/office/officeart/2005/8/layout/orgChart1"/>
    <dgm:cxn modelId="{7387972B-8F7C-8548-8D75-AF5B4EF87B39}" type="presOf" srcId="{F965893F-D3CD-524C-A048-4DC441A0BEB4}" destId="{30036112-0EE4-A14B-B3F2-658EACC495EF}" srcOrd="1" destOrd="0" presId="urn:microsoft.com/office/officeart/2005/8/layout/orgChart1"/>
    <dgm:cxn modelId="{851DD22C-02DA-8348-9FD3-CBF0EC752244}" srcId="{32F2D8A8-FA35-9A4F-B957-EBA04158D182}" destId="{F7E4A882-6C0D-014C-AFFD-08D5C014ADDC}" srcOrd="4" destOrd="0" parTransId="{2B83418C-F905-554C-9823-394F9876D260}" sibTransId="{5A5945B0-CD81-2847-8C0B-D0DA0ADC54CA}"/>
    <dgm:cxn modelId="{0CD1882D-83AC-D146-AD65-6CE1B9FF15E0}" type="presOf" srcId="{AA99F118-246E-654E-90F1-71582D7EDAA1}" destId="{562741D4-520C-7B46-A061-9596FDBF5778}" srcOrd="0" destOrd="0" presId="urn:microsoft.com/office/officeart/2005/8/layout/orgChart1"/>
    <dgm:cxn modelId="{6E4FEE2F-73D5-9F45-A024-7867E244880B}" type="presOf" srcId="{D9C1888E-5A19-4B47-94FD-2360EA9A7351}" destId="{AAD3E4BF-6EC9-6A4A-9FF4-E9FF652DFE4C}" srcOrd="0" destOrd="0" presId="urn:microsoft.com/office/officeart/2005/8/layout/orgChart1"/>
    <dgm:cxn modelId="{663E4036-40BD-3D4F-A433-F210F003D300}" type="presOf" srcId="{E7BFBFDA-18D0-2949-9C3A-B4F6E0BA54EF}" destId="{5F609F91-6596-4B40-B6CB-45FFA959349E}" srcOrd="0" destOrd="0" presId="urn:microsoft.com/office/officeart/2005/8/layout/orgChart1"/>
    <dgm:cxn modelId="{0A70C436-E224-0742-8391-707488DE2646}" type="presOf" srcId="{6B7DC20F-8388-4945-9CD3-920DF0F9465F}" destId="{A999858F-89E2-DA4D-A127-D596B4E0C44C}" srcOrd="1" destOrd="0" presId="urn:microsoft.com/office/officeart/2005/8/layout/orgChart1"/>
    <dgm:cxn modelId="{EE01A839-5827-5C4F-BF77-B77F10A70C45}" type="presOf" srcId="{7A6389D3-6861-FC48-B0BD-021B16303158}" destId="{C2863407-946F-804C-A54C-87834C3AAE8D}" srcOrd="0" destOrd="0" presId="urn:microsoft.com/office/officeart/2005/8/layout/orgChart1"/>
    <dgm:cxn modelId="{D62DCF3A-2DC4-B142-8121-BB4486EFAFE8}" type="presOf" srcId="{BCFF7C5A-7C88-1742-AF9F-AB07AAA048E1}" destId="{B8F3F00D-138B-444B-A243-1BED2F6438D4}" srcOrd="0" destOrd="0" presId="urn:microsoft.com/office/officeart/2005/8/layout/orgChart1"/>
    <dgm:cxn modelId="{27F7903D-D9F6-E841-99BF-913A987A6701}" type="presOf" srcId="{CAA460E7-6A28-164A-8FF9-E415124A629B}" destId="{FA19CB6F-28C9-C345-B629-A501C3302BB0}" srcOrd="0" destOrd="0" presId="urn:microsoft.com/office/officeart/2005/8/layout/orgChart1"/>
    <dgm:cxn modelId="{BCE31F3F-89D8-754D-BB92-315C9303995D}" type="presOf" srcId="{038DA7DF-8F3F-854D-BC63-183F42CB7976}" destId="{7F2680CB-EA21-5F41-9AF7-B0E691ACFAF4}" srcOrd="0" destOrd="0" presId="urn:microsoft.com/office/officeart/2005/8/layout/orgChart1"/>
    <dgm:cxn modelId="{28EB8A5C-3655-E14C-8743-99B2AAA14BAB}" srcId="{0381FBF5-CD65-1C41-A81E-140E103A5722}" destId="{8F6211CA-4715-6D4F-A0B6-165C63334DED}" srcOrd="4" destOrd="0" parTransId="{C9E353D5-C10D-204E-8632-8F45D52BE24A}" sibTransId="{64040A4F-7DAB-0847-91B0-3DE73DAEFF71}"/>
    <dgm:cxn modelId="{C14C605E-42C4-9D43-8958-5D056B474FFA}" type="presOf" srcId="{80AB7486-F13A-D748-8AB4-765D1D9EE1FD}" destId="{142807D5-43E9-8A43-A9B3-CF862FA3A2E3}" srcOrd="0" destOrd="0" presId="urn:microsoft.com/office/officeart/2005/8/layout/orgChart1"/>
    <dgm:cxn modelId="{89C8735E-7286-324C-9AFA-FDBC4C5EDD38}" srcId="{7021AA23-C15D-614D-BBC7-548352ABD339}" destId="{C3F5D784-0805-2F4E-A351-B8ECF71D5028}" srcOrd="0" destOrd="0" parTransId="{5EC7F44D-6350-2246-AF78-F0E2DF48896D}" sibTransId="{0E7259E5-A67F-D14F-8139-E463910C336E}"/>
    <dgm:cxn modelId="{96576241-A0B8-1043-A3DA-D2CD64FFACF2}" type="presOf" srcId="{2B83418C-F905-554C-9823-394F9876D260}" destId="{84BEFABD-0614-8540-98AD-858209A56DFA}" srcOrd="0" destOrd="0" presId="urn:microsoft.com/office/officeart/2005/8/layout/orgChart1"/>
    <dgm:cxn modelId="{D9918541-C4D3-CA48-849F-40644AFD766A}" type="presOf" srcId="{B137A0AB-D27D-F94E-B378-C71ED7E9276C}" destId="{31F12219-972D-2044-B5E9-E743E992C638}" srcOrd="1" destOrd="0" presId="urn:microsoft.com/office/officeart/2005/8/layout/orgChart1"/>
    <dgm:cxn modelId="{8B71A741-914B-964E-BB50-2875225E54B7}" type="presOf" srcId="{E4EE17FC-ABBB-1145-A4C1-D75012444AE3}" destId="{56480ECC-C676-B64C-AF36-229B4F49EE3A}" srcOrd="0" destOrd="0" presId="urn:microsoft.com/office/officeart/2005/8/layout/orgChart1"/>
    <dgm:cxn modelId="{98E61942-B21C-724E-B810-FC6BEB0BE90E}" type="presOf" srcId="{0A774C54-D81A-AA4C-8AF1-0D7EB33587D8}" destId="{35593BF2-343C-A541-B882-8C74F6E9E11D}" srcOrd="0" destOrd="0" presId="urn:microsoft.com/office/officeart/2005/8/layout/orgChart1"/>
    <dgm:cxn modelId="{3F80D942-6C55-3F47-A22E-D0382A486C68}" type="presOf" srcId="{C3F5D784-0805-2F4E-A351-B8ECF71D5028}" destId="{7476CEB1-433C-3B4A-8172-447AF19DDD71}" srcOrd="0" destOrd="0" presId="urn:microsoft.com/office/officeart/2005/8/layout/orgChart1"/>
    <dgm:cxn modelId="{78C22C65-AAB8-A34D-80DD-5CE900631C41}" type="presOf" srcId="{62C51AEE-05A0-D241-9BA0-D42AF99BDAC0}" destId="{5E34D44E-CBE5-A24E-AA5F-0B51F1D6D120}" srcOrd="0" destOrd="0" presId="urn:microsoft.com/office/officeart/2005/8/layout/orgChart1"/>
    <dgm:cxn modelId="{EC8A5D45-2AD1-C64E-92BF-AC9F0D7D67DE}" type="presOf" srcId="{86C9B910-5CD1-1C4E-ABEC-9152D4CDFB1A}" destId="{6D9E894F-7EF8-1641-871A-23DB66AFCA09}" srcOrd="0" destOrd="0" presId="urn:microsoft.com/office/officeart/2005/8/layout/orgChart1"/>
    <dgm:cxn modelId="{6CE40847-E90D-B642-9E0A-79F606E391B3}" type="presOf" srcId="{7FB52B90-B00C-CC4B-9461-4CB65EF8214D}" destId="{1E92E8FF-5D62-D340-BC5E-F7753A0D98B8}" srcOrd="0" destOrd="0" presId="urn:microsoft.com/office/officeart/2005/8/layout/orgChart1"/>
    <dgm:cxn modelId="{971B2E67-C661-B149-B087-CD2AE406CFE6}" srcId="{D0C5010A-9148-2E42-A0CB-C19671395E2C}" destId="{80AB7486-F13A-D748-8AB4-765D1D9EE1FD}" srcOrd="5" destOrd="0" parTransId="{280865EC-F95D-3E47-B8FD-8139F899DF45}" sibTransId="{EDD553BE-64F6-544A-9D25-0CF6F29FF9BD}"/>
    <dgm:cxn modelId="{27DF6767-1594-254E-B9E5-44C3566B8902}" type="presOf" srcId="{79F3A676-E7BF-AD4D-A38B-647AF8D2F7D1}" destId="{B676C8EE-A11B-2240-BC6F-98E7F61E4D44}" srcOrd="1" destOrd="0" presId="urn:microsoft.com/office/officeart/2005/8/layout/orgChart1"/>
    <dgm:cxn modelId="{DC8F7249-657F-5749-A028-05367B73B2E8}" srcId="{0381FBF5-CD65-1C41-A81E-140E103A5722}" destId="{BA38795F-36EE-E54B-845F-84397DD1B269}" srcOrd="1" destOrd="0" parTransId="{DC71C3A6-89D9-E749-A567-45DEE879D1C1}" sibTransId="{ED98CC7A-4227-5C4A-864C-0037747FA7F9}"/>
    <dgm:cxn modelId="{201A134A-8455-D347-A1B7-190DEA165E87}" type="presOf" srcId="{D9C1888E-5A19-4B47-94FD-2360EA9A7351}" destId="{08E28292-C65B-394C-B26D-ABF7F3CD0B37}" srcOrd="1" destOrd="0" presId="urn:microsoft.com/office/officeart/2005/8/layout/orgChart1"/>
    <dgm:cxn modelId="{4F320F6C-E324-D347-ABC4-BAAF186DFB0D}" srcId="{D0C5010A-9148-2E42-A0CB-C19671395E2C}" destId="{6B7DC20F-8388-4945-9CD3-920DF0F9465F}" srcOrd="2" destOrd="0" parTransId="{013A5F8E-EC5A-9A41-A82D-9DE9DE4B1CA6}" sibTransId="{8D1C5EE5-669B-414F-9BCE-0D7A9AD43AF1}"/>
    <dgm:cxn modelId="{9F87376D-6EAF-F846-9815-C9219C741EFD}" type="presOf" srcId="{24F6C881-3005-3640-8CDF-B9E57A7B4D45}" destId="{9B73A1CB-715D-EC48-9DC0-2D5B840EAF8D}" srcOrd="0" destOrd="0" presId="urn:microsoft.com/office/officeart/2005/8/layout/orgChart1"/>
    <dgm:cxn modelId="{5C7E5E4D-75A8-1C44-85D0-0298FD13BF38}" srcId="{0381FBF5-CD65-1C41-A81E-140E103A5722}" destId="{D9C1888E-5A19-4B47-94FD-2360EA9A7351}" srcOrd="0" destOrd="0" parTransId="{AA99F118-246E-654E-90F1-71582D7EDAA1}" sibTransId="{5A11D027-9838-404A-9696-28359EEDE5BF}"/>
    <dgm:cxn modelId="{0D554A6D-E703-3145-801A-10510351422F}" type="presOf" srcId="{0381FBF5-CD65-1C41-A81E-140E103A5722}" destId="{B6FCF763-1FE6-8340-8A99-93D3D23C332C}" srcOrd="0" destOrd="0" presId="urn:microsoft.com/office/officeart/2005/8/layout/orgChart1"/>
    <dgm:cxn modelId="{487E986D-67D2-F743-B5C9-56E4320CDBAB}" srcId="{32F2D8A8-FA35-9A4F-B957-EBA04158D182}" destId="{394DA995-E9E4-9744-8F2E-0BB460693581}" srcOrd="2" destOrd="0" parTransId="{D9442415-FF1D-9E4C-A595-423AFAC06805}" sibTransId="{A8BA629D-D129-BE4B-A129-79BD5AA4D73B}"/>
    <dgm:cxn modelId="{4FFFAB4E-68BD-A646-B258-43C84463CD01}" type="presOf" srcId="{D3A59460-6CF2-FA45-8E23-0805C1769C7F}" destId="{61936E32-CB64-AB44-A896-CB3BA3D4C274}" srcOrd="1" destOrd="0" presId="urn:microsoft.com/office/officeart/2005/8/layout/orgChart1"/>
    <dgm:cxn modelId="{5300AE6E-5FA6-B64A-9F27-62A7643CB1D7}" type="presOf" srcId="{3694EE40-6A1D-EE4C-ADBB-789C740F59B1}" destId="{28E291B5-45C5-6344-A4E4-A1EC82B4E18D}" srcOrd="0" destOrd="0" presId="urn:microsoft.com/office/officeart/2005/8/layout/orgChart1"/>
    <dgm:cxn modelId="{AC123C6F-96E1-B24F-9B6E-127EBD2A4C8A}" type="presOf" srcId="{AB79AC10-431C-BE49-8DB3-32A4B1F35B52}" destId="{BB0418F4-50E9-E544-9FD8-1643076855D8}" srcOrd="0" destOrd="0" presId="urn:microsoft.com/office/officeart/2005/8/layout/orgChart1"/>
    <dgm:cxn modelId="{8E713F4F-4449-7741-B554-014759971D44}" type="presOf" srcId="{654F53A8-2899-0148-B897-F7BA09092B3C}" destId="{9501E2DD-5AFC-0947-8E87-1198E5303080}" srcOrd="0" destOrd="0" presId="urn:microsoft.com/office/officeart/2005/8/layout/orgChart1"/>
    <dgm:cxn modelId="{C87E8A6F-7378-B24E-9977-75D8058008E9}" type="presOf" srcId="{DC71C3A6-89D9-E749-A567-45DEE879D1C1}" destId="{C7B19610-951D-644C-9E6C-6B0446E5104A}" srcOrd="0" destOrd="0" presId="urn:microsoft.com/office/officeart/2005/8/layout/orgChart1"/>
    <dgm:cxn modelId="{C7BA8A4F-AF03-0E42-9596-E33F34383CCC}" type="presOf" srcId="{7A90FC67-F7A8-8848-9D1C-3D29687EB9AD}" destId="{537EEE47-801D-9B4F-9668-B325ACD11218}" srcOrd="0" destOrd="0" presId="urn:microsoft.com/office/officeart/2005/8/layout/orgChart1"/>
    <dgm:cxn modelId="{29ECEE4F-2124-B045-A429-877D1A3AD4D2}" type="presOf" srcId="{B6FBDCEA-0D84-3E47-AADF-1B1EDFBE18E3}" destId="{434A0349-0AE9-CB41-B9D3-C875C7E88616}" srcOrd="1" destOrd="0" presId="urn:microsoft.com/office/officeart/2005/8/layout/orgChart1"/>
    <dgm:cxn modelId="{A1AB0C70-AB4F-3D40-BDE3-BFB2A18DDEDD}" srcId="{83BF3B28-DDCB-104E-AEC2-DE6CACD41D22}" destId="{79F3A676-E7BF-AD4D-A38B-647AF8D2F7D1}" srcOrd="2" destOrd="0" parTransId="{E7BFBFDA-18D0-2949-9C3A-B4F6E0BA54EF}" sibTransId="{321DE5C2-5B78-BB48-B2EE-39A22756D146}"/>
    <dgm:cxn modelId="{338D6770-B3E1-C247-8A54-3D69296403C3}" type="presOf" srcId="{786EE94F-DFFC-5B45-9676-419994D94163}" destId="{4BD4B688-9B00-3640-B592-DA4161FB0834}" srcOrd="0" destOrd="0" presId="urn:microsoft.com/office/officeart/2005/8/layout/orgChart1"/>
    <dgm:cxn modelId="{F1206551-FAB6-6147-B311-3F1E6F899272}" type="presOf" srcId="{394DA995-E9E4-9744-8F2E-0BB460693581}" destId="{5762925B-955A-8E43-8F84-0797239D1159}" srcOrd="1" destOrd="0" presId="urn:microsoft.com/office/officeart/2005/8/layout/orgChart1"/>
    <dgm:cxn modelId="{8963F171-DCC7-554B-8AFB-04010A0B88CE}" srcId="{0381FBF5-CD65-1C41-A81E-140E103A5722}" destId="{6811A8E9-93FD-0348-B6CD-94582C49224A}" srcOrd="2" destOrd="0" parTransId="{654F53A8-2899-0148-B897-F7BA09092B3C}" sibTransId="{FE8B5D77-4BA2-A246-B2D7-454004D21A79}"/>
    <dgm:cxn modelId="{6D9F7653-EE98-A44E-9915-1BA125D5FF59}" srcId="{83BF3B28-DDCB-104E-AEC2-DE6CACD41D22}" destId="{B6FBDCEA-0D84-3E47-AADF-1B1EDFBE18E3}" srcOrd="4" destOrd="0" parTransId="{176A4AC1-4FB8-D546-8A7A-80F4E61BAD5B}" sibTransId="{42329767-02E3-9F49-8658-7D25E7582078}"/>
    <dgm:cxn modelId="{4E334154-F967-0B42-96C0-C9D8C1C2E701}" srcId="{D0C5010A-9148-2E42-A0CB-C19671395E2C}" destId="{E4EE17FC-ABBB-1145-A4C1-D75012444AE3}" srcOrd="0" destOrd="0" parTransId="{FAB6B858-2C6C-8D47-A4A3-AED3487FEFC9}" sibTransId="{1A7CB742-7858-D247-89AC-C922943BACCA}"/>
    <dgm:cxn modelId="{6C124F54-EFFF-F54E-ADA4-5E4111F3F7DB}" type="presOf" srcId="{6D693B4D-6D86-CC42-B078-263F3970B273}" destId="{45C054F3-6932-CA42-94B9-329B8C0C7DEB}" srcOrd="0" destOrd="0" presId="urn:microsoft.com/office/officeart/2005/8/layout/orgChart1"/>
    <dgm:cxn modelId="{AADC1975-E77D-0B42-BCAE-5DFF9020ACE3}" type="presOf" srcId="{B6FBDCEA-0D84-3E47-AADF-1B1EDFBE18E3}" destId="{73DA2305-3458-1F40-9142-0B2EF9E4B7D3}" srcOrd="0" destOrd="0" presId="urn:microsoft.com/office/officeart/2005/8/layout/orgChart1"/>
    <dgm:cxn modelId="{F757BC56-EA7A-E84A-A5BD-DB9421B70068}" type="presOf" srcId="{D9442415-FF1D-9E4C-A595-423AFAC06805}" destId="{BB154220-35E0-6F43-B137-80CE45FFAF21}" srcOrd="0" destOrd="0" presId="urn:microsoft.com/office/officeart/2005/8/layout/orgChart1"/>
    <dgm:cxn modelId="{135B3757-FFD6-C043-BA28-F69490208763}" srcId="{7021AA23-C15D-614D-BBC7-548352ABD339}" destId="{CB8AB1DA-8990-814E-9D43-1083F371256E}" srcOrd="2" destOrd="0" parTransId="{BCFF7C5A-7C88-1742-AF9F-AB07AAA048E1}" sibTransId="{112BB454-DC0D-074F-BEA3-1B9E022261A8}"/>
    <dgm:cxn modelId="{94242458-9BE2-C847-BF83-BFF0E358F8DB}" type="presOf" srcId="{E7C98943-C8D6-2F42-855A-6514E6C488A2}" destId="{398D9539-D842-E44E-B439-45B3BAE557D2}" srcOrd="0" destOrd="0" presId="urn:microsoft.com/office/officeart/2005/8/layout/orgChart1"/>
    <dgm:cxn modelId="{92E3E578-D048-1B41-BF63-1E3B33FB195D}" srcId="{83BF3B28-DDCB-104E-AEC2-DE6CACD41D22}" destId="{D3A59460-6CF2-FA45-8E23-0805C1769C7F}" srcOrd="0" destOrd="0" parTransId="{9E780E12-FC23-DC42-8249-21CD9C20AC1A}" sibTransId="{75CE43AB-8588-CC4B-8138-F4DD63BFD34F}"/>
    <dgm:cxn modelId="{507AFD58-0ED8-374A-A151-209BA355CBB1}" srcId="{D0C5010A-9148-2E42-A0CB-C19671395E2C}" destId="{7A6389D3-6861-FC48-B0BD-021B16303158}" srcOrd="4" destOrd="0" parTransId="{9E21207B-4A43-1343-B162-02F0999DAF51}" sibTransId="{FEB313A8-FA51-E34E-BF59-80FCB20CDC2E}"/>
    <dgm:cxn modelId="{CD9E0679-C4CE-644A-8493-0CED208BFA6B}" type="presOf" srcId="{E2FE4331-76C6-FE45-96C7-A0B30F10352B}" destId="{A62CF8E5-DA86-8F4A-8ECE-F96ED40B67DA}" srcOrd="0" destOrd="0" presId="urn:microsoft.com/office/officeart/2005/8/layout/orgChart1"/>
    <dgm:cxn modelId="{9482C579-84CF-5B49-8E58-0099B8B80A2E}" type="presOf" srcId="{D876FC29-44C5-094A-B74E-C37367337A79}" destId="{BD51FEF2-185C-FD41-9F90-BC6E601BCADB}" srcOrd="0" destOrd="0" presId="urn:microsoft.com/office/officeart/2005/8/layout/orgChart1"/>
    <dgm:cxn modelId="{2195CA59-8BA5-C245-BD85-64DF265A4D31}" type="presOf" srcId="{F7E4A882-6C0D-014C-AFFD-08D5C014ADDC}" destId="{CFA5289D-FB60-A942-AECB-48374A6FD92E}" srcOrd="1" destOrd="0" presId="urn:microsoft.com/office/officeart/2005/8/layout/orgChart1"/>
    <dgm:cxn modelId="{1BBBF159-7F95-5048-8980-20353E581C5A}" type="presOf" srcId="{80AB7486-F13A-D748-8AB4-765D1D9EE1FD}" destId="{D8DB44EC-01CE-BC40-88EF-042F237B19DF}" srcOrd="1" destOrd="0" presId="urn:microsoft.com/office/officeart/2005/8/layout/orgChart1"/>
    <dgm:cxn modelId="{DABCCF7A-6CC9-3A4E-808C-403BD5BDF758}" type="presOf" srcId="{308D11A7-C95A-8547-8640-6F22D2C4BA1A}" destId="{43F709E3-1E53-864D-A686-A2B0EFF6D289}" srcOrd="1" destOrd="0" presId="urn:microsoft.com/office/officeart/2005/8/layout/orgChart1"/>
    <dgm:cxn modelId="{83FD4E7B-34E6-4D45-9267-96DBD68482A2}" srcId="{B137A0AB-D27D-F94E-B378-C71ED7E9276C}" destId="{32F2D8A8-FA35-9A4F-B957-EBA04158D182}" srcOrd="5" destOrd="0" parTransId="{E7C98943-C8D6-2F42-855A-6514E6C488A2}" sibTransId="{072C7F22-6DF3-FC4F-BD2C-9111138810E6}"/>
    <dgm:cxn modelId="{44ED197E-D1FF-E748-B536-712C503D120A}" srcId="{60629B4D-9237-D348-8CCA-A7031475E0AE}" destId="{52CF6F33-88B8-6F42-989D-65E1E0A9E456}" srcOrd="4" destOrd="0" parTransId="{24F6C881-3005-3640-8CDF-B9E57A7B4D45}" sibTransId="{0932DBF2-5B83-C14B-A1CE-70D11BCB0876}"/>
    <dgm:cxn modelId="{694FDD82-EBD0-3C4F-89FE-675F892DADE0}" type="presOf" srcId="{BC798A42-EBD6-BC4D-A371-D27F9B7981A1}" destId="{1C51C22B-6652-3548-B2BF-69450890F277}" srcOrd="0" destOrd="0" presId="urn:microsoft.com/office/officeart/2005/8/layout/orgChart1"/>
    <dgm:cxn modelId="{D6FF3A83-9674-9840-95D0-F952C8C30788}" srcId="{B137A0AB-D27D-F94E-B378-C71ED7E9276C}" destId="{D0C5010A-9148-2E42-A0CB-C19671395E2C}" srcOrd="1" destOrd="0" parTransId="{EE52B432-E00D-9C4D-8931-6C486C943433}" sibTransId="{2352ECAE-80ED-B849-8464-31ADFDEB9544}"/>
    <dgm:cxn modelId="{1AFAA384-BE5D-454E-A0C6-5D4D4AB63B0E}" srcId="{7021AA23-C15D-614D-BBC7-548352ABD339}" destId="{19A95069-9D2A-E243-80AA-37FE3AD9CC74}" srcOrd="1" destOrd="0" parTransId="{7A90FC67-F7A8-8848-9D1C-3D29687EB9AD}" sibTransId="{B9ED003E-FADA-0342-91FD-E790EF4A0D42}"/>
    <dgm:cxn modelId="{3CC1C984-6D1F-6647-BCA4-715B55F6A760}" type="presOf" srcId="{FAB6B858-2C6C-8D47-A4A3-AED3487FEFC9}" destId="{F786B599-B9DF-784E-ACC9-2EB9621AD304}" srcOrd="0" destOrd="0" presId="urn:microsoft.com/office/officeart/2005/8/layout/orgChart1"/>
    <dgm:cxn modelId="{8D0D5886-653D-8F48-BF9A-5208BD21F17A}" srcId="{D0C5010A-9148-2E42-A0CB-C19671395E2C}" destId="{F965893F-D3CD-524C-A048-4DC441A0BEB4}" srcOrd="1" destOrd="0" parTransId="{34B7088B-3075-014D-895C-306D33A22D70}" sibTransId="{373D773A-09E8-FD4E-98A0-C8707A5B56EE}"/>
    <dgm:cxn modelId="{5FB27886-382D-4343-A614-0AA42B03DA40}" type="presOf" srcId="{8F6211CA-4715-6D4F-A0B6-165C63334DED}" destId="{905D5289-2D3B-604A-9C43-1984F95DAB5E}" srcOrd="1" destOrd="0" presId="urn:microsoft.com/office/officeart/2005/8/layout/orgChart1"/>
    <dgm:cxn modelId="{C43FB386-1CFB-514E-A3FC-2441F3753543}" type="presOf" srcId="{5DBB5110-EA44-3A4C-946A-B4C47D154595}" destId="{64DE77EB-AB99-664D-B6E1-1F1D5F052ADF}" srcOrd="0" destOrd="0" presId="urn:microsoft.com/office/officeart/2005/8/layout/orgChart1"/>
    <dgm:cxn modelId="{A341B187-6BEB-1641-B013-FCC5F4B441EE}" type="presOf" srcId="{7A6389D3-6861-FC48-B0BD-021B16303158}" destId="{F4F52A51-1ADC-8E43-820A-B57EC6135208}" srcOrd="1" destOrd="0" presId="urn:microsoft.com/office/officeart/2005/8/layout/orgChart1"/>
    <dgm:cxn modelId="{4A91CE87-C711-CD43-A96F-0BFBE6B95B09}" type="presOf" srcId="{E1F05061-BDA0-344D-859E-2B73DC2A1CD8}" destId="{7CEBD404-C4C3-9E49-B1DC-02C1A1CB9822}" srcOrd="0" destOrd="0" presId="urn:microsoft.com/office/officeart/2005/8/layout/orgChart1"/>
    <dgm:cxn modelId="{D28D958A-68CD-494B-8C3E-493ACBA2A4B8}" type="presOf" srcId="{F7E4A882-6C0D-014C-AFFD-08D5C014ADDC}" destId="{1EF6FA8A-CB56-DD4A-B4B1-D831A56FCA14}" srcOrd="0" destOrd="0" presId="urn:microsoft.com/office/officeart/2005/8/layout/orgChart1"/>
    <dgm:cxn modelId="{BA50A48B-3F1A-3943-9D32-DAD607FD1E57}" type="presOf" srcId="{38BA7BCD-C58A-4449-BDC7-08790FCC27D6}" destId="{4FF7FE09-A74B-F24B-9C3F-CFB372739E20}" srcOrd="0" destOrd="0" presId="urn:microsoft.com/office/officeart/2005/8/layout/orgChart1"/>
    <dgm:cxn modelId="{F377B68C-4B28-DE49-99B3-F904FE2C4D49}" type="presOf" srcId="{C9E353D5-C10D-204E-8632-8F45D52BE24A}" destId="{B2A2CA56-9192-A243-B464-AC69A3B887AF}" srcOrd="0" destOrd="0" presId="urn:microsoft.com/office/officeart/2005/8/layout/orgChart1"/>
    <dgm:cxn modelId="{3CE86C95-C1E9-4742-8966-D30E8234F882}" type="presOf" srcId="{257AD341-2964-E341-ADD5-477D25B0AE03}" destId="{7ABBFAB2-18A6-6441-8767-9CDFEC81B4D3}" srcOrd="1" destOrd="0" presId="urn:microsoft.com/office/officeart/2005/8/layout/orgChart1"/>
    <dgm:cxn modelId="{4E452D99-5CAA-4C4F-87AF-406C0366AE14}" type="presOf" srcId="{60629B4D-9237-D348-8CCA-A7031475E0AE}" destId="{1F0AFBAB-8B14-8746-99A9-996F96AA11A1}" srcOrd="0" destOrd="0" presId="urn:microsoft.com/office/officeart/2005/8/layout/orgChart1"/>
    <dgm:cxn modelId="{3E09B299-786B-DC48-9A46-3B00C942F265}" type="presOf" srcId="{52CF6F33-88B8-6F42-989D-65E1E0A9E456}" destId="{DEC5074D-60F6-B340-882E-41B7D6430305}" srcOrd="0" destOrd="0" presId="urn:microsoft.com/office/officeart/2005/8/layout/orgChart1"/>
    <dgm:cxn modelId="{2A06FA99-3F0A-5042-91C8-7FED7052DE91}" type="presOf" srcId="{37BD8AE3-51C2-E149-9BFA-B54AA00DC331}" destId="{0314A6DD-FFE0-6A4A-9B12-C52CDF67A904}" srcOrd="0" destOrd="0" presId="urn:microsoft.com/office/officeart/2005/8/layout/orgChart1"/>
    <dgm:cxn modelId="{FA98B79B-A9BE-CF43-A22A-B775B432C03E}" type="presOf" srcId="{9E21207B-4A43-1343-B162-02F0999DAF51}" destId="{9401A286-6A69-7844-AE96-E0FED6BCF6C8}" srcOrd="0" destOrd="0" presId="urn:microsoft.com/office/officeart/2005/8/layout/orgChart1"/>
    <dgm:cxn modelId="{5225379D-A7C8-8545-85C3-DCDF28EBD5C0}" type="presOf" srcId="{B94CDD90-8348-944E-B029-1DCC48A03799}" destId="{FBE4C0B8-6C39-A54E-85D0-D25BB9266AA9}" srcOrd="0" destOrd="0" presId="urn:microsoft.com/office/officeart/2005/8/layout/orgChart1"/>
    <dgm:cxn modelId="{E8FE5E9D-90C2-2D4C-AEDD-A38234D624C1}" type="presOf" srcId="{3694EE40-6A1D-EE4C-ADBB-789C740F59B1}" destId="{373775D4-4DE2-B844-9B46-EA120335E168}" srcOrd="1" destOrd="0" presId="urn:microsoft.com/office/officeart/2005/8/layout/orgChart1"/>
    <dgm:cxn modelId="{91F1449D-8029-3848-AF90-A6E5589962C4}" type="presOf" srcId="{62C51AEE-05A0-D241-9BA0-D42AF99BDAC0}" destId="{BDF7162B-F434-6B4E-A78C-23B60249E68B}" srcOrd="1" destOrd="0" presId="urn:microsoft.com/office/officeart/2005/8/layout/orgChart1"/>
    <dgm:cxn modelId="{93673F9E-36D7-3D45-A443-0DD176317D2A}" type="presOf" srcId="{9E780E12-FC23-DC42-8249-21CD9C20AC1A}" destId="{E1CBC568-962B-9B46-9611-5434FFB16649}" srcOrd="0" destOrd="0" presId="urn:microsoft.com/office/officeart/2005/8/layout/orgChart1"/>
    <dgm:cxn modelId="{4806809E-C9C9-0C41-BF8A-A3CF3FAAB08E}" type="presOf" srcId="{649B0BA8-4FED-7542-8F21-A7DC1AE0B970}" destId="{7A970BA3-14EF-F241-806E-67D770A887AA}" srcOrd="0" destOrd="0" presId="urn:microsoft.com/office/officeart/2005/8/layout/orgChart1"/>
    <dgm:cxn modelId="{74E2C29E-E4FC-2B4C-A34C-ECD8C7CA67FF}" type="presOf" srcId="{176A4AC1-4FB8-D546-8A7A-80F4E61BAD5B}" destId="{AF3A6AF5-E550-8247-B3AE-5A858EBCC0C9}" srcOrd="0" destOrd="0" presId="urn:microsoft.com/office/officeart/2005/8/layout/orgChart1"/>
    <dgm:cxn modelId="{38234C9F-0A35-9A45-94CF-C09A88770756}" type="presOf" srcId="{6B7DC20F-8388-4945-9CD3-920DF0F9465F}" destId="{CB228964-F2B8-2D43-ADB4-B5AA76C7CD83}" srcOrd="0" destOrd="0" presId="urn:microsoft.com/office/officeart/2005/8/layout/orgChart1"/>
    <dgm:cxn modelId="{8F945DA0-8721-A644-8B42-7FE7AC26B213}" srcId="{0381FBF5-CD65-1C41-A81E-140E103A5722}" destId="{E67841C7-85D8-244D-8AAD-3082472049DD}" srcOrd="3" destOrd="0" parTransId="{848672E6-4503-424F-9B2E-EBCBE589B32B}" sibTransId="{C40B1C67-38E2-B647-8CDF-2AFFEF5ABCE5}"/>
    <dgm:cxn modelId="{E166F6A2-AECC-024C-B2B3-B6586684E261}" type="presOf" srcId="{EE52B432-E00D-9C4D-8931-6C486C943433}" destId="{C3FDEBB8-9D42-0C4B-BA70-6EA495DCF7F4}" srcOrd="0" destOrd="0" presId="urn:microsoft.com/office/officeart/2005/8/layout/orgChart1"/>
    <dgm:cxn modelId="{C1D135A3-05D7-A84B-8689-223575128A1F}" type="presOf" srcId="{6D693B4D-6D86-CC42-B078-263F3970B273}" destId="{F3679DA7-273F-D944-9FFE-51D88E8E67BD}" srcOrd="1" destOrd="0" presId="urn:microsoft.com/office/officeart/2005/8/layout/orgChart1"/>
    <dgm:cxn modelId="{BBADB8A3-869E-8D49-AA1A-2E9271758355}" srcId="{83BF3B28-DDCB-104E-AEC2-DE6CACD41D22}" destId="{786EE94F-DFFC-5B45-9676-419994D94163}" srcOrd="3" destOrd="0" parTransId="{CAA460E7-6A28-164A-8FF9-E415124A629B}" sibTransId="{0ACEC8B8-2CD3-8945-A7C9-CCE2907E4A2A}"/>
    <dgm:cxn modelId="{81B363A4-A9C3-A441-AEAA-857B791E8BF4}" type="presOf" srcId="{E1F05061-BDA0-344D-859E-2B73DC2A1CD8}" destId="{0A2382AB-5189-5244-8FD1-8D534A8C0DE7}" srcOrd="1" destOrd="0" presId="urn:microsoft.com/office/officeart/2005/8/layout/orgChart1"/>
    <dgm:cxn modelId="{DF89FFA5-5245-2E4B-A874-B6A68A4DBFA8}" type="presOf" srcId="{D0C5010A-9148-2E42-A0CB-C19671395E2C}" destId="{CFEC7DA7-06D7-1440-9C32-730F1DFA6735}" srcOrd="1" destOrd="0" presId="urn:microsoft.com/office/officeart/2005/8/layout/orgChart1"/>
    <dgm:cxn modelId="{46B97BA6-3116-804E-BE5B-B089430BBA18}" type="presOf" srcId="{52CF6F33-88B8-6F42-989D-65E1E0A9E456}" destId="{E07921F5-235C-3A4A-B5C9-8EB0D93FF3AA}" srcOrd="1" destOrd="0" presId="urn:microsoft.com/office/officeart/2005/8/layout/orgChart1"/>
    <dgm:cxn modelId="{DE33C5A6-99B0-AF42-B1C1-99E02878F01B}" type="presOf" srcId="{394DA995-E9E4-9744-8F2E-0BB460693581}" destId="{BDEBF1D7-70B5-C246-B9D7-47DF5B7DC9F2}" srcOrd="0" destOrd="0" presId="urn:microsoft.com/office/officeart/2005/8/layout/orgChart1"/>
    <dgm:cxn modelId="{4BD2E9A9-C8FF-ED4D-99E3-8CDBD350CCEC}" type="presOf" srcId="{054851B5-6BE8-E340-AE90-355E7E08CC44}" destId="{0F79F015-8F37-AE4A-B3FF-1A61BBB1A823}" srcOrd="0" destOrd="0" presId="urn:microsoft.com/office/officeart/2005/8/layout/orgChart1"/>
    <dgm:cxn modelId="{FAE80FAB-3C12-694F-9B58-A67D8B9C3E65}" type="presOf" srcId="{8F6211CA-4715-6D4F-A0B6-165C63334DED}" destId="{4D6651AF-94BE-2145-88EC-01264914E63F}" srcOrd="0" destOrd="0" presId="urn:microsoft.com/office/officeart/2005/8/layout/orgChart1"/>
    <dgm:cxn modelId="{86D740AF-3F79-A549-AA99-5C24DC0AE281}" type="presOf" srcId="{7021AA23-C15D-614D-BBC7-548352ABD339}" destId="{6B483D3A-94A5-B84F-BCEF-DF90649B938C}" srcOrd="1" destOrd="0" presId="urn:microsoft.com/office/officeart/2005/8/layout/orgChart1"/>
    <dgm:cxn modelId="{E75314B1-EF3C-3B47-AADD-06572EE405EE}" type="presOf" srcId="{7021AA23-C15D-614D-BBC7-548352ABD339}" destId="{8A848E68-679B-7644-A0AB-E9A677216059}" srcOrd="0" destOrd="0" presId="urn:microsoft.com/office/officeart/2005/8/layout/orgChart1"/>
    <dgm:cxn modelId="{5088D4B1-4D50-CF48-A34C-A78ABE0BC487}" srcId="{7021AA23-C15D-614D-BBC7-548352ABD339}" destId="{6D693B4D-6D86-CC42-B078-263F3970B273}" srcOrd="3" destOrd="0" parTransId="{005CBB9F-86A8-3B49-BAB6-E603A958D592}" sibTransId="{0B33EC34-6F8F-5B45-ABF8-48C540F80EF2}"/>
    <dgm:cxn modelId="{969CFFB1-E88F-AF4C-B7F8-26F6CD3B1A8E}" type="presOf" srcId="{005CBB9F-86A8-3B49-BAB6-E603A958D592}" destId="{37F2E476-1CD0-D949-9424-E68C29194D8C}" srcOrd="0" destOrd="0" presId="urn:microsoft.com/office/officeart/2005/8/layout/orgChart1"/>
    <dgm:cxn modelId="{ECCB83B2-639F-F944-997B-CF83CF6E3F3E}" type="presOf" srcId="{E67841C7-85D8-244D-8AAD-3082472049DD}" destId="{8D73DF0A-A063-904C-991B-360B6CCB3339}" srcOrd="1" destOrd="0" presId="urn:microsoft.com/office/officeart/2005/8/layout/orgChart1"/>
    <dgm:cxn modelId="{D36C3BB4-C288-494E-A149-34E89B81841B}" type="presOf" srcId="{F965893F-D3CD-524C-A048-4DC441A0BEB4}" destId="{37E24660-A462-0547-B04F-85F0A7F4F8F8}" srcOrd="0" destOrd="0" presId="urn:microsoft.com/office/officeart/2005/8/layout/orgChart1"/>
    <dgm:cxn modelId="{76933FB4-8610-8042-8368-1ADEB0043A2B}" srcId="{B137A0AB-D27D-F94E-B378-C71ED7E9276C}" destId="{60629B4D-9237-D348-8CCA-A7031475E0AE}" srcOrd="4" destOrd="0" parTransId="{B94CDD90-8348-944E-B029-1DCC48A03799}" sibTransId="{4696C551-20E7-3249-9774-5847AD6B7075}"/>
    <dgm:cxn modelId="{3EB864B6-115E-D845-A24E-FBEEFF1BB7A6}" type="presOf" srcId="{180B1F31-04BB-3D46-B340-9591D64DEBBF}" destId="{68A65FBE-ADAF-2A48-A542-3B1415C30A72}" srcOrd="1" destOrd="0" presId="urn:microsoft.com/office/officeart/2005/8/layout/orgChart1"/>
    <dgm:cxn modelId="{53CA5FB8-6976-8740-A16D-C83D81D682DC}" type="presOf" srcId="{BA38795F-36EE-E54B-845F-84397DD1B269}" destId="{617F547C-6430-6D4C-9E6C-BEAA194C5B9F}" srcOrd="0" destOrd="0" presId="urn:microsoft.com/office/officeart/2005/8/layout/orgChart1"/>
    <dgm:cxn modelId="{3280B2B8-6458-1943-AFA2-6352FE5BFD79}" srcId="{D0C5010A-9148-2E42-A0CB-C19671395E2C}" destId="{038DA7DF-8F3F-854D-BC63-183F42CB7976}" srcOrd="7" destOrd="0" parTransId="{37BD8AE3-51C2-E149-9BFA-B54AA00DC331}" sibTransId="{FACFEF01-3CD5-0A4A-816E-4B24EDBE7CD2}"/>
    <dgm:cxn modelId="{136AEBBA-0D95-A743-8D2A-455C372BB9CF}" type="presOf" srcId="{6811A8E9-93FD-0348-B6CD-94582C49224A}" destId="{4395C099-01D8-5C4E-8710-EE9544B95B50}" srcOrd="0" destOrd="0" presId="urn:microsoft.com/office/officeart/2005/8/layout/orgChart1"/>
    <dgm:cxn modelId="{9E2BD5BB-DA2B-3545-872A-A14993BB199A}" type="presOf" srcId="{79F3A676-E7BF-AD4D-A38B-647AF8D2F7D1}" destId="{B74699A6-8D94-E74F-98D1-011203ABFB4A}" srcOrd="0" destOrd="0" presId="urn:microsoft.com/office/officeart/2005/8/layout/orgChart1"/>
    <dgm:cxn modelId="{EA7737BE-9EA0-4C49-A3F6-4AE3B29B382B}" srcId="{60629B4D-9237-D348-8CCA-A7031475E0AE}" destId="{D2FC2E68-015B-7649-B291-8F3CB0C5A002}" srcOrd="1" destOrd="0" parTransId="{4081F560-C1F1-9849-B7EC-F30742CE22D5}" sibTransId="{9162D0FF-6EA2-9F44-9A79-319ACB8842AD}"/>
    <dgm:cxn modelId="{6A154FC5-C9DC-1747-8A19-541141D27350}" type="presOf" srcId="{5EC7F44D-6350-2246-AF78-F0E2DF48896D}" destId="{F6BC05E1-949D-1B48-AA43-6C723CA66FA6}" srcOrd="0" destOrd="0" presId="urn:microsoft.com/office/officeart/2005/8/layout/orgChart1"/>
    <dgm:cxn modelId="{03B252C6-31A3-3F43-983D-40E732E7DDEB}" srcId="{32F2D8A8-FA35-9A4F-B957-EBA04158D182}" destId="{62C51AEE-05A0-D241-9BA0-D42AF99BDAC0}" srcOrd="3" destOrd="0" parTransId="{AB79AC10-431C-BE49-8DB3-32A4B1F35B52}" sibTransId="{C4AFC4E6-C901-1B4C-B807-2C6A39453A96}"/>
    <dgm:cxn modelId="{6DA039C7-0007-0344-A9EE-4C274ABC6863}" srcId="{B137A0AB-D27D-F94E-B378-C71ED7E9276C}" destId="{83BF3B28-DDCB-104E-AEC2-DE6CACD41D22}" srcOrd="2" destOrd="0" parTransId="{E2FE4331-76C6-FE45-96C7-A0B30F10352B}" sibTransId="{EDEB560F-DC43-3C40-B8FF-B33E7DAA7D56}"/>
    <dgm:cxn modelId="{365E0ED9-A7E6-5F41-B81F-D8DF6CF7008D}" type="presOf" srcId="{D8F29C5E-021B-494E-8FEB-C3CCC6D0A352}" destId="{01374507-C29F-1547-8397-87918B1A8005}" srcOrd="0" destOrd="0" presId="urn:microsoft.com/office/officeart/2005/8/layout/orgChart1"/>
    <dgm:cxn modelId="{33D009DA-BF8B-084C-839C-5406953C9339}" srcId="{32F2D8A8-FA35-9A4F-B957-EBA04158D182}" destId="{0A774C54-D81A-AA4C-8AF1-0D7EB33587D8}" srcOrd="0" destOrd="0" parTransId="{5DBB5110-EA44-3A4C-946A-B4C47D154595}" sibTransId="{702476F1-1DF4-D346-A049-9C41ACB897C8}"/>
    <dgm:cxn modelId="{33D91DDF-2B1A-F644-A56C-885E9CB8B2CF}" type="presOf" srcId="{19A95069-9D2A-E243-80AA-37FE3AD9CC74}" destId="{F0DC4154-31CB-B045-8858-DF70AA6DFCD5}" srcOrd="1" destOrd="0" presId="urn:microsoft.com/office/officeart/2005/8/layout/orgChart1"/>
    <dgm:cxn modelId="{3397C0DF-ABCC-9342-9F7F-F6388FD9D05D}" type="presOf" srcId="{D2FC2E68-015B-7649-B291-8F3CB0C5A002}" destId="{A599E074-2287-424B-838B-FE79B1FF229A}" srcOrd="1" destOrd="0" presId="urn:microsoft.com/office/officeart/2005/8/layout/orgChart1"/>
    <dgm:cxn modelId="{878C1FE0-E982-AE42-AAF4-F122ADDAD9A9}" type="presOf" srcId="{4081F560-C1F1-9849-B7EC-F30742CE22D5}" destId="{D394A8F1-4F5E-0649-B1F0-517F19493256}" srcOrd="0" destOrd="0" presId="urn:microsoft.com/office/officeart/2005/8/layout/orgChart1"/>
    <dgm:cxn modelId="{441163E1-A7D7-404E-8AB7-97782E5C5155}" type="presOf" srcId="{BBCAB2AB-7FF8-7E47-9280-F77C3F95C5A6}" destId="{B2C2F6BF-0EAC-224D-B799-7B1F52EDCEAC}" srcOrd="0" destOrd="0" presId="urn:microsoft.com/office/officeart/2005/8/layout/orgChart1"/>
    <dgm:cxn modelId="{0AB455E1-E82E-2843-8F8C-CB20A0561BE4}" type="presOf" srcId="{E67841C7-85D8-244D-8AAD-3082472049DD}" destId="{A8C197A8-A446-9E4E-8373-8E406F78E9F2}" srcOrd="0" destOrd="0" presId="urn:microsoft.com/office/officeart/2005/8/layout/orgChart1"/>
    <dgm:cxn modelId="{115311E2-5B87-F54E-A3D8-1AEE396A11DC}" type="presOf" srcId="{B08C1CD9-2CE2-CA4A-964F-1F335792845B}" destId="{740D98CC-1A69-B446-A4FA-D5FF0FCBDB0E}" srcOrd="0" destOrd="0" presId="urn:microsoft.com/office/officeart/2005/8/layout/orgChart1"/>
    <dgm:cxn modelId="{5274E6E2-8C36-7241-BB33-C02A57C5A660}" type="presOf" srcId="{180B1F31-04BB-3D46-B340-9591D64DEBBF}" destId="{AAF3CFEA-349D-AA44-8E9B-CD9EA49E6510}" srcOrd="0" destOrd="0" presId="urn:microsoft.com/office/officeart/2005/8/layout/orgChart1"/>
    <dgm:cxn modelId="{1891ADE3-7FBD-5241-8B7E-57DBFF1AD2C9}" type="presOf" srcId="{CB8AB1DA-8990-814E-9D43-1083F371256E}" destId="{105E30F2-C290-0443-82B1-CB221FDA8370}" srcOrd="1" destOrd="0" presId="urn:microsoft.com/office/officeart/2005/8/layout/orgChart1"/>
    <dgm:cxn modelId="{5E09DAE3-94FD-4445-8936-DD14D961D946}" type="presOf" srcId="{308D11A7-C95A-8547-8640-6F22D2C4BA1A}" destId="{C1744C61-C522-BA48-A83F-3BEFA37E7B8F}" srcOrd="0" destOrd="0" presId="urn:microsoft.com/office/officeart/2005/8/layout/orgChart1"/>
    <dgm:cxn modelId="{0B68F0E3-BF0A-9A42-91BD-5231EA6A102F}" type="presOf" srcId="{86C9B910-5CD1-1C4E-ABEC-9152D4CDFB1A}" destId="{E5615A1A-122F-794E-8216-294A0003D309}" srcOrd="1" destOrd="0" presId="urn:microsoft.com/office/officeart/2005/8/layout/orgChart1"/>
    <dgm:cxn modelId="{B10F79E7-0A3D-EA46-A512-7B316B8394C6}" srcId="{F4A30443-B1BA-AB43-97E1-C1ED38CB11B6}" destId="{B137A0AB-D27D-F94E-B378-C71ED7E9276C}" srcOrd="0" destOrd="0" parTransId="{9A178BF7-2A93-F747-B1C5-5282E19CCB18}" sibTransId="{E2BFFD5C-D6D4-524A-BC42-F079F17D75F1}"/>
    <dgm:cxn modelId="{AEF8A7E7-38A4-914B-B890-E4C319AB35A2}" srcId="{D0C5010A-9148-2E42-A0CB-C19671395E2C}" destId="{3694EE40-6A1D-EE4C-ADBB-789C740F59B1}" srcOrd="6" destOrd="0" parTransId="{D876FC29-44C5-094A-B74E-C37367337A79}" sibTransId="{338B55BF-6316-B644-B504-7562EE4D7728}"/>
    <dgm:cxn modelId="{61199AEA-D30E-0A42-B8BD-E86BD9BD2FD6}" type="presOf" srcId="{60629B4D-9237-D348-8CCA-A7031475E0AE}" destId="{5F5FF21C-E067-514A-8989-CD9F998E1622}" srcOrd="1" destOrd="0" presId="urn:microsoft.com/office/officeart/2005/8/layout/orgChart1"/>
    <dgm:cxn modelId="{0429AFEC-99A2-734A-9B84-75B5E680B63E}" type="presOf" srcId="{013A5F8E-EC5A-9A41-A82D-9DE9DE4B1CA6}" destId="{9AB14889-72EA-1046-A5AD-6C32DE9DFCC4}" srcOrd="0" destOrd="0" presId="urn:microsoft.com/office/officeart/2005/8/layout/orgChart1"/>
    <dgm:cxn modelId="{84D4D2EC-89F6-2E48-9A25-B337739AB182}" srcId="{32F2D8A8-FA35-9A4F-B957-EBA04158D182}" destId="{D8F29C5E-021B-494E-8FEB-C3CCC6D0A352}" srcOrd="5" destOrd="0" parTransId="{38BA7BCD-C58A-4449-BDC7-08790FCC27D6}" sibTransId="{9B325977-7C06-C146-9867-E49B56B1582A}"/>
    <dgm:cxn modelId="{E2EBAAEF-A847-9D4E-BF4C-294FDF8614F8}" type="presOf" srcId="{B137A0AB-D27D-F94E-B378-C71ED7E9276C}" destId="{B185DFD9-1493-794D-B7CB-8D68186FC90D}" srcOrd="0" destOrd="0" presId="urn:microsoft.com/office/officeart/2005/8/layout/orgChart1"/>
    <dgm:cxn modelId="{9B6B3CF3-7EB0-3B45-B2CC-BFF474CE0090}" srcId="{60629B4D-9237-D348-8CCA-A7031475E0AE}" destId="{257AD341-2964-E341-ADD5-477D25B0AE03}" srcOrd="3" destOrd="0" parTransId="{BBCAB2AB-7FF8-7E47-9280-F77C3F95C5A6}" sibTransId="{63289101-E359-1044-984B-36C8A1FAAE7E}"/>
    <dgm:cxn modelId="{5DA316F4-D50F-5946-B3CD-B564D5AF6E9E}" srcId="{83BF3B28-DDCB-104E-AEC2-DE6CACD41D22}" destId="{180B1F31-04BB-3D46-B340-9591D64DEBBF}" srcOrd="1" destOrd="0" parTransId="{7DC0CB70-66BE-6948-A666-5E6B5696B575}" sibTransId="{D9597AB0-F504-A445-BDE7-7E08A0777CFC}"/>
    <dgm:cxn modelId="{ECAD73F4-E2F3-2040-AECF-3414C5B2882B}" type="presOf" srcId="{786EE94F-DFFC-5B45-9676-419994D94163}" destId="{C93787AA-2472-A642-820D-3A8740D55E0A}" srcOrd="1" destOrd="0" presId="urn:microsoft.com/office/officeart/2005/8/layout/orgChart1"/>
    <dgm:cxn modelId="{FB8D2AF5-5984-1644-9A17-C1C376004C13}" type="presOf" srcId="{257AD341-2964-E341-ADD5-477D25B0AE03}" destId="{5CC7DC7B-FE17-0847-9E81-29854FFED3AC}" srcOrd="0" destOrd="0" presId="urn:microsoft.com/office/officeart/2005/8/layout/orgChart1"/>
    <dgm:cxn modelId="{D7FB8AF6-BA98-D649-A5DC-5B7C797643EF}" type="presOf" srcId="{D2FC2E68-015B-7649-B291-8F3CB0C5A002}" destId="{77330B82-FD99-C947-BA5D-50CB08BDB529}" srcOrd="0" destOrd="0" presId="urn:microsoft.com/office/officeart/2005/8/layout/orgChart1"/>
    <dgm:cxn modelId="{71F80EFE-EA29-5946-B356-D502DBF423D2}" type="presOf" srcId="{848672E6-4503-424F-9B2E-EBCBE589B32B}" destId="{994928F3-7E55-3F4A-A44F-B8C7BB1A0F8D}" srcOrd="0" destOrd="0" presId="urn:microsoft.com/office/officeart/2005/8/layout/orgChart1"/>
    <dgm:cxn modelId="{6D7FC94A-4A1E-BB41-A5C4-AC7D7BCDBE5D}" type="presParOf" srcId="{3EE0A302-17CE-2243-9237-57A36054BA62}" destId="{3C76EB98-8F8D-BE42-AE66-D5300CF92BA8}" srcOrd="0" destOrd="0" presId="urn:microsoft.com/office/officeart/2005/8/layout/orgChart1"/>
    <dgm:cxn modelId="{D73D1168-A943-8C4F-AC89-DA25D13813C9}" type="presParOf" srcId="{3C76EB98-8F8D-BE42-AE66-D5300CF92BA8}" destId="{3D378749-26A3-AE42-853E-901DBCAD9537}" srcOrd="0" destOrd="0" presId="urn:microsoft.com/office/officeart/2005/8/layout/orgChart1"/>
    <dgm:cxn modelId="{5C7725C7-B06A-C845-8F51-C4B7BD29B5E9}" type="presParOf" srcId="{3D378749-26A3-AE42-853E-901DBCAD9537}" destId="{B185DFD9-1493-794D-B7CB-8D68186FC90D}" srcOrd="0" destOrd="0" presId="urn:microsoft.com/office/officeart/2005/8/layout/orgChart1"/>
    <dgm:cxn modelId="{056121B6-C1DB-F549-97D9-4EB2F7EE5FE6}" type="presParOf" srcId="{3D378749-26A3-AE42-853E-901DBCAD9537}" destId="{31F12219-972D-2044-B5E9-E743E992C638}" srcOrd="1" destOrd="0" presId="urn:microsoft.com/office/officeart/2005/8/layout/orgChart1"/>
    <dgm:cxn modelId="{46CA1EE5-87A7-D84F-9974-0D2F2388750B}" type="presParOf" srcId="{3C76EB98-8F8D-BE42-AE66-D5300CF92BA8}" destId="{C40E60FD-DA4A-7044-BC96-949D144AFF21}" srcOrd="1" destOrd="0" presId="urn:microsoft.com/office/officeart/2005/8/layout/orgChart1"/>
    <dgm:cxn modelId="{F7C5EC01-6E88-8A48-A036-64FA1D679556}" type="presParOf" srcId="{C40E60FD-DA4A-7044-BC96-949D144AFF21}" destId="{F44CBF73-D8C7-9344-BDC8-17CD505440F6}" srcOrd="0" destOrd="0" presId="urn:microsoft.com/office/officeart/2005/8/layout/orgChart1"/>
    <dgm:cxn modelId="{C6EDDA33-6161-2448-9F3F-CFF400C89775}" type="presParOf" srcId="{C40E60FD-DA4A-7044-BC96-949D144AFF21}" destId="{799DBF65-A805-6A47-9B10-88A55CE5BEFC}" srcOrd="1" destOrd="0" presId="urn:microsoft.com/office/officeart/2005/8/layout/orgChart1"/>
    <dgm:cxn modelId="{96D49227-CBF9-194A-A09C-33E0D31CDBB6}" type="presParOf" srcId="{799DBF65-A805-6A47-9B10-88A55CE5BEFC}" destId="{2BCAA2AA-8DD1-FD46-BAD2-0E52F2A69945}" srcOrd="0" destOrd="0" presId="urn:microsoft.com/office/officeart/2005/8/layout/orgChart1"/>
    <dgm:cxn modelId="{DEA38AEF-2178-334C-993B-8C7E1DB5861C}" type="presParOf" srcId="{2BCAA2AA-8DD1-FD46-BAD2-0E52F2A69945}" destId="{B6FCF763-1FE6-8340-8A99-93D3D23C332C}" srcOrd="0" destOrd="0" presId="urn:microsoft.com/office/officeart/2005/8/layout/orgChart1"/>
    <dgm:cxn modelId="{5024F3C6-3BB2-7540-8306-28CD99738CF8}" type="presParOf" srcId="{2BCAA2AA-8DD1-FD46-BAD2-0E52F2A69945}" destId="{604B9471-01EE-A341-8DB7-515243F9C713}" srcOrd="1" destOrd="0" presId="urn:microsoft.com/office/officeart/2005/8/layout/orgChart1"/>
    <dgm:cxn modelId="{25930C53-A2ED-3241-BD57-7782D7B5BA6B}" type="presParOf" srcId="{799DBF65-A805-6A47-9B10-88A55CE5BEFC}" destId="{F1ADAC1B-D0A4-174B-914F-003AB4B20695}" srcOrd="1" destOrd="0" presId="urn:microsoft.com/office/officeart/2005/8/layout/orgChart1"/>
    <dgm:cxn modelId="{ABFCED8D-6F66-F640-8F8A-BE66100E34BE}" type="presParOf" srcId="{F1ADAC1B-D0A4-174B-914F-003AB4B20695}" destId="{562741D4-520C-7B46-A061-9596FDBF5778}" srcOrd="0" destOrd="0" presId="urn:microsoft.com/office/officeart/2005/8/layout/orgChart1"/>
    <dgm:cxn modelId="{7456A84B-CC52-2E46-892D-B5105E6FA306}" type="presParOf" srcId="{F1ADAC1B-D0A4-174B-914F-003AB4B20695}" destId="{6F5B047B-16C3-054C-B5EF-258CB2F11651}" srcOrd="1" destOrd="0" presId="urn:microsoft.com/office/officeart/2005/8/layout/orgChart1"/>
    <dgm:cxn modelId="{C10BAA34-2602-564A-A559-C5B8CCDAEDEE}" type="presParOf" srcId="{6F5B047B-16C3-054C-B5EF-258CB2F11651}" destId="{D8EB9665-43B0-A543-A796-926B19D9A3DD}" srcOrd="0" destOrd="0" presId="urn:microsoft.com/office/officeart/2005/8/layout/orgChart1"/>
    <dgm:cxn modelId="{3D637036-E167-804E-B6E9-D4764E347097}" type="presParOf" srcId="{D8EB9665-43B0-A543-A796-926B19D9A3DD}" destId="{AAD3E4BF-6EC9-6A4A-9FF4-E9FF652DFE4C}" srcOrd="0" destOrd="0" presId="urn:microsoft.com/office/officeart/2005/8/layout/orgChart1"/>
    <dgm:cxn modelId="{0905A938-567F-AE44-A6DF-27DB61C9BADF}" type="presParOf" srcId="{D8EB9665-43B0-A543-A796-926B19D9A3DD}" destId="{08E28292-C65B-394C-B26D-ABF7F3CD0B37}" srcOrd="1" destOrd="0" presId="urn:microsoft.com/office/officeart/2005/8/layout/orgChart1"/>
    <dgm:cxn modelId="{C5E3E307-53A1-3A42-92A4-72FD15016819}" type="presParOf" srcId="{6F5B047B-16C3-054C-B5EF-258CB2F11651}" destId="{D1A8110A-4E92-8143-B4A2-BFF2DFBE7032}" srcOrd="1" destOrd="0" presId="urn:microsoft.com/office/officeart/2005/8/layout/orgChart1"/>
    <dgm:cxn modelId="{6C149B07-15D7-EA4D-AC89-E25B7D314EC6}" type="presParOf" srcId="{6F5B047B-16C3-054C-B5EF-258CB2F11651}" destId="{ACF556AC-3EB9-2546-AEDF-3774791462E4}" srcOrd="2" destOrd="0" presId="urn:microsoft.com/office/officeart/2005/8/layout/orgChart1"/>
    <dgm:cxn modelId="{5308518C-6F23-5C4B-9867-DBD75D3E0046}" type="presParOf" srcId="{F1ADAC1B-D0A4-174B-914F-003AB4B20695}" destId="{C7B19610-951D-644C-9E6C-6B0446E5104A}" srcOrd="2" destOrd="0" presId="urn:microsoft.com/office/officeart/2005/8/layout/orgChart1"/>
    <dgm:cxn modelId="{CF05C77E-2B46-9744-BB68-4883CD539965}" type="presParOf" srcId="{F1ADAC1B-D0A4-174B-914F-003AB4B20695}" destId="{6C9AB6D4-C35B-9447-8136-573AC3A03241}" srcOrd="3" destOrd="0" presId="urn:microsoft.com/office/officeart/2005/8/layout/orgChart1"/>
    <dgm:cxn modelId="{25BE3ED4-5317-754F-9947-CF0AD505D267}" type="presParOf" srcId="{6C9AB6D4-C35B-9447-8136-573AC3A03241}" destId="{5E5D9DE3-EB85-004D-B9CC-CD8EA7DC09C1}" srcOrd="0" destOrd="0" presId="urn:microsoft.com/office/officeart/2005/8/layout/orgChart1"/>
    <dgm:cxn modelId="{D59ADE9E-A532-5045-A061-B1B5870E71B1}" type="presParOf" srcId="{5E5D9DE3-EB85-004D-B9CC-CD8EA7DC09C1}" destId="{617F547C-6430-6D4C-9E6C-BEAA194C5B9F}" srcOrd="0" destOrd="0" presId="urn:microsoft.com/office/officeart/2005/8/layout/orgChart1"/>
    <dgm:cxn modelId="{75187E6F-68ED-8F42-88AB-FD26601052EB}" type="presParOf" srcId="{5E5D9DE3-EB85-004D-B9CC-CD8EA7DC09C1}" destId="{61D7D4A7-FEB7-DD4B-A1E9-EB8B2C54991B}" srcOrd="1" destOrd="0" presId="urn:microsoft.com/office/officeart/2005/8/layout/orgChart1"/>
    <dgm:cxn modelId="{32840FCE-0A1C-284B-B885-5C47C1596016}" type="presParOf" srcId="{6C9AB6D4-C35B-9447-8136-573AC3A03241}" destId="{0270ABBC-3A19-CF46-BAA8-D02BFD1DCFAA}" srcOrd="1" destOrd="0" presId="urn:microsoft.com/office/officeart/2005/8/layout/orgChart1"/>
    <dgm:cxn modelId="{B4385E66-2624-4E41-936B-C63762EA67B0}" type="presParOf" srcId="{6C9AB6D4-C35B-9447-8136-573AC3A03241}" destId="{7BA0D6F4-1841-6844-AB6A-0112309A2812}" srcOrd="2" destOrd="0" presId="urn:microsoft.com/office/officeart/2005/8/layout/orgChart1"/>
    <dgm:cxn modelId="{248EEDA8-02CE-0447-8E9D-0EA010E13E0E}" type="presParOf" srcId="{F1ADAC1B-D0A4-174B-914F-003AB4B20695}" destId="{9501E2DD-5AFC-0947-8E87-1198E5303080}" srcOrd="4" destOrd="0" presId="urn:microsoft.com/office/officeart/2005/8/layout/orgChart1"/>
    <dgm:cxn modelId="{55056442-64DB-8243-92C6-72CE77ECEA57}" type="presParOf" srcId="{F1ADAC1B-D0A4-174B-914F-003AB4B20695}" destId="{7E172754-31A3-6147-BBB3-5D371EE85D0F}" srcOrd="5" destOrd="0" presId="urn:microsoft.com/office/officeart/2005/8/layout/orgChart1"/>
    <dgm:cxn modelId="{A86E1683-B03E-1A4B-8610-6C9911250E1A}" type="presParOf" srcId="{7E172754-31A3-6147-BBB3-5D371EE85D0F}" destId="{F487A25F-C7AC-644F-A49F-1153C3362B54}" srcOrd="0" destOrd="0" presId="urn:microsoft.com/office/officeart/2005/8/layout/orgChart1"/>
    <dgm:cxn modelId="{6BFA45FD-6DE0-D642-AA8C-19B94E262675}" type="presParOf" srcId="{F487A25F-C7AC-644F-A49F-1153C3362B54}" destId="{4395C099-01D8-5C4E-8710-EE9544B95B50}" srcOrd="0" destOrd="0" presId="urn:microsoft.com/office/officeart/2005/8/layout/orgChart1"/>
    <dgm:cxn modelId="{69DF7D36-B2E8-EE43-B181-016598E1C61D}" type="presParOf" srcId="{F487A25F-C7AC-644F-A49F-1153C3362B54}" destId="{559AE634-6215-E04E-956E-81E8CD288ED3}" srcOrd="1" destOrd="0" presId="urn:microsoft.com/office/officeart/2005/8/layout/orgChart1"/>
    <dgm:cxn modelId="{8893D31B-F30A-BD41-8AC9-45CE0B03190F}" type="presParOf" srcId="{7E172754-31A3-6147-BBB3-5D371EE85D0F}" destId="{61A377CE-18A6-6E4C-B2EF-BB9344BEEE57}" srcOrd="1" destOrd="0" presId="urn:microsoft.com/office/officeart/2005/8/layout/orgChart1"/>
    <dgm:cxn modelId="{91AE4ADD-0761-584A-AAD9-B3F1558A2B59}" type="presParOf" srcId="{7E172754-31A3-6147-BBB3-5D371EE85D0F}" destId="{D5810A28-65E7-F04C-AB33-E9A41E24E31F}" srcOrd="2" destOrd="0" presId="urn:microsoft.com/office/officeart/2005/8/layout/orgChart1"/>
    <dgm:cxn modelId="{68A69AC8-EFEC-7F4B-9990-6D4250E7825F}" type="presParOf" srcId="{F1ADAC1B-D0A4-174B-914F-003AB4B20695}" destId="{994928F3-7E55-3F4A-A44F-B8C7BB1A0F8D}" srcOrd="6" destOrd="0" presId="urn:microsoft.com/office/officeart/2005/8/layout/orgChart1"/>
    <dgm:cxn modelId="{38A492F1-D3A7-9345-9EF7-FD519C3F188C}" type="presParOf" srcId="{F1ADAC1B-D0A4-174B-914F-003AB4B20695}" destId="{AA27774B-3956-114D-9008-C3506FF25427}" srcOrd="7" destOrd="0" presId="urn:microsoft.com/office/officeart/2005/8/layout/orgChart1"/>
    <dgm:cxn modelId="{B62DEB90-6625-EB43-851D-D826362B68C2}" type="presParOf" srcId="{AA27774B-3956-114D-9008-C3506FF25427}" destId="{7DDD8907-501E-024A-921F-42EE504B1149}" srcOrd="0" destOrd="0" presId="urn:microsoft.com/office/officeart/2005/8/layout/orgChart1"/>
    <dgm:cxn modelId="{EC747AE1-9D99-9E4E-9465-1FE9DC9B25CB}" type="presParOf" srcId="{7DDD8907-501E-024A-921F-42EE504B1149}" destId="{A8C197A8-A446-9E4E-8373-8E406F78E9F2}" srcOrd="0" destOrd="0" presId="urn:microsoft.com/office/officeart/2005/8/layout/orgChart1"/>
    <dgm:cxn modelId="{C406B934-2538-BE4B-BD7E-DB56F2C0FE25}" type="presParOf" srcId="{7DDD8907-501E-024A-921F-42EE504B1149}" destId="{8D73DF0A-A063-904C-991B-360B6CCB3339}" srcOrd="1" destOrd="0" presId="urn:microsoft.com/office/officeart/2005/8/layout/orgChart1"/>
    <dgm:cxn modelId="{6966E103-D896-394D-A4D6-1CBBBABE0376}" type="presParOf" srcId="{AA27774B-3956-114D-9008-C3506FF25427}" destId="{87FE13C6-10D0-3F43-A1FE-0447B77383CD}" srcOrd="1" destOrd="0" presId="urn:microsoft.com/office/officeart/2005/8/layout/orgChart1"/>
    <dgm:cxn modelId="{33CA3BCC-7A5A-CC44-A244-BAE08656495A}" type="presParOf" srcId="{AA27774B-3956-114D-9008-C3506FF25427}" destId="{E54765C2-77DA-784B-9760-C96B4B071A24}" srcOrd="2" destOrd="0" presId="urn:microsoft.com/office/officeart/2005/8/layout/orgChart1"/>
    <dgm:cxn modelId="{D9C34E98-0274-5045-A4F2-0AC5081B21BB}" type="presParOf" srcId="{F1ADAC1B-D0A4-174B-914F-003AB4B20695}" destId="{B2A2CA56-9192-A243-B464-AC69A3B887AF}" srcOrd="8" destOrd="0" presId="urn:microsoft.com/office/officeart/2005/8/layout/orgChart1"/>
    <dgm:cxn modelId="{1C6E2F46-6CC2-4F4F-BE38-FB0E50977089}" type="presParOf" srcId="{F1ADAC1B-D0A4-174B-914F-003AB4B20695}" destId="{1EE8B03D-9158-9142-8517-86A2A33EDF05}" srcOrd="9" destOrd="0" presId="urn:microsoft.com/office/officeart/2005/8/layout/orgChart1"/>
    <dgm:cxn modelId="{96DA8FC6-F817-C343-A0C8-6CBA69B92E5A}" type="presParOf" srcId="{1EE8B03D-9158-9142-8517-86A2A33EDF05}" destId="{1B2D05EB-8525-AB4F-8900-842FE58D29B2}" srcOrd="0" destOrd="0" presId="urn:microsoft.com/office/officeart/2005/8/layout/orgChart1"/>
    <dgm:cxn modelId="{8C7908E2-A689-3C48-A38F-F5DB4FE07304}" type="presParOf" srcId="{1B2D05EB-8525-AB4F-8900-842FE58D29B2}" destId="{4D6651AF-94BE-2145-88EC-01264914E63F}" srcOrd="0" destOrd="0" presId="urn:microsoft.com/office/officeart/2005/8/layout/orgChart1"/>
    <dgm:cxn modelId="{CA2552C6-0DA4-3643-A7A9-2BF1E19D1710}" type="presParOf" srcId="{1B2D05EB-8525-AB4F-8900-842FE58D29B2}" destId="{905D5289-2D3B-604A-9C43-1984F95DAB5E}" srcOrd="1" destOrd="0" presId="urn:microsoft.com/office/officeart/2005/8/layout/orgChart1"/>
    <dgm:cxn modelId="{FEC07985-DFFA-F846-9122-288CC92229B2}" type="presParOf" srcId="{1EE8B03D-9158-9142-8517-86A2A33EDF05}" destId="{083627ED-11F9-934A-84BB-7907E18AF445}" srcOrd="1" destOrd="0" presId="urn:microsoft.com/office/officeart/2005/8/layout/orgChart1"/>
    <dgm:cxn modelId="{5BC8CD04-801C-164D-B79C-16B2F238A41F}" type="presParOf" srcId="{1EE8B03D-9158-9142-8517-86A2A33EDF05}" destId="{F8B90B75-56A6-874D-8FB1-E857E003B439}" srcOrd="2" destOrd="0" presId="urn:microsoft.com/office/officeart/2005/8/layout/orgChart1"/>
    <dgm:cxn modelId="{C560D1D7-6A55-2045-BA8B-FFE1BEE9158B}" type="presParOf" srcId="{799DBF65-A805-6A47-9B10-88A55CE5BEFC}" destId="{9D4D1FB7-0DBE-AA44-BA8D-D3330D29446B}" srcOrd="2" destOrd="0" presId="urn:microsoft.com/office/officeart/2005/8/layout/orgChart1"/>
    <dgm:cxn modelId="{7EC8E6E8-6740-7643-AE76-F906E0907E23}" type="presParOf" srcId="{C40E60FD-DA4A-7044-BC96-949D144AFF21}" destId="{C3FDEBB8-9D42-0C4B-BA70-6EA495DCF7F4}" srcOrd="2" destOrd="0" presId="urn:microsoft.com/office/officeart/2005/8/layout/orgChart1"/>
    <dgm:cxn modelId="{92E7616A-3CF8-C54E-8A35-C46D8A27A60F}" type="presParOf" srcId="{C40E60FD-DA4A-7044-BC96-949D144AFF21}" destId="{08EB8E01-819F-604E-8C6A-64533A7682CB}" srcOrd="3" destOrd="0" presId="urn:microsoft.com/office/officeart/2005/8/layout/orgChart1"/>
    <dgm:cxn modelId="{2AC81D09-9F29-684F-AE09-C5018B0EC778}" type="presParOf" srcId="{08EB8E01-819F-604E-8C6A-64533A7682CB}" destId="{913618E4-8E7B-0E4F-993E-611FD1C73FFC}" srcOrd="0" destOrd="0" presId="urn:microsoft.com/office/officeart/2005/8/layout/orgChart1"/>
    <dgm:cxn modelId="{5BCC6C76-D36D-3041-81DA-D58BFE1992C9}" type="presParOf" srcId="{913618E4-8E7B-0E4F-993E-611FD1C73FFC}" destId="{36C1DB60-7891-874E-A7B0-74D94514FFFA}" srcOrd="0" destOrd="0" presId="urn:microsoft.com/office/officeart/2005/8/layout/orgChart1"/>
    <dgm:cxn modelId="{EFB68B72-CE65-3F41-B16E-00BE715314BF}" type="presParOf" srcId="{913618E4-8E7B-0E4F-993E-611FD1C73FFC}" destId="{CFEC7DA7-06D7-1440-9C32-730F1DFA6735}" srcOrd="1" destOrd="0" presId="urn:microsoft.com/office/officeart/2005/8/layout/orgChart1"/>
    <dgm:cxn modelId="{CDAFAA1E-7240-4845-9E1E-A3BEDCA0ABC5}" type="presParOf" srcId="{08EB8E01-819F-604E-8C6A-64533A7682CB}" destId="{32302C88-6D2E-EE44-9BAF-36666A92E436}" srcOrd="1" destOrd="0" presId="urn:microsoft.com/office/officeart/2005/8/layout/orgChart1"/>
    <dgm:cxn modelId="{A3C80A6F-45B0-594E-BC0A-DB5AA8F17771}" type="presParOf" srcId="{32302C88-6D2E-EE44-9BAF-36666A92E436}" destId="{F786B599-B9DF-784E-ACC9-2EB9621AD304}" srcOrd="0" destOrd="0" presId="urn:microsoft.com/office/officeart/2005/8/layout/orgChart1"/>
    <dgm:cxn modelId="{71C26FB9-F59A-6E4E-92C0-99443DC95D66}" type="presParOf" srcId="{32302C88-6D2E-EE44-9BAF-36666A92E436}" destId="{9DA13EAF-0DC9-1C4B-91D1-F011A5C3E3F0}" srcOrd="1" destOrd="0" presId="urn:microsoft.com/office/officeart/2005/8/layout/orgChart1"/>
    <dgm:cxn modelId="{BCB375DC-BA31-034B-B057-03E45BBD4871}" type="presParOf" srcId="{9DA13EAF-0DC9-1C4B-91D1-F011A5C3E3F0}" destId="{F749E2A8-7BEC-AB4A-9686-A7C0CF5A909A}" srcOrd="0" destOrd="0" presId="urn:microsoft.com/office/officeart/2005/8/layout/orgChart1"/>
    <dgm:cxn modelId="{445473AE-0714-364E-B361-AB3533267FF0}" type="presParOf" srcId="{F749E2A8-7BEC-AB4A-9686-A7C0CF5A909A}" destId="{56480ECC-C676-B64C-AF36-229B4F49EE3A}" srcOrd="0" destOrd="0" presId="urn:microsoft.com/office/officeart/2005/8/layout/orgChart1"/>
    <dgm:cxn modelId="{7476092B-B8BC-F64B-B500-6311E1AACB81}" type="presParOf" srcId="{F749E2A8-7BEC-AB4A-9686-A7C0CF5A909A}" destId="{7EB9026B-1410-154F-B995-C42749D2D6B2}" srcOrd="1" destOrd="0" presId="urn:microsoft.com/office/officeart/2005/8/layout/orgChart1"/>
    <dgm:cxn modelId="{FB0C4009-6EAD-EA4B-B66D-BD20C8745DB1}" type="presParOf" srcId="{9DA13EAF-0DC9-1C4B-91D1-F011A5C3E3F0}" destId="{C79F7B81-D8D7-C94C-92A1-E9DC98F1905D}" srcOrd="1" destOrd="0" presId="urn:microsoft.com/office/officeart/2005/8/layout/orgChart1"/>
    <dgm:cxn modelId="{A6D874B4-889D-CE45-8088-0BDEA15C0CB3}" type="presParOf" srcId="{9DA13EAF-0DC9-1C4B-91D1-F011A5C3E3F0}" destId="{E903EE4E-9326-154E-976A-EB31623A9847}" srcOrd="2" destOrd="0" presId="urn:microsoft.com/office/officeart/2005/8/layout/orgChart1"/>
    <dgm:cxn modelId="{3B527F75-8ED9-C440-8C96-059CE6053B58}" type="presParOf" srcId="{32302C88-6D2E-EE44-9BAF-36666A92E436}" destId="{7E7474A2-F12A-B046-A5F2-DD72B2C4F201}" srcOrd="2" destOrd="0" presId="urn:microsoft.com/office/officeart/2005/8/layout/orgChart1"/>
    <dgm:cxn modelId="{A74D9310-DA95-9246-A9D8-B2FA83F0281C}" type="presParOf" srcId="{32302C88-6D2E-EE44-9BAF-36666A92E436}" destId="{EF2C3DF6-F7CE-8845-9BD1-CF61FB3F8AD5}" srcOrd="3" destOrd="0" presId="urn:microsoft.com/office/officeart/2005/8/layout/orgChart1"/>
    <dgm:cxn modelId="{8C717A23-A949-AC46-B077-9273D78AEE51}" type="presParOf" srcId="{EF2C3DF6-F7CE-8845-9BD1-CF61FB3F8AD5}" destId="{7E1DCC8D-DE80-D04D-ADDD-D9FB2A269635}" srcOrd="0" destOrd="0" presId="urn:microsoft.com/office/officeart/2005/8/layout/orgChart1"/>
    <dgm:cxn modelId="{8CD75D2D-C1EB-DB42-A427-9C952F21D273}" type="presParOf" srcId="{7E1DCC8D-DE80-D04D-ADDD-D9FB2A269635}" destId="{37E24660-A462-0547-B04F-85F0A7F4F8F8}" srcOrd="0" destOrd="0" presId="urn:microsoft.com/office/officeart/2005/8/layout/orgChart1"/>
    <dgm:cxn modelId="{DF3B68D0-1682-C142-BDCA-1E8F26A62E6D}" type="presParOf" srcId="{7E1DCC8D-DE80-D04D-ADDD-D9FB2A269635}" destId="{30036112-0EE4-A14B-B3F2-658EACC495EF}" srcOrd="1" destOrd="0" presId="urn:microsoft.com/office/officeart/2005/8/layout/orgChart1"/>
    <dgm:cxn modelId="{4A7D7B11-DBEE-B24E-9A4C-DCBE69AC7940}" type="presParOf" srcId="{EF2C3DF6-F7CE-8845-9BD1-CF61FB3F8AD5}" destId="{C0D6BF0E-5B2F-D44D-80F0-637365FE733B}" srcOrd="1" destOrd="0" presId="urn:microsoft.com/office/officeart/2005/8/layout/orgChart1"/>
    <dgm:cxn modelId="{8DFC6782-62FE-CA42-9398-0D1E388A9408}" type="presParOf" srcId="{EF2C3DF6-F7CE-8845-9BD1-CF61FB3F8AD5}" destId="{091D2EB0-DAAA-A740-AF19-FB94D3A705F3}" srcOrd="2" destOrd="0" presId="urn:microsoft.com/office/officeart/2005/8/layout/orgChart1"/>
    <dgm:cxn modelId="{B985CFD5-AA8B-164C-B402-FEA1D1B3FACE}" type="presParOf" srcId="{32302C88-6D2E-EE44-9BAF-36666A92E436}" destId="{9AB14889-72EA-1046-A5AD-6C32DE9DFCC4}" srcOrd="4" destOrd="0" presId="urn:microsoft.com/office/officeart/2005/8/layout/orgChart1"/>
    <dgm:cxn modelId="{02414EDA-BC25-1649-B578-53E8D28D5F73}" type="presParOf" srcId="{32302C88-6D2E-EE44-9BAF-36666A92E436}" destId="{DF36E3C9-982A-1E40-A001-F8D90C0DAF7D}" srcOrd="5" destOrd="0" presId="urn:microsoft.com/office/officeart/2005/8/layout/orgChart1"/>
    <dgm:cxn modelId="{A138EC54-9C36-FA4F-95F6-A4429417EF76}" type="presParOf" srcId="{DF36E3C9-982A-1E40-A001-F8D90C0DAF7D}" destId="{77B2C3B1-E647-0B40-A9C0-43B0A48D2F26}" srcOrd="0" destOrd="0" presId="urn:microsoft.com/office/officeart/2005/8/layout/orgChart1"/>
    <dgm:cxn modelId="{682BD0D4-0D37-9D4D-B20B-BCA3756ABEA1}" type="presParOf" srcId="{77B2C3B1-E647-0B40-A9C0-43B0A48D2F26}" destId="{CB228964-F2B8-2D43-ADB4-B5AA76C7CD83}" srcOrd="0" destOrd="0" presId="urn:microsoft.com/office/officeart/2005/8/layout/orgChart1"/>
    <dgm:cxn modelId="{F06ED75A-112D-1640-9A7E-D6AD3A038122}" type="presParOf" srcId="{77B2C3B1-E647-0B40-A9C0-43B0A48D2F26}" destId="{A999858F-89E2-DA4D-A127-D596B4E0C44C}" srcOrd="1" destOrd="0" presId="urn:microsoft.com/office/officeart/2005/8/layout/orgChart1"/>
    <dgm:cxn modelId="{EDCCB9A2-4D8A-3543-94C8-05E7A93B2D54}" type="presParOf" srcId="{DF36E3C9-982A-1E40-A001-F8D90C0DAF7D}" destId="{BCD64A9C-57E5-2E45-90E0-588B8023773C}" srcOrd="1" destOrd="0" presId="urn:microsoft.com/office/officeart/2005/8/layout/orgChart1"/>
    <dgm:cxn modelId="{9EF3B326-C3EA-8E46-9DCC-B388DF8CD792}" type="presParOf" srcId="{DF36E3C9-982A-1E40-A001-F8D90C0DAF7D}" destId="{96E57FCF-AE34-A048-9F5E-88A1928F70A5}" srcOrd="2" destOrd="0" presId="urn:microsoft.com/office/officeart/2005/8/layout/orgChart1"/>
    <dgm:cxn modelId="{050BEA97-E236-DD45-89F8-F744478CDC87}" type="presParOf" srcId="{32302C88-6D2E-EE44-9BAF-36666A92E436}" destId="{740D98CC-1A69-B446-A4FA-D5FF0FCBDB0E}" srcOrd="6" destOrd="0" presId="urn:microsoft.com/office/officeart/2005/8/layout/orgChart1"/>
    <dgm:cxn modelId="{6DE951E7-A8E9-E042-8B71-B2DF95DB20B9}" type="presParOf" srcId="{32302C88-6D2E-EE44-9BAF-36666A92E436}" destId="{178EBA86-C953-774C-BE19-39747D85A64C}" srcOrd="7" destOrd="0" presId="urn:microsoft.com/office/officeart/2005/8/layout/orgChart1"/>
    <dgm:cxn modelId="{0BE49DAE-84CE-6A45-B691-5AA424427E17}" type="presParOf" srcId="{178EBA86-C953-774C-BE19-39747D85A64C}" destId="{9DA9B1D7-0651-9446-B212-C01D4A6F77CE}" srcOrd="0" destOrd="0" presId="urn:microsoft.com/office/officeart/2005/8/layout/orgChart1"/>
    <dgm:cxn modelId="{D7785E16-7094-FB41-B49A-5038A6B82773}" type="presParOf" srcId="{9DA9B1D7-0651-9446-B212-C01D4A6F77CE}" destId="{7A970BA3-14EF-F241-806E-67D770A887AA}" srcOrd="0" destOrd="0" presId="urn:microsoft.com/office/officeart/2005/8/layout/orgChart1"/>
    <dgm:cxn modelId="{7DF5F5C1-149E-DE4B-B8A1-67FE6FD177AE}" type="presParOf" srcId="{9DA9B1D7-0651-9446-B212-C01D4A6F77CE}" destId="{C9AD6D2E-4E3A-7146-86C6-8A127CB4071C}" srcOrd="1" destOrd="0" presId="urn:microsoft.com/office/officeart/2005/8/layout/orgChart1"/>
    <dgm:cxn modelId="{B27DEE13-62F1-084D-A2F3-5C5CAA4E53A1}" type="presParOf" srcId="{178EBA86-C953-774C-BE19-39747D85A64C}" destId="{A4C10737-10B8-7947-BE1E-61F0A9D9A690}" srcOrd="1" destOrd="0" presId="urn:microsoft.com/office/officeart/2005/8/layout/orgChart1"/>
    <dgm:cxn modelId="{42CCAC86-9706-2048-B1F6-AD3EEEDC672B}" type="presParOf" srcId="{178EBA86-C953-774C-BE19-39747D85A64C}" destId="{5DF860C0-DAEA-4740-9F4B-1177A9DE982F}" srcOrd="2" destOrd="0" presId="urn:microsoft.com/office/officeart/2005/8/layout/orgChart1"/>
    <dgm:cxn modelId="{D3A8E4DD-213D-5D42-BFD1-CC9EA98D1553}" type="presParOf" srcId="{32302C88-6D2E-EE44-9BAF-36666A92E436}" destId="{9401A286-6A69-7844-AE96-E0FED6BCF6C8}" srcOrd="8" destOrd="0" presId="urn:microsoft.com/office/officeart/2005/8/layout/orgChart1"/>
    <dgm:cxn modelId="{40F1379D-1DA4-F34B-8FC5-997E4BC3318C}" type="presParOf" srcId="{32302C88-6D2E-EE44-9BAF-36666A92E436}" destId="{CDE87DB5-05DE-8F48-9B5E-49BFC2CFAA1E}" srcOrd="9" destOrd="0" presId="urn:microsoft.com/office/officeart/2005/8/layout/orgChart1"/>
    <dgm:cxn modelId="{F8611052-1295-194A-818C-ADAB0539F7BC}" type="presParOf" srcId="{CDE87DB5-05DE-8F48-9B5E-49BFC2CFAA1E}" destId="{403D780E-038D-1542-9D5D-E8D9FA19E2BD}" srcOrd="0" destOrd="0" presId="urn:microsoft.com/office/officeart/2005/8/layout/orgChart1"/>
    <dgm:cxn modelId="{D9E26D7C-B5C2-8F49-9E4E-BF6D341CA8C5}" type="presParOf" srcId="{403D780E-038D-1542-9D5D-E8D9FA19E2BD}" destId="{C2863407-946F-804C-A54C-87834C3AAE8D}" srcOrd="0" destOrd="0" presId="urn:microsoft.com/office/officeart/2005/8/layout/orgChart1"/>
    <dgm:cxn modelId="{67EAC346-F3F3-F541-BBE9-FF438034A4F5}" type="presParOf" srcId="{403D780E-038D-1542-9D5D-E8D9FA19E2BD}" destId="{F4F52A51-1ADC-8E43-820A-B57EC6135208}" srcOrd="1" destOrd="0" presId="urn:microsoft.com/office/officeart/2005/8/layout/orgChart1"/>
    <dgm:cxn modelId="{1D339DD2-0511-FF4B-AE7C-25D5C4225C01}" type="presParOf" srcId="{CDE87DB5-05DE-8F48-9B5E-49BFC2CFAA1E}" destId="{E2A56D3D-9C9A-3645-9046-B8DE3413433C}" srcOrd="1" destOrd="0" presId="urn:microsoft.com/office/officeart/2005/8/layout/orgChart1"/>
    <dgm:cxn modelId="{4E8E0F06-FD56-FA48-86C1-01D9BCDE91E5}" type="presParOf" srcId="{CDE87DB5-05DE-8F48-9B5E-49BFC2CFAA1E}" destId="{27CAF9B5-B283-2043-9E59-48A8E09540D6}" srcOrd="2" destOrd="0" presId="urn:microsoft.com/office/officeart/2005/8/layout/orgChart1"/>
    <dgm:cxn modelId="{F6E699CB-B8F8-0D4F-A9DB-772A35D288E0}" type="presParOf" srcId="{32302C88-6D2E-EE44-9BAF-36666A92E436}" destId="{4A53E68E-B64C-784A-975B-364E71A88EC1}" srcOrd="10" destOrd="0" presId="urn:microsoft.com/office/officeart/2005/8/layout/orgChart1"/>
    <dgm:cxn modelId="{155277B7-1287-C943-AD67-5406B9E9A51F}" type="presParOf" srcId="{32302C88-6D2E-EE44-9BAF-36666A92E436}" destId="{8E16C905-8509-2B4F-AB61-174F8DB7A1C1}" srcOrd="11" destOrd="0" presId="urn:microsoft.com/office/officeart/2005/8/layout/orgChart1"/>
    <dgm:cxn modelId="{DA71A77A-C0BA-0F47-87D9-3CFB92F2D014}" type="presParOf" srcId="{8E16C905-8509-2B4F-AB61-174F8DB7A1C1}" destId="{F666882B-060D-B448-8AD8-CD9EBA7890DD}" srcOrd="0" destOrd="0" presId="urn:microsoft.com/office/officeart/2005/8/layout/orgChart1"/>
    <dgm:cxn modelId="{50D57961-13DA-4744-9015-9050422A3252}" type="presParOf" srcId="{F666882B-060D-B448-8AD8-CD9EBA7890DD}" destId="{142807D5-43E9-8A43-A9B3-CF862FA3A2E3}" srcOrd="0" destOrd="0" presId="urn:microsoft.com/office/officeart/2005/8/layout/orgChart1"/>
    <dgm:cxn modelId="{506EDB4D-92A7-5640-9FB3-05C0C5742DC3}" type="presParOf" srcId="{F666882B-060D-B448-8AD8-CD9EBA7890DD}" destId="{D8DB44EC-01CE-BC40-88EF-042F237B19DF}" srcOrd="1" destOrd="0" presId="urn:microsoft.com/office/officeart/2005/8/layout/orgChart1"/>
    <dgm:cxn modelId="{35AC9571-B92A-7240-A7C6-BE6AB5A527DB}" type="presParOf" srcId="{8E16C905-8509-2B4F-AB61-174F8DB7A1C1}" destId="{81FC7757-40B5-944F-BE13-2FD711ABF507}" srcOrd="1" destOrd="0" presId="urn:microsoft.com/office/officeart/2005/8/layout/orgChart1"/>
    <dgm:cxn modelId="{A56EFE55-9E73-5C4B-A3EB-B4B2B418DB41}" type="presParOf" srcId="{8E16C905-8509-2B4F-AB61-174F8DB7A1C1}" destId="{91895C94-791C-FF49-92D8-44506DC0C937}" srcOrd="2" destOrd="0" presId="urn:microsoft.com/office/officeart/2005/8/layout/orgChart1"/>
    <dgm:cxn modelId="{2E65DFA6-1AB8-784E-9E0F-1DEABBEFAFE8}" type="presParOf" srcId="{32302C88-6D2E-EE44-9BAF-36666A92E436}" destId="{BD51FEF2-185C-FD41-9F90-BC6E601BCADB}" srcOrd="12" destOrd="0" presId="urn:microsoft.com/office/officeart/2005/8/layout/orgChart1"/>
    <dgm:cxn modelId="{496417BC-E690-144E-AF43-70841BC6AD1F}" type="presParOf" srcId="{32302C88-6D2E-EE44-9BAF-36666A92E436}" destId="{E79D1A70-82C4-FE4A-B415-DBEF75F73A46}" srcOrd="13" destOrd="0" presId="urn:microsoft.com/office/officeart/2005/8/layout/orgChart1"/>
    <dgm:cxn modelId="{C380F2CC-4FF6-A341-BF61-F45682D38CCE}" type="presParOf" srcId="{E79D1A70-82C4-FE4A-B415-DBEF75F73A46}" destId="{BB90172A-AFC0-7B40-B5D4-8468131B4ACC}" srcOrd="0" destOrd="0" presId="urn:microsoft.com/office/officeart/2005/8/layout/orgChart1"/>
    <dgm:cxn modelId="{C0B15B94-878F-0C41-8819-F2CA7263E95F}" type="presParOf" srcId="{BB90172A-AFC0-7B40-B5D4-8468131B4ACC}" destId="{28E291B5-45C5-6344-A4E4-A1EC82B4E18D}" srcOrd="0" destOrd="0" presId="urn:microsoft.com/office/officeart/2005/8/layout/orgChart1"/>
    <dgm:cxn modelId="{E3F4DEA8-C1F5-344C-ABB6-51D67F8D91A7}" type="presParOf" srcId="{BB90172A-AFC0-7B40-B5D4-8468131B4ACC}" destId="{373775D4-4DE2-B844-9B46-EA120335E168}" srcOrd="1" destOrd="0" presId="urn:microsoft.com/office/officeart/2005/8/layout/orgChart1"/>
    <dgm:cxn modelId="{18A1345A-133A-CB46-9555-DB3988272A6E}" type="presParOf" srcId="{E79D1A70-82C4-FE4A-B415-DBEF75F73A46}" destId="{9DBB3983-3858-CD4F-90EF-DDF7E617F314}" srcOrd="1" destOrd="0" presId="urn:microsoft.com/office/officeart/2005/8/layout/orgChart1"/>
    <dgm:cxn modelId="{5C2A01B4-C33A-0948-98D9-3FB9F02B6C61}" type="presParOf" srcId="{E79D1A70-82C4-FE4A-B415-DBEF75F73A46}" destId="{795424A1-0DC5-3D45-944C-88F0A00F423A}" srcOrd="2" destOrd="0" presId="urn:microsoft.com/office/officeart/2005/8/layout/orgChart1"/>
    <dgm:cxn modelId="{2FA672E7-0727-D044-B14D-50B2857AFB2F}" type="presParOf" srcId="{32302C88-6D2E-EE44-9BAF-36666A92E436}" destId="{0314A6DD-FFE0-6A4A-9B12-C52CDF67A904}" srcOrd="14" destOrd="0" presId="urn:microsoft.com/office/officeart/2005/8/layout/orgChart1"/>
    <dgm:cxn modelId="{80703A2E-7287-864C-88E7-45D17B139BCC}" type="presParOf" srcId="{32302C88-6D2E-EE44-9BAF-36666A92E436}" destId="{CC8A7DD4-EB58-CF4C-B7C8-2A96FDAC1D25}" srcOrd="15" destOrd="0" presId="urn:microsoft.com/office/officeart/2005/8/layout/orgChart1"/>
    <dgm:cxn modelId="{03B2A64B-D625-FF43-9B4C-87030EFB0F26}" type="presParOf" srcId="{CC8A7DD4-EB58-CF4C-B7C8-2A96FDAC1D25}" destId="{96F35B16-C402-5040-B925-4BCD0FB85B34}" srcOrd="0" destOrd="0" presId="urn:microsoft.com/office/officeart/2005/8/layout/orgChart1"/>
    <dgm:cxn modelId="{10187EC3-90CA-2749-803F-323369C55A69}" type="presParOf" srcId="{96F35B16-C402-5040-B925-4BCD0FB85B34}" destId="{7F2680CB-EA21-5F41-9AF7-B0E691ACFAF4}" srcOrd="0" destOrd="0" presId="urn:microsoft.com/office/officeart/2005/8/layout/orgChart1"/>
    <dgm:cxn modelId="{CC7D2E7B-1AC0-2744-8774-31DA2585AC13}" type="presParOf" srcId="{96F35B16-C402-5040-B925-4BCD0FB85B34}" destId="{5AA8CD06-7118-C543-A55A-2CBD89E40E4D}" srcOrd="1" destOrd="0" presId="urn:microsoft.com/office/officeart/2005/8/layout/orgChart1"/>
    <dgm:cxn modelId="{D48E6601-A4BA-474D-A584-508E1F5E0BE8}" type="presParOf" srcId="{CC8A7DD4-EB58-CF4C-B7C8-2A96FDAC1D25}" destId="{0522CD96-6140-9E48-9637-8CE68EEC7DFC}" srcOrd="1" destOrd="0" presId="urn:microsoft.com/office/officeart/2005/8/layout/orgChart1"/>
    <dgm:cxn modelId="{F1104E7E-20A1-2C4B-98D6-A7222F0B91A2}" type="presParOf" srcId="{CC8A7DD4-EB58-CF4C-B7C8-2A96FDAC1D25}" destId="{3AA02705-1FEE-0049-A38D-7C2C232CFA2C}" srcOrd="2" destOrd="0" presId="urn:microsoft.com/office/officeart/2005/8/layout/orgChart1"/>
    <dgm:cxn modelId="{955C1DEE-2B0F-C240-9A03-5FA9569E18DD}" type="presParOf" srcId="{08EB8E01-819F-604E-8C6A-64533A7682CB}" destId="{55BDABA9-F285-104F-A6A0-7BD031D7A0F4}" srcOrd="2" destOrd="0" presId="urn:microsoft.com/office/officeart/2005/8/layout/orgChart1"/>
    <dgm:cxn modelId="{2AC1C40D-8AFD-8E4F-A59A-D6DCB9201C45}" type="presParOf" srcId="{C40E60FD-DA4A-7044-BC96-949D144AFF21}" destId="{A62CF8E5-DA86-8F4A-8ECE-F96ED40B67DA}" srcOrd="4" destOrd="0" presId="urn:microsoft.com/office/officeart/2005/8/layout/orgChart1"/>
    <dgm:cxn modelId="{2A8F6E2B-5A44-F943-9E4A-F1BDC2575473}" type="presParOf" srcId="{C40E60FD-DA4A-7044-BC96-949D144AFF21}" destId="{49ACD139-111C-D545-BBE9-EC907B2E5D08}" srcOrd="5" destOrd="0" presId="urn:microsoft.com/office/officeart/2005/8/layout/orgChart1"/>
    <dgm:cxn modelId="{D1254050-6A82-5A4B-AA5D-59AC9B587920}" type="presParOf" srcId="{49ACD139-111C-D545-BBE9-EC907B2E5D08}" destId="{A1CF731E-72FB-D941-8064-A30C8A044B6D}" srcOrd="0" destOrd="0" presId="urn:microsoft.com/office/officeart/2005/8/layout/orgChart1"/>
    <dgm:cxn modelId="{8BBF082F-4DB7-6A4D-A27A-2B6DEA114FD1}" type="presParOf" srcId="{A1CF731E-72FB-D941-8064-A30C8A044B6D}" destId="{2652A3C2-B6C3-E848-A147-A6AB2590356F}" srcOrd="0" destOrd="0" presId="urn:microsoft.com/office/officeart/2005/8/layout/orgChart1"/>
    <dgm:cxn modelId="{5CE8AB74-D801-894D-BA83-4C2DE99C05DB}" type="presParOf" srcId="{A1CF731E-72FB-D941-8064-A30C8A044B6D}" destId="{C9159C3D-6CC7-1C4A-AA13-911A4CBCA2A9}" srcOrd="1" destOrd="0" presId="urn:microsoft.com/office/officeart/2005/8/layout/orgChart1"/>
    <dgm:cxn modelId="{0CF67FC3-EBD2-E847-814B-DA61ADABE18E}" type="presParOf" srcId="{49ACD139-111C-D545-BBE9-EC907B2E5D08}" destId="{555EC733-40DA-2F4B-8DCB-2ABEA2B53711}" srcOrd="1" destOrd="0" presId="urn:microsoft.com/office/officeart/2005/8/layout/orgChart1"/>
    <dgm:cxn modelId="{4EE4DC98-48A2-CA44-8D96-66091631432A}" type="presParOf" srcId="{555EC733-40DA-2F4B-8DCB-2ABEA2B53711}" destId="{E1CBC568-962B-9B46-9611-5434FFB16649}" srcOrd="0" destOrd="0" presId="urn:microsoft.com/office/officeart/2005/8/layout/orgChart1"/>
    <dgm:cxn modelId="{31DAE7C2-E30A-CB4F-A10B-C55C84B78C91}" type="presParOf" srcId="{555EC733-40DA-2F4B-8DCB-2ABEA2B53711}" destId="{8B7340B8-0404-974A-9EED-BCDD2BB95CEC}" srcOrd="1" destOrd="0" presId="urn:microsoft.com/office/officeart/2005/8/layout/orgChart1"/>
    <dgm:cxn modelId="{257803C1-3023-124C-9C09-EC9885CA66EC}" type="presParOf" srcId="{8B7340B8-0404-974A-9EED-BCDD2BB95CEC}" destId="{389ACF2B-EF1F-1F45-B75E-40A895B4F541}" srcOrd="0" destOrd="0" presId="urn:microsoft.com/office/officeart/2005/8/layout/orgChart1"/>
    <dgm:cxn modelId="{766CBE01-6B14-D040-9792-5EEBB3D0F268}" type="presParOf" srcId="{389ACF2B-EF1F-1F45-B75E-40A895B4F541}" destId="{969251FE-29E7-874E-B894-2CE4DD0428D1}" srcOrd="0" destOrd="0" presId="urn:microsoft.com/office/officeart/2005/8/layout/orgChart1"/>
    <dgm:cxn modelId="{02A54646-1D9A-384C-AF5E-3BD71AA937B0}" type="presParOf" srcId="{389ACF2B-EF1F-1F45-B75E-40A895B4F541}" destId="{61936E32-CB64-AB44-A896-CB3BA3D4C274}" srcOrd="1" destOrd="0" presId="urn:microsoft.com/office/officeart/2005/8/layout/orgChart1"/>
    <dgm:cxn modelId="{4F4B5BD8-AA3F-2249-927A-6E37780827F3}" type="presParOf" srcId="{8B7340B8-0404-974A-9EED-BCDD2BB95CEC}" destId="{7F530289-2EDF-AB4F-9ABB-CE283AE0B5F8}" srcOrd="1" destOrd="0" presId="urn:microsoft.com/office/officeart/2005/8/layout/orgChart1"/>
    <dgm:cxn modelId="{D5593FFB-2514-164A-A198-C19B7E3D537A}" type="presParOf" srcId="{8B7340B8-0404-974A-9EED-BCDD2BB95CEC}" destId="{359EBBCB-FA58-D546-A202-63DA06CAC31B}" srcOrd="2" destOrd="0" presId="urn:microsoft.com/office/officeart/2005/8/layout/orgChart1"/>
    <dgm:cxn modelId="{A8E37991-B1EC-BB42-A408-F05FFFAD5257}" type="presParOf" srcId="{555EC733-40DA-2F4B-8DCB-2ABEA2B53711}" destId="{F959448B-0062-E040-B5F4-8E43C2EC4925}" srcOrd="2" destOrd="0" presId="urn:microsoft.com/office/officeart/2005/8/layout/orgChart1"/>
    <dgm:cxn modelId="{47233490-7FCE-174D-89CA-673EC7CB69F4}" type="presParOf" srcId="{555EC733-40DA-2F4B-8DCB-2ABEA2B53711}" destId="{A505080F-634D-9340-8E1A-B6FA8B980646}" srcOrd="3" destOrd="0" presId="urn:microsoft.com/office/officeart/2005/8/layout/orgChart1"/>
    <dgm:cxn modelId="{55C76C2A-9E1F-514D-8EED-480FF05901F6}" type="presParOf" srcId="{A505080F-634D-9340-8E1A-B6FA8B980646}" destId="{A715C210-29EF-6849-AA0E-4029E1FCBE18}" srcOrd="0" destOrd="0" presId="urn:microsoft.com/office/officeart/2005/8/layout/orgChart1"/>
    <dgm:cxn modelId="{C906798D-618F-9C41-A189-41441B7DFFBA}" type="presParOf" srcId="{A715C210-29EF-6849-AA0E-4029E1FCBE18}" destId="{AAF3CFEA-349D-AA44-8E9B-CD9EA49E6510}" srcOrd="0" destOrd="0" presId="urn:microsoft.com/office/officeart/2005/8/layout/orgChart1"/>
    <dgm:cxn modelId="{1D93F00B-61D2-5F4F-9564-330CEA441B89}" type="presParOf" srcId="{A715C210-29EF-6849-AA0E-4029E1FCBE18}" destId="{68A65FBE-ADAF-2A48-A542-3B1415C30A72}" srcOrd="1" destOrd="0" presId="urn:microsoft.com/office/officeart/2005/8/layout/orgChart1"/>
    <dgm:cxn modelId="{C39F4A1A-70EC-BB48-80D9-738A796F24BF}" type="presParOf" srcId="{A505080F-634D-9340-8E1A-B6FA8B980646}" destId="{0B2887E6-D32D-B043-A8CF-FB096E37CBCB}" srcOrd="1" destOrd="0" presId="urn:microsoft.com/office/officeart/2005/8/layout/orgChart1"/>
    <dgm:cxn modelId="{FE554C17-3704-4248-8578-3190DA28CA6A}" type="presParOf" srcId="{A505080F-634D-9340-8E1A-B6FA8B980646}" destId="{3C4A7AB5-D496-F145-8C02-FA118E479984}" srcOrd="2" destOrd="0" presId="urn:microsoft.com/office/officeart/2005/8/layout/orgChart1"/>
    <dgm:cxn modelId="{9BFF1B31-E91B-A94A-BDB0-38AD82C50C51}" type="presParOf" srcId="{555EC733-40DA-2F4B-8DCB-2ABEA2B53711}" destId="{5F609F91-6596-4B40-B6CB-45FFA959349E}" srcOrd="4" destOrd="0" presId="urn:microsoft.com/office/officeart/2005/8/layout/orgChart1"/>
    <dgm:cxn modelId="{238239AB-6A24-8E4A-AA98-4556E53830F1}" type="presParOf" srcId="{555EC733-40DA-2F4B-8DCB-2ABEA2B53711}" destId="{756F5866-B847-1F4A-917B-91800359320E}" srcOrd="5" destOrd="0" presId="urn:microsoft.com/office/officeart/2005/8/layout/orgChart1"/>
    <dgm:cxn modelId="{65F81C83-FE39-BB44-AA0F-BF4D3323AA9E}" type="presParOf" srcId="{756F5866-B847-1F4A-917B-91800359320E}" destId="{5C251FE7-C620-4945-8687-5494ACDB83C2}" srcOrd="0" destOrd="0" presId="urn:microsoft.com/office/officeart/2005/8/layout/orgChart1"/>
    <dgm:cxn modelId="{8A6BB531-E362-4441-838E-6C036CA9A5D9}" type="presParOf" srcId="{5C251FE7-C620-4945-8687-5494ACDB83C2}" destId="{B74699A6-8D94-E74F-98D1-011203ABFB4A}" srcOrd="0" destOrd="0" presId="urn:microsoft.com/office/officeart/2005/8/layout/orgChart1"/>
    <dgm:cxn modelId="{45156971-EF35-1646-8E15-AABDB9348056}" type="presParOf" srcId="{5C251FE7-C620-4945-8687-5494ACDB83C2}" destId="{B676C8EE-A11B-2240-BC6F-98E7F61E4D44}" srcOrd="1" destOrd="0" presId="urn:microsoft.com/office/officeart/2005/8/layout/orgChart1"/>
    <dgm:cxn modelId="{241E947E-B2DB-8147-827E-916DBFD366BC}" type="presParOf" srcId="{756F5866-B847-1F4A-917B-91800359320E}" destId="{FF036E83-D4FB-1E4E-B2D2-8DAB4BC1A131}" srcOrd="1" destOrd="0" presId="urn:microsoft.com/office/officeart/2005/8/layout/orgChart1"/>
    <dgm:cxn modelId="{4816840B-50EE-FD4B-BBCB-AC57EB1DF602}" type="presParOf" srcId="{756F5866-B847-1F4A-917B-91800359320E}" destId="{C7257862-E36F-9B46-94C6-EC335A51C180}" srcOrd="2" destOrd="0" presId="urn:microsoft.com/office/officeart/2005/8/layout/orgChart1"/>
    <dgm:cxn modelId="{B9C94267-E6A9-394B-8849-2B5E70DAA5F2}" type="presParOf" srcId="{555EC733-40DA-2F4B-8DCB-2ABEA2B53711}" destId="{FA19CB6F-28C9-C345-B629-A501C3302BB0}" srcOrd="6" destOrd="0" presId="urn:microsoft.com/office/officeart/2005/8/layout/orgChart1"/>
    <dgm:cxn modelId="{5EB57F51-4F1A-9B4B-B5C2-BF1CEA7B6A47}" type="presParOf" srcId="{555EC733-40DA-2F4B-8DCB-2ABEA2B53711}" destId="{C3074C51-0968-BA4A-BF6C-74199AC2DB2D}" srcOrd="7" destOrd="0" presId="urn:microsoft.com/office/officeart/2005/8/layout/orgChart1"/>
    <dgm:cxn modelId="{53C9C595-EC4F-E543-A583-821D4689EC19}" type="presParOf" srcId="{C3074C51-0968-BA4A-BF6C-74199AC2DB2D}" destId="{8CA3C519-640A-5D4A-94EB-3573235D450F}" srcOrd="0" destOrd="0" presId="urn:microsoft.com/office/officeart/2005/8/layout/orgChart1"/>
    <dgm:cxn modelId="{6982B6FC-E1A9-4848-9A33-94FEF3FFBF25}" type="presParOf" srcId="{8CA3C519-640A-5D4A-94EB-3573235D450F}" destId="{4BD4B688-9B00-3640-B592-DA4161FB0834}" srcOrd="0" destOrd="0" presId="urn:microsoft.com/office/officeart/2005/8/layout/orgChart1"/>
    <dgm:cxn modelId="{AB401913-668C-3C46-A4CA-06C729E7A6F9}" type="presParOf" srcId="{8CA3C519-640A-5D4A-94EB-3573235D450F}" destId="{C93787AA-2472-A642-820D-3A8740D55E0A}" srcOrd="1" destOrd="0" presId="urn:microsoft.com/office/officeart/2005/8/layout/orgChart1"/>
    <dgm:cxn modelId="{A0374BF0-C6F2-DB43-85A1-07FC0B5E1791}" type="presParOf" srcId="{C3074C51-0968-BA4A-BF6C-74199AC2DB2D}" destId="{DF289A6A-F94F-E443-AA05-E8E6FC3DE716}" srcOrd="1" destOrd="0" presId="urn:microsoft.com/office/officeart/2005/8/layout/orgChart1"/>
    <dgm:cxn modelId="{474C9335-1BE7-B640-8FD2-F14844FD01B9}" type="presParOf" srcId="{C3074C51-0968-BA4A-BF6C-74199AC2DB2D}" destId="{1886FC28-D075-6B49-B02D-3A88CC988AC3}" srcOrd="2" destOrd="0" presId="urn:microsoft.com/office/officeart/2005/8/layout/orgChart1"/>
    <dgm:cxn modelId="{57392BB2-6D16-CF49-A255-0977F4044FE5}" type="presParOf" srcId="{555EC733-40DA-2F4B-8DCB-2ABEA2B53711}" destId="{AF3A6AF5-E550-8247-B3AE-5A858EBCC0C9}" srcOrd="8" destOrd="0" presId="urn:microsoft.com/office/officeart/2005/8/layout/orgChart1"/>
    <dgm:cxn modelId="{66582473-7ABD-D543-8561-8F72901BEE25}" type="presParOf" srcId="{555EC733-40DA-2F4B-8DCB-2ABEA2B53711}" destId="{1B0860FC-EE02-FE43-9B02-843923961493}" srcOrd="9" destOrd="0" presId="urn:microsoft.com/office/officeart/2005/8/layout/orgChart1"/>
    <dgm:cxn modelId="{A9459816-61F9-B940-8AB5-9C9D129A59C2}" type="presParOf" srcId="{1B0860FC-EE02-FE43-9B02-843923961493}" destId="{9722CE0C-5715-A146-BB9D-293E86C755FF}" srcOrd="0" destOrd="0" presId="urn:microsoft.com/office/officeart/2005/8/layout/orgChart1"/>
    <dgm:cxn modelId="{58591FC2-71E6-394B-8A56-A76B33A9FAD6}" type="presParOf" srcId="{9722CE0C-5715-A146-BB9D-293E86C755FF}" destId="{73DA2305-3458-1F40-9142-0B2EF9E4B7D3}" srcOrd="0" destOrd="0" presId="urn:microsoft.com/office/officeart/2005/8/layout/orgChart1"/>
    <dgm:cxn modelId="{E2390961-8C28-1C43-9895-D40BB505175C}" type="presParOf" srcId="{9722CE0C-5715-A146-BB9D-293E86C755FF}" destId="{434A0349-0AE9-CB41-B9D3-C875C7E88616}" srcOrd="1" destOrd="0" presId="urn:microsoft.com/office/officeart/2005/8/layout/orgChart1"/>
    <dgm:cxn modelId="{2B7F3500-DC59-AF42-A23A-158F157A056B}" type="presParOf" srcId="{1B0860FC-EE02-FE43-9B02-843923961493}" destId="{ED15E6B1-3118-5448-A422-C9DC16932E22}" srcOrd="1" destOrd="0" presId="urn:microsoft.com/office/officeart/2005/8/layout/orgChart1"/>
    <dgm:cxn modelId="{41DF6455-D157-894C-93A8-E29B70AE0461}" type="presParOf" srcId="{1B0860FC-EE02-FE43-9B02-843923961493}" destId="{AB703AD1-2FFB-1B42-9979-13CB1025286A}" srcOrd="2" destOrd="0" presId="urn:microsoft.com/office/officeart/2005/8/layout/orgChart1"/>
    <dgm:cxn modelId="{BD4E2D71-660E-EC44-ADC1-B30627FF978D}" type="presParOf" srcId="{49ACD139-111C-D545-BBE9-EC907B2E5D08}" destId="{3C234DF1-6211-514E-84C5-4BF773FBEA03}" srcOrd="2" destOrd="0" presId="urn:microsoft.com/office/officeart/2005/8/layout/orgChart1"/>
    <dgm:cxn modelId="{A4C04B55-0E5D-2B48-8235-13F6924723D3}" type="presParOf" srcId="{C40E60FD-DA4A-7044-BC96-949D144AFF21}" destId="{0F79F015-8F37-AE4A-B3FF-1A61BBB1A823}" srcOrd="6" destOrd="0" presId="urn:microsoft.com/office/officeart/2005/8/layout/orgChart1"/>
    <dgm:cxn modelId="{8ED32737-5CFB-A345-B5E7-6F1309FA20A5}" type="presParOf" srcId="{C40E60FD-DA4A-7044-BC96-949D144AFF21}" destId="{AFB4CE6F-067E-9C4B-8AD4-25D9C08BD72E}" srcOrd="7" destOrd="0" presId="urn:microsoft.com/office/officeart/2005/8/layout/orgChart1"/>
    <dgm:cxn modelId="{49308106-FBAE-8447-86D3-41865F1867D2}" type="presParOf" srcId="{AFB4CE6F-067E-9C4B-8AD4-25D9C08BD72E}" destId="{5AF884D8-D28B-634E-ADFB-9F21C5FBB3E3}" srcOrd="0" destOrd="0" presId="urn:microsoft.com/office/officeart/2005/8/layout/orgChart1"/>
    <dgm:cxn modelId="{B8B5CEC0-B23A-4848-9131-8E98D6EE6D58}" type="presParOf" srcId="{5AF884D8-D28B-634E-ADFB-9F21C5FBB3E3}" destId="{8A848E68-679B-7644-A0AB-E9A677216059}" srcOrd="0" destOrd="0" presId="urn:microsoft.com/office/officeart/2005/8/layout/orgChart1"/>
    <dgm:cxn modelId="{CF21924A-0E9A-0E4E-967C-A609520E4B57}" type="presParOf" srcId="{5AF884D8-D28B-634E-ADFB-9F21C5FBB3E3}" destId="{6B483D3A-94A5-B84F-BCEF-DF90649B938C}" srcOrd="1" destOrd="0" presId="urn:microsoft.com/office/officeart/2005/8/layout/orgChart1"/>
    <dgm:cxn modelId="{AF6F4F06-9AA5-4B4B-9411-94499AB3404C}" type="presParOf" srcId="{AFB4CE6F-067E-9C4B-8AD4-25D9C08BD72E}" destId="{3E9C4CF6-7A94-2041-98A1-43FFD08A7A55}" srcOrd="1" destOrd="0" presId="urn:microsoft.com/office/officeart/2005/8/layout/orgChart1"/>
    <dgm:cxn modelId="{898CD08D-B041-F344-B222-279EF24229CE}" type="presParOf" srcId="{3E9C4CF6-7A94-2041-98A1-43FFD08A7A55}" destId="{F6BC05E1-949D-1B48-AA43-6C723CA66FA6}" srcOrd="0" destOrd="0" presId="urn:microsoft.com/office/officeart/2005/8/layout/orgChart1"/>
    <dgm:cxn modelId="{9B34D5A6-47D8-9846-A6E2-768D35E97D55}" type="presParOf" srcId="{3E9C4CF6-7A94-2041-98A1-43FFD08A7A55}" destId="{4A171DBB-E36B-844B-BEA0-26870BD678C7}" srcOrd="1" destOrd="0" presId="urn:microsoft.com/office/officeart/2005/8/layout/orgChart1"/>
    <dgm:cxn modelId="{D6F3D82D-81F3-0F41-9043-E777B507F50A}" type="presParOf" srcId="{4A171DBB-E36B-844B-BEA0-26870BD678C7}" destId="{E8427A6B-0A20-D04E-B9F5-2940175BC7E8}" srcOrd="0" destOrd="0" presId="urn:microsoft.com/office/officeart/2005/8/layout/orgChart1"/>
    <dgm:cxn modelId="{63DEC95C-216D-EE44-8A6F-84DF5F78391D}" type="presParOf" srcId="{E8427A6B-0A20-D04E-B9F5-2940175BC7E8}" destId="{7476CEB1-433C-3B4A-8172-447AF19DDD71}" srcOrd="0" destOrd="0" presId="urn:microsoft.com/office/officeart/2005/8/layout/orgChart1"/>
    <dgm:cxn modelId="{3D608515-D527-F045-8FBD-F41AC4F0D3A9}" type="presParOf" srcId="{E8427A6B-0A20-D04E-B9F5-2940175BC7E8}" destId="{092C3F6E-069E-A34C-A4B6-081FD22EEA71}" srcOrd="1" destOrd="0" presId="urn:microsoft.com/office/officeart/2005/8/layout/orgChart1"/>
    <dgm:cxn modelId="{B4ED505F-BDC7-D14A-A528-D5716E0B15D3}" type="presParOf" srcId="{4A171DBB-E36B-844B-BEA0-26870BD678C7}" destId="{16D219A1-B7DA-E749-A51C-5FDDBB9A8C76}" srcOrd="1" destOrd="0" presId="urn:microsoft.com/office/officeart/2005/8/layout/orgChart1"/>
    <dgm:cxn modelId="{1F8C19FA-9C93-D640-9658-4D244EC204CB}" type="presParOf" srcId="{4A171DBB-E36B-844B-BEA0-26870BD678C7}" destId="{7D38F686-AB8F-FB44-97D1-9A80713F8E99}" srcOrd="2" destOrd="0" presId="urn:microsoft.com/office/officeart/2005/8/layout/orgChart1"/>
    <dgm:cxn modelId="{0EB4B7C9-51C4-424D-9E27-9E3772701640}" type="presParOf" srcId="{3E9C4CF6-7A94-2041-98A1-43FFD08A7A55}" destId="{537EEE47-801D-9B4F-9668-B325ACD11218}" srcOrd="2" destOrd="0" presId="urn:microsoft.com/office/officeart/2005/8/layout/orgChart1"/>
    <dgm:cxn modelId="{05596C3D-F918-FC4B-B7FD-99AD2957FD9C}" type="presParOf" srcId="{3E9C4CF6-7A94-2041-98A1-43FFD08A7A55}" destId="{F395F64F-F989-E44F-B7A7-E58D50F96ECB}" srcOrd="3" destOrd="0" presId="urn:microsoft.com/office/officeart/2005/8/layout/orgChart1"/>
    <dgm:cxn modelId="{5AB4B5C7-93BB-F44C-AFE7-AA75C97DBC0B}" type="presParOf" srcId="{F395F64F-F989-E44F-B7A7-E58D50F96ECB}" destId="{1E01A60D-27B8-2344-A2C4-064816E2C6FF}" srcOrd="0" destOrd="0" presId="urn:microsoft.com/office/officeart/2005/8/layout/orgChart1"/>
    <dgm:cxn modelId="{D53A797E-6050-FB4C-AAFF-67FCDBE44A44}" type="presParOf" srcId="{1E01A60D-27B8-2344-A2C4-064816E2C6FF}" destId="{CD1F35AE-9225-6D47-BFFA-9AA00B98727B}" srcOrd="0" destOrd="0" presId="urn:microsoft.com/office/officeart/2005/8/layout/orgChart1"/>
    <dgm:cxn modelId="{64E3072F-53E9-174E-8880-CAED6AE23CA0}" type="presParOf" srcId="{1E01A60D-27B8-2344-A2C4-064816E2C6FF}" destId="{F0DC4154-31CB-B045-8858-DF70AA6DFCD5}" srcOrd="1" destOrd="0" presId="urn:microsoft.com/office/officeart/2005/8/layout/orgChart1"/>
    <dgm:cxn modelId="{AB2368E4-B378-2845-8725-E68EF5028FB6}" type="presParOf" srcId="{F395F64F-F989-E44F-B7A7-E58D50F96ECB}" destId="{A32F4388-AD9E-E948-8D39-F0A58B5FFC2E}" srcOrd="1" destOrd="0" presId="urn:microsoft.com/office/officeart/2005/8/layout/orgChart1"/>
    <dgm:cxn modelId="{0A1FD1AA-4772-EB4A-9BD3-975357C2CF91}" type="presParOf" srcId="{F395F64F-F989-E44F-B7A7-E58D50F96ECB}" destId="{D9B7EEFC-8180-294B-95CD-0FCDC9976D04}" srcOrd="2" destOrd="0" presId="urn:microsoft.com/office/officeart/2005/8/layout/orgChart1"/>
    <dgm:cxn modelId="{E912281F-29DD-D942-89DE-48709E1EC7B0}" type="presParOf" srcId="{3E9C4CF6-7A94-2041-98A1-43FFD08A7A55}" destId="{B8F3F00D-138B-444B-A243-1BED2F6438D4}" srcOrd="4" destOrd="0" presId="urn:microsoft.com/office/officeart/2005/8/layout/orgChart1"/>
    <dgm:cxn modelId="{056C8CA7-6160-044E-9867-3D578DA3E9FB}" type="presParOf" srcId="{3E9C4CF6-7A94-2041-98A1-43FFD08A7A55}" destId="{46756C84-A77C-3E41-8FCD-AB1FA6A3C1C5}" srcOrd="5" destOrd="0" presId="urn:microsoft.com/office/officeart/2005/8/layout/orgChart1"/>
    <dgm:cxn modelId="{4541EE86-7765-1540-B236-2554725A0C88}" type="presParOf" srcId="{46756C84-A77C-3E41-8FCD-AB1FA6A3C1C5}" destId="{0465FBE0-1AB3-8C4D-B580-9D472A782BB4}" srcOrd="0" destOrd="0" presId="urn:microsoft.com/office/officeart/2005/8/layout/orgChart1"/>
    <dgm:cxn modelId="{CA3F8553-46FF-1D4A-9FC7-427AA171B38D}" type="presParOf" srcId="{0465FBE0-1AB3-8C4D-B580-9D472A782BB4}" destId="{29DF0787-EC12-2642-94CE-8F613D67DF2C}" srcOrd="0" destOrd="0" presId="urn:microsoft.com/office/officeart/2005/8/layout/orgChart1"/>
    <dgm:cxn modelId="{7BE6DD69-6DA3-A24C-B4C3-497C97DF3D7B}" type="presParOf" srcId="{0465FBE0-1AB3-8C4D-B580-9D472A782BB4}" destId="{105E30F2-C290-0443-82B1-CB221FDA8370}" srcOrd="1" destOrd="0" presId="urn:microsoft.com/office/officeart/2005/8/layout/orgChart1"/>
    <dgm:cxn modelId="{1CCB5A06-A363-FB4E-BBE1-AD1A0C0A54CD}" type="presParOf" srcId="{46756C84-A77C-3E41-8FCD-AB1FA6A3C1C5}" destId="{C8743C83-D03F-2347-95D0-5BFD7BA6F9D6}" srcOrd="1" destOrd="0" presId="urn:microsoft.com/office/officeart/2005/8/layout/orgChart1"/>
    <dgm:cxn modelId="{C9763414-7849-824E-A369-20EC269D901D}" type="presParOf" srcId="{46756C84-A77C-3E41-8FCD-AB1FA6A3C1C5}" destId="{15F22317-221B-264C-98A8-56C2F213A6A8}" srcOrd="2" destOrd="0" presId="urn:microsoft.com/office/officeart/2005/8/layout/orgChart1"/>
    <dgm:cxn modelId="{CBAEE560-AAF2-7F41-A74E-D4D1F58731D5}" type="presParOf" srcId="{3E9C4CF6-7A94-2041-98A1-43FFD08A7A55}" destId="{37F2E476-1CD0-D949-9424-E68C29194D8C}" srcOrd="6" destOrd="0" presId="urn:microsoft.com/office/officeart/2005/8/layout/orgChart1"/>
    <dgm:cxn modelId="{CF1EA2B2-2F1A-3C46-9AC2-15C27B11EB26}" type="presParOf" srcId="{3E9C4CF6-7A94-2041-98A1-43FFD08A7A55}" destId="{988764C8-E8D4-E84E-8A08-A88BCEBEF02F}" srcOrd="7" destOrd="0" presId="urn:microsoft.com/office/officeart/2005/8/layout/orgChart1"/>
    <dgm:cxn modelId="{A0BAAC43-EBD0-014C-B6CE-DF3459690F84}" type="presParOf" srcId="{988764C8-E8D4-E84E-8A08-A88BCEBEF02F}" destId="{4A11CF1D-EAE8-284A-9A58-B634DBC70063}" srcOrd="0" destOrd="0" presId="urn:microsoft.com/office/officeart/2005/8/layout/orgChart1"/>
    <dgm:cxn modelId="{35BBCE8B-DFFD-D44D-A8B4-F2D186F73C0D}" type="presParOf" srcId="{4A11CF1D-EAE8-284A-9A58-B634DBC70063}" destId="{45C054F3-6932-CA42-94B9-329B8C0C7DEB}" srcOrd="0" destOrd="0" presId="urn:microsoft.com/office/officeart/2005/8/layout/orgChart1"/>
    <dgm:cxn modelId="{FC0A1332-00C7-894F-A0AD-6BC8C8B80C79}" type="presParOf" srcId="{4A11CF1D-EAE8-284A-9A58-B634DBC70063}" destId="{F3679DA7-273F-D944-9FFE-51D88E8E67BD}" srcOrd="1" destOrd="0" presId="urn:microsoft.com/office/officeart/2005/8/layout/orgChart1"/>
    <dgm:cxn modelId="{41AEF18E-360C-BD43-8C94-1E7158F89996}" type="presParOf" srcId="{988764C8-E8D4-E84E-8A08-A88BCEBEF02F}" destId="{A2C80A2C-A8DE-2545-BCA3-7022B2F19103}" srcOrd="1" destOrd="0" presId="urn:microsoft.com/office/officeart/2005/8/layout/orgChart1"/>
    <dgm:cxn modelId="{95068BD8-A85A-7D48-97AF-3D9A4C90E118}" type="presParOf" srcId="{988764C8-E8D4-E84E-8A08-A88BCEBEF02F}" destId="{ED62C01B-EB1F-1A41-94FB-7F88F09ADE8E}" srcOrd="2" destOrd="0" presId="urn:microsoft.com/office/officeart/2005/8/layout/orgChart1"/>
    <dgm:cxn modelId="{08581DAC-BF2B-584E-969E-4CFE1B4FCC82}" type="presParOf" srcId="{AFB4CE6F-067E-9C4B-8AD4-25D9C08BD72E}" destId="{109B86CD-AD05-594D-B62F-03B59A64C8B9}" srcOrd="2" destOrd="0" presId="urn:microsoft.com/office/officeart/2005/8/layout/orgChart1"/>
    <dgm:cxn modelId="{956BECC6-8464-DA4F-9533-4CCEE033D80B}" type="presParOf" srcId="{C40E60FD-DA4A-7044-BC96-949D144AFF21}" destId="{FBE4C0B8-6C39-A54E-85D0-D25BB9266AA9}" srcOrd="8" destOrd="0" presId="urn:microsoft.com/office/officeart/2005/8/layout/orgChart1"/>
    <dgm:cxn modelId="{72A64112-A1FA-2E42-B182-2FD231B981BE}" type="presParOf" srcId="{C40E60FD-DA4A-7044-BC96-949D144AFF21}" destId="{51C2B808-95D0-FA45-AEE7-1A095DF0AE68}" srcOrd="9" destOrd="0" presId="urn:microsoft.com/office/officeart/2005/8/layout/orgChart1"/>
    <dgm:cxn modelId="{7869DBAF-FDE8-D245-AE5C-46FA96000A0B}" type="presParOf" srcId="{51C2B808-95D0-FA45-AEE7-1A095DF0AE68}" destId="{8089942A-98C5-734B-852D-958D1B206FBF}" srcOrd="0" destOrd="0" presId="urn:microsoft.com/office/officeart/2005/8/layout/orgChart1"/>
    <dgm:cxn modelId="{02D7DB00-9105-5F4B-A889-5D8B73E57DD3}" type="presParOf" srcId="{8089942A-98C5-734B-852D-958D1B206FBF}" destId="{1F0AFBAB-8B14-8746-99A9-996F96AA11A1}" srcOrd="0" destOrd="0" presId="urn:microsoft.com/office/officeart/2005/8/layout/orgChart1"/>
    <dgm:cxn modelId="{6990467C-90D6-9742-BD31-779F38BEBAFC}" type="presParOf" srcId="{8089942A-98C5-734B-852D-958D1B206FBF}" destId="{5F5FF21C-E067-514A-8989-CD9F998E1622}" srcOrd="1" destOrd="0" presId="urn:microsoft.com/office/officeart/2005/8/layout/orgChart1"/>
    <dgm:cxn modelId="{8BE9A522-C8CB-9F48-B615-EAEA474D20A0}" type="presParOf" srcId="{51C2B808-95D0-FA45-AEE7-1A095DF0AE68}" destId="{904A4408-8E37-FC4F-A0AD-E2788DA88791}" srcOrd="1" destOrd="0" presId="urn:microsoft.com/office/officeart/2005/8/layout/orgChart1"/>
    <dgm:cxn modelId="{5A34C3CB-C09D-364A-827F-0B4857294C9E}" type="presParOf" srcId="{904A4408-8E37-FC4F-A0AD-E2788DA88791}" destId="{1C51C22B-6652-3548-B2BF-69450890F277}" srcOrd="0" destOrd="0" presId="urn:microsoft.com/office/officeart/2005/8/layout/orgChart1"/>
    <dgm:cxn modelId="{3E8B05BB-F447-D745-BFC7-A578FEC8F5E8}" type="presParOf" srcId="{904A4408-8E37-FC4F-A0AD-E2788DA88791}" destId="{6070E0BE-A714-5140-824A-C7C369920EE8}" srcOrd="1" destOrd="0" presId="urn:microsoft.com/office/officeart/2005/8/layout/orgChart1"/>
    <dgm:cxn modelId="{CA54A5E7-474A-CB4D-AD43-D39215A732F6}" type="presParOf" srcId="{6070E0BE-A714-5140-824A-C7C369920EE8}" destId="{640DD52E-AADB-E847-B7E6-6CDF51FC04D8}" srcOrd="0" destOrd="0" presId="urn:microsoft.com/office/officeart/2005/8/layout/orgChart1"/>
    <dgm:cxn modelId="{8FF3FDDD-4A78-E24C-8056-C1CDAA5ACBAD}" type="presParOf" srcId="{640DD52E-AADB-E847-B7E6-6CDF51FC04D8}" destId="{7CEBD404-C4C3-9E49-B1DC-02C1A1CB9822}" srcOrd="0" destOrd="0" presId="urn:microsoft.com/office/officeart/2005/8/layout/orgChart1"/>
    <dgm:cxn modelId="{47796BDF-353C-6A46-9C1F-6B241C106763}" type="presParOf" srcId="{640DD52E-AADB-E847-B7E6-6CDF51FC04D8}" destId="{0A2382AB-5189-5244-8FD1-8D534A8C0DE7}" srcOrd="1" destOrd="0" presId="urn:microsoft.com/office/officeart/2005/8/layout/orgChart1"/>
    <dgm:cxn modelId="{E5D643CE-F4C1-E94B-AF07-2C0509667CE8}" type="presParOf" srcId="{6070E0BE-A714-5140-824A-C7C369920EE8}" destId="{105438E4-F7DE-DD49-82C2-5B395118116C}" srcOrd="1" destOrd="0" presId="urn:microsoft.com/office/officeart/2005/8/layout/orgChart1"/>
    <dgm:cxn modelId="{42F3910A-8711-D740-8C3C-296EF3B6DAD2}" type="presParOf" srcId="{6070E0BE-A714-5140-824A-C7C369920EE8}" destId="{115EDD5B-2CE5-1547-AED0-AFFB1D7E2A28}" srcOrd="2" destOrd="0" presId="urn:microsoft.com/office/officeart/2005/8/layout/orgChart1"/>
    <dgm:cxn modelId="{2415FB13-AD07-994F-B8A4-9FEFD5EC691A}" type="presParOf" srcId="{904A4408-8E37-FC4F-A0AD-E2788DA88791}" destId="{D394A8F1-4F5E-0649-B1F0-517F19493256}" srcOrd="2" destOrd="0" presId="urn:microsoft.com/office/officeart/2005/8/layout/orgChart1"/>
    <dgm:cxn modelId="{392F9F59-A76C-644D-9C12-9340820449CA}" type="presParOf" srcId="{904A4408-8E37-FC4F-A0AD-E2788DA88791}" destId="{CD605C84-1178-1D4D-B4C3-BB76C4D400C6}" srcOrd="3" destOrd="0" presId="urn:microsoft.com/office/officeart/2005/8/layout/orgChart1"/>
    <dgm:cxn modelId="{CB57CD3E-902B-C84D-AC8D-9917D35D9DAE}" type="presParOf" srcId="{CD605C84-1178-1D4D-B4C3-BB76C4D400C6}" destId="{ECC4DCC5-7BCE-F949-9838-6D39AAF55E38}" srcOrd="0" destOrd="0" presId="urn:microsoft.com/office/officeart/2005/8/layout/orgChart1"/>
    <dgm:cxn modelId="{D77E56B8-CA1F-F342-86B1-012931815A54}" type="presParOf" srcId="{ECC4DCC5-7BCE-F949-9838-6D39AAF55E38}" destId="{77330B82-FD99-C947-BA5D-50CB08BDB529}" srcOrd="0" destOrd="0" presId="urn:microsoft.com/office/officeart/2005/8/layout/orgChart1"/>
    <dgm:cxn modelId="{2AFD2963-7E1A-9E43-AFF1-DB7CD60026B3}" type="presParOf" srcId="{ECC4DCC5-7BCE-F949-9838-6D39AAF55E38}" destId="{A599E074-2287-424B-838B-FE79B1FF229A}" srcOrd="1" destOrd="0" presId="urn:microsoft.com/office/officeart/2005/8/layout/orgChart1"/>
    <dgm:cxn modelId="{316F77E5-7023-F94F-998C-77C3960B9BCD}" type="presParOf" srcId="{CD605C84-1178-1D4D-B4C3-BB76C4D400C6}" destId="{BFBE9819-D9F4-C544-9886-6404966C01F4}" srcOrd="1" destOrd="0" presId="urn:microsoft.com/office/officeart/2005/8/layout/orgChart1"/>
    <dgm:cxn modelId="{DAB49172-FFEC-F447-B43E-08AA70A8D963}" type="presParOf" srcId="{CD605C84-1178-1D4D-B4C3-BB76C4D400C6}" destId="{01C8F161-5871-1B45-8F6D-1858BF36FCD4}" srcOrd="2" destOrd="0" presId="urn:microsoft.com/office/officeart/2005/8/layout/orgChart1"/>
    <dgm:cxn modelId="{D5CFEA89-A39F-974A-B8AF-36E6F4405EA3}" type="presParOf" srcId="{904A4408-8E37-FC4F-A0AD-E2788DA88791}" destId="{1E92E8FF-5D62-D340-BC5E-F7753A0D98B8}" srcOrd="4" destOrd="0" presId="urn:microsoft.com/office/officeart/2005/8/layout/orgChart1"/>
    <dgm:cxn modelId="{E0EFE0A3-180F-9F48-B4F7-9C8CCB9B0941}" type="presParOf" srcId="{904A4408-8E37-FC4F-A0AD-E2788DA88791}" destId="{4EC4E387-585E-0741-AE7D-94D2DE8AF171}" srcOrd="5" destOrd="0" presId="urn:microsoft.com/office/officeart/2005/8/layout/orgChart1"/>
    <dgm:cxn modelId="{2DB35881-19BF-DD40-9141-78A8D5CC3BF9}" type="presParOf" srcId="{4EC4E387-585E-0741-AE7D-94D2DE8AF171}" destId="{714873B6-7C78-DC4B-8832-FC6D56EC3927}" srcOrd="0" destOrd="0" presId="urn:microsoft.com/office/officeart/2005/8/layout/orgChart1"/>
    <dgm:cxn modelId="{FC4E5869-FBF4-3A4C-822E-541CD87C884F}" type="presParOf" srcId="{714873B6-7C78-DC4B-8832-FC6D56EC3927}" destId="{6D9E894F-7EF8-1641-871A-23DB66AFCA09}" srcOrd="0" destOrd="0" presId="urn:microsoft.com/office/officeart/2005/8/layout/orgChart1"/>
    <dgm:cxn modelId="{58DB8BBE-FC5A-2146-8BB4-FC902735165D}" type="presParOf" srcId="{714873B6-7C78-DC4B-8832-FC6D56EC3927}" destId="{E5615A1A-122F-794E-8216-294A0003D309}" srcOrd="1" destOrd="0" presId="urn:microsoft.com/office/officeart/2005/8/layout/orgChart1"/>
    <dgm:cxn modelId="{CBF36662-5942-6249-BD77-2DBC0BF00F87}" type="presParOf" srcId="{4EC4E387-585E-0741-AE7D-94D2DE8AF171}" destId="{56EDC24A-C650-0E43-BD43-8A5C6686DC86}" srcOrd="1" destOrd="0" presId="urn:microsoft.com/office/officeart/2005/8/layout/orgChart1"/>
    <dgm:cxn modelId="{882FF9B1-8943-4445-B362-50150A27DB1E}" type="presParOf" srcId="{4EC4E387-585E-0741-AE7D-94D2DE8AF171}" destId="{CC8100F9-5760-7642-BE83-FCF0ECA06F15}" srcOrd="2" destOrd="0" presId="urn:microsoft.com/office/officeart/2005/8/layout/orgChart1"/>
    <dgm:cxn modelId="{B516C15B-DBF6-3540-91EB-59725B73AE46}" type="presParOf" srcId="{904A4408-8E37-FC4F-A0AD-E2788DA88791}" destId="{B2C2F6BF-0EAC-224D-B799-7B1F52EDCEAC}" srcOrd="6" destOrd="0" presId="urn:microsoft.com/office/officeart/2005/8/layout/orgChart1"/>
    <dgm:cxn modelId="{50679CC2-F7A6-284D-804E-F8423B6F551D}" type="presParOf" srcId="{904A4408-8E37-FC4F-A0AD-E2788DA88791}" destId="{CFB4927C-B31B-A241-89B4-A3003D931518}" srcOrd="7" destOrd="0" presId="urn:microsoft.com/office/officeart/2005/8/layout/orgChart1"/>
    <dgm:cxn modelId="{3DE0B032-C4CB-0743-BE1F-F94B52F16B2E}" type="presParOf" srcId="{CFB4927C-B31B-A241-89B4-A3003D931518}" destId="{87899D9D-1E6A-654A-80F1-C312B9ADE721}" srcOrd="0" destOrd="0" presId="urn:microsoft.com/office/officeart/2005/8/layout/orgChart1"/>
    <dgm:cxn modelId="{FC5AA60B-B7D5-BD48-BA37-E934D6CCF54D}" type="presParOf" srcId="{87899D9D-1E6A-654A-80F1-C312B9ADE721}" destId="{5CC7DC7B-FE17-0847-9E81-29854FFED3AC}" srcOrd="0" destOrd="0" presId="urn:microsoft.com/office/officeart/2005/8/layout/orgChart1"/>
    <dgm:cxn modelId="{BAB8DC23-93E6-EE41-ADDB-E47454F7F909}" type="presParOf" srcId="{87899D9D-1E6A-654A-80F1-C312B9ADE721}" destId="{7ABBFAB2-18A6-6441-8767-9CDFEC81B4D3}" srcOrd="1" destOrd="0" presId="urn:microsoft.com/office/officeart/2005/8/layout/orgChart1"/>
    <dgm:cxn modelId="{73CDBE11-C1E0-A64A-A818-FB2DADD337B3}" type="presParOf" srcId="{CFB4927C-B31B-A241-89B4-A3003D931518}" destId="{545D85B7-420C-694D-B7D5-FFE74E742DBA}" srcOrd="1" destOrd="0" presId="urn:microsoft.com/office/officeart/2005/8/layout/orgChart1"/>
    <dgm:cxn modelId="{4DB532B1-EFA3-7546-9770-32962FC77731}" type="presParOf" srcId="{CFB4927C-B31B-A241-89B4-A3003D931518}" destId="{B44600B6-A957-5C4E-995F-EFC7AF9FDB02}" srcOrd="2" destOrd="0" presId="urn:microsoft.com/office/officeart/2005/8/layout/orgChart1"/>
    <dgm:cxn modelId="{00A1B89F-3844-4A44-A9C7-FF0DBA9927C8}" type="presParOf" srcId="{904A4408-8E37-FC4F-A0AD-E2788DA88791}" destId="{9B73A1CB-715D-EC48-9DC0-2D5B840EAF8D}" srcOrd="8" destOrd="0" presId="urn:microsoft.com/office/officeart/2005/8/layout/orgChart1"/>
    <dgm:cxn modelId="{48C28E87-43A3-2744-97DC-0839EEB142BC}" type="presParOf" srcId="{904A4408-8E37-FC4F-A0AD-E2788DA88791}" destId="{0B9AD59E-5E0A-2E45-9EAF-B5FD74FEC472}" srcOrd="9" destOrd="0" presId="urn:microsoft.com/office/officeart/2005/8/layout/orgChart1"/>
    <dgm:cxn modelId="{4FFDA301-2B1E-AE46-86AA-A37375C47833}" type="presParOf" srcId="{0B9AD59E-5E0A-2E45-9EAF-B5FD74FEC472}" destId="{0992C40C-5C31-0548-8EB7-414FB0883229}" srcOrd="0" destOrd="0" presId="urn:microsoft.com/office/officeart/2005/8/layout/orgChart1"/>
    <dgm:cxn modelId="{2FAB2625-45C7-B748-91E0-49A0F280C27E}" type="presParOf" srcId="{0992C40C-5C31-0548-8EB7-414FB0883229}" destId="{DEC5074D-60F6-B340-882E-41B7D6430305}" srcOrd="0" destOrd="0" presId="urn:microsoft.com/office/officeart/2005/8/layout/orgChart1"/>
    <dgm:cxn modelId="{CB7AF30F-9128-A74C-9CC0-22B3E44EFA88}" type="presParOf" srcId="{0992C40C-5C31-0548-8EB7-414FB0883229}" destId="{E07921F5-235C-3A4A-B5C9-8EB0D93FF3AA}" srcOrd="1" destOrd="0" presId="urn:microsoft.com/office/officeart/2005/8/layout/orgChart1"/>
    <dgm:cxn modelId="{1F2C4483-BEC2-C944-ADCB-E1B274DE2EE4}" type="presParOf" srcId="{0B9AD59E-5E0A-2E45-9EAF-B5FD74FEC472}" destId="{60976178-2F49-D447-9A67-789EA5B4A013}" srcOrd="1" destOrd="0" presId="urn:microsoft.com/office/officeart/2005/8/layout/orgChart1"/>
    <dgm:cxn modelId="{C7F3F46E-D8C6-0440-B9A4-E0AB89C17CCF}" type="presParOf" srcId="{0B9AD59E-5E0A-2E45-9EAF-B5FD74FEC472}" destId="{E61C9A5D-0247-6E4A-A023-FC7D5AB20347}" srcOrd="2" destOrd="0" presId="urn:microsoft.com/office/officeart/2005/8/layout/orgChart1"/>
    <dgm:cxn modelId="{A7B33FBC-E53C-674A-B477-559F9370B84B}" type="presParOf" srcId="{51C2B808-95D0-FA45-AEE7-1A095DF0AE68}" destId="{2E6333E9-3647-8E4C-B339-870FCD1A0DAA}" srcOrd="2" destOrd="0" presId="urn:microsoft.com/office/officeart/2005/8/layout/orgChart1"/>
    <dgm:cxn modelId="{EC24B27B-6306-2E44-BCEE-F3C72F610C82}" type="presParOf" srcId="{C40E60FD-DA4A-7044-BC96-949D144AFF21}" destId="{398D9539-D842-E44E-B439-45B3BAE557D2}" srcOrd="10" destOrd="0" presId="urn:microsoft.com/office/officeart/2005/8/layout/orgChart1"/>
    <dgm:cxn modelId="{B29F11CF-BFD5-D54E-A060-386DD35A796D}" type="presParOf" srcId="{C40E60FD-DA4A-7044-BC96-949D144AFF21}" destId="{B8998BA4-24B0-0940-BD50-7B7E1AE84486}" srcOrd="11" destOrd="0" presId="urn:microsoft.com/office/officeart/2005/8/layout/orgChart1"/>
    <dgm:cxn modelId="{DAB8C3DC-E788-A942-9669-F3B10FB8FD8A}" type="presParOf" srcId="{B8998BA4-24B0-0940-BD50-7B7E1AE84486}" destId="{2FC0D843-62E5-9E40-953D-4B247FFDB634}" srcOrd="0" destOrd="0" presId="urn:microsoft.com/office/officeart/2005/8/layout/orgChart1"/>
    <dgm:cxn modelId="{4147B357-F96A-CA42-B28C-225EA3567D6D}" type="presParOf" srcId="{2FC0D843-62E5-9E40-953D-4B247FFDB634}" destId="{6990DB60-A007-3048-B5CA-B2DABED84D48}" srcOrd="0" destOrd="0" presId="urn:microsoft.com/office/officeart/2005/8/layout/orgChart1"/>
    <dgm:cxn modelId="{11BAF9AB-05E8-4641-B85D-4DDDD9FA0658}" type="presParOf" srcId="{2FC0D843-62E5-9E40-953D-4B247FFDB634}" destId="{6E11823A-DD0F-514B-8133-443F08515806}" srcOrd="1" destOrd="0" presId="urn:microsoft.com/office/officeart/2005/8/layout/orgChart1"/>
    <dgm:cxn modelId="{514B41FE-6509-0D4A-92DB-910C8E29B3EC}" type="presParOf" srcId="{B8998BA4-24B0-0940-BD50-7B7E1AE84486}" destId="{1DB9B72E-5999-EF43-BE2F-6D492841BF43}" srcOrd="1" destOrd="0" presId="urn:microsoft.com/office/officeart/2005/8/layout/orgChart1"/>
    <dgm:cxn modelId="{C2ACDB5C-606A-AD4E-9535-4A56101F5AC9}" type="presParOf" srcId="{1DB9B72E-5999-EF43-BE2F-6D492841BF43}" destId="{64DE77EB-AB99-664D-B6E1-1F1D5F052ADF}" srcOrd="0" destOrd="0" presId="urn:microsoft.com/office/officeart/2005/8/layout/orgChart1"/>
    <dgm:cxn modelId="{E4045D87-D908-3648-8F0F-8727F03E815E}" type="presParOf" srcId="{1DB9B72E-5999-EF43-BE2F-6D492841BF43}" destId="{2A24385E-6B8D-7143-AE1E-C5F1082789B4}" srcOrd="1" destOrd="0" presId="urn:microsoft.com/office/officeart/2005/8/layout/orgChart1"/>
    <dgm:cxn modelId="{47E642C1-8E65-8546-89CF-73E0041B07F6}" type="presParOf" srcId="{2A24385E-6B8D-7143-AE1E-C5F1082789B4}" destId="{EE12F547-8126-D745-80C4-B404278ADBB7}" srcOrd="0" destOrd="0" presId="urn:microsoft.com/office/officeart/2005/8/layout/orgChart1"/>
    <dgm:cxn modelId="{128E4914-314B-AB43-A66D-3E5F4E5090B7}" type="presParOf" srcId="{EE12F547-8126-D745-80C4-B404278ADBB7}" destId="{35593BF2-343C-A541-B882-8C74F6E9E11D}" srcOrd="0" destOrd="0" presId="urn:microsoft.com/office/officeart/2005/8/layout/orgChart1"/>
    <dgm:cxn modelId="{9A8EEDE0-E2C9-D548-AFD5-CE6B5F34C64C}" type="presParOf" srcId="{EE12F547-8126-D745-80C4-B404278ADBB7}" destId="{5EBFD9F8-E7CB-0E46-B2A5-F5432DA1E636}" srcOrd="1" destOrd="0" presId="urn:microsoft.com/office/officeart/2005/8/layout/orgChart1"/>
    <dgm:cxn modelId="{ED33C5E4-0A1F-F24B-A29C-5D12B512EC5C}" type="presParOf" srcId="{2A24385E-6B8D-7143-AE1E-C5F1082789B4}" destId="{9C4ABAD2-3236-C749-9786-C9C2E55785E7}" srcOrd="1" destOrd="0" presId="urn:microsoft.com/office/officeart/2005/8/layout/orgChart1"/>
    <dgm:cxn modelId="{833D1C30-B229-2E4D-AA72-56EA925875AD}" type="presParOf" srcId="{2A24385E-6B8D-7143-AE1E-C5F1082789B4}" destId="{427E063E-EF22-1C4A-9B30-18C32A7E1E70}" srcOrd="2" destOrd="0" presId="urn:microsoft.com/office/officeart/2005/8/layout/orgChart1"/>
    <dgm:cxn modelId="{F7BE27CD-3F1B-3747-BA8A-84ECB57AE2D6}" type="presParOf" srcId="{1DB9B72E-5999-EF43-BE2F-6D492841BF43}" destId="{88297A87-7D99-E04F-810B-153AB9F2AB5A}" srcOrd="2" destOrd="0" presId="urn:microsoft.com/office/officeart/2005/8/layout/orgChart1"/>
    <dgm:cxn modelId="{AE70BEA4-78A8-CA40-B78E-2747AAF20B82}" type="presParOf" srcId="{1DB9B72E-5999-EF43-BE2F-6D492841BF43}" destId="{EFA2E962-F25F-964D-AE42-8AB0D699AA61}" srcOrd="3" destOrd="0" presId="urn:microsoft.com/office/officeart/2005/8/layout/orgChart1"/>
    <dgm:cxn modelId="{E72E675B-29BF-A743-8EA2-5CAF18C54232}" type="presParOf" srcId="{EFA2E962-F25F-964D-AE42-8AB0D699AA61}" destId="{89263105-722B-F34B-8150-331B1226C54C}" srcOrd="0" destOrd="0" presId="urn:microsoft.com/office/officeart/2005/8/layout/orgChart1"/>
    <dgm:cxn modelId="{A6C4A2B5-7A5D-1648-A1EB-EF5DA05689BA}" type="presParOf" srcId="{89263105-722B-F34B-8150-331B1226C54C}" destId="{C1744C61-C522-BA48-A83F-3BEFA37E7B8F}" srcOrd="0" destOrd="0" presId="urn:microsoft.com/office/officeart/2005/8/layout/orgChart1"/>
    <dgm:cxn modelId="{0E132A1A-4DF2-684B-A6B0-04F68A609764}" type="presParOf" srcId="{89263105-722B-F34B-8150-331B1226C54C}" destId="{43F709E3-1E53-864D-A686-A2B0EFF6D289}" srcOrd="1" destOrd="0" presId="urn:microsoft.com/office/officeart/2005/8/layout/orgChart1"/>
    <dgm:cxn modelId="{900D7913-619E-804F-8869-933D74821AD9}" type="presParOf" srcId="{EFA2E962-F25F-964D-AE42-8AB0D699AA61}" destId="{0F3C7F62-E70C-4647-B616-54792451A312}" srcOrd="1" destOrd="0" presId="urn:microsoft.com/office/officeart/2005/8/layout/orgChart1"/>
    <dgm:cxn modelId="{56E0296E-82FB-3D41-8CA7-0843FBE4D194}" type="presParOf" srcId="{EFA2E962-F25F-964D-AE42-8AB0D699AA61}" destId="{935FF9A6-2F66-964D-8EE0-3772E96BD734}" srcOrd="2" destOrd="0" presId="urn:microsoft.com/office/officeart/2005/8/layout/orgChart1"/>
    <dgm:cxn modelId="{DB0F7975-0B56-8F4A-87F2-52907B41E9FB}" type="presParOf" srcId="{1DB9B72E-5999-EF43-BE2F-6D492841BF43}" destId="{BB154220-35E0-6F43-B137-80CE45FFAF21}" srcOrd="4" destOrd="0" presId="urn:microsoft.com/office/officeart/2005/8/layout/orgChart1"/>
    <dgm:cxn modelId="{8FB283C2-DEE1-4F4B-8DF3-5DE1D359DFDE}" type="presParOf" srcId="{1DB9B72E-5999-EF43-BE2F-6D492841BF43}" destId="{F1895BE5-5925-1249-9677-D45E020F31E4}" srcOrd="5" destOrd="0" presId="urn:microsoft.com/office/officeart/2005/8/layout/orgChart1"/>
    <dgm:cxn modelId="{97BC50B3-9422-D044-85F7-625793746D4F}" type="presParOf" srcId="{F1895BE5-5925-1249-9677-D45E020F31E4}" destId="{45619E77-B624-9443-8259-E32B9F83D612}" srcOrd="0" destOrd="0" presId="urn:microsoft.com/office/officeart/2005/8/layout/orgChart1"/>
    <dgm:cxn modelId="{0DB6AEB8-BE5E-2C4E-82A9-7BB6BC884E65}" type="presParOf" srcId="{45619E77-B624-9443-8259-E32B9F83D612}" destId="{BDEBF1D7-70B5-C246-B9D7-47DF5B7DC9F2}" srcOrd="0" destOrd="0" presId="urn:microsoft.com/office/officeart/2005/8/layout/orgChart1"/>
    <dgm:cxn modelId="{86AB39E4-67AB-5A4C-907D-F2038A4CC313}" type="presParOf" srcId="{45619E77-B624-9443-8259-E32B9F83D612}" destId="{5762925B-955A-8E43-8F84-0797239D1159}" srcOrd="1" destOrd="0" presId="urn:microsoft.com/office/officeart/2005/8/layout/orgChart1"/>
    <dgm:cxn modelId="{18B08D53-90E3-FF41-8AF3-F5B4C78898C3}" type="presParOf" srcId="{F1895BE5-5925-1249-9677-D45E020F31E4}" destId="{7AEEB126-7848-A64F-97BE-3487EAD42EDA}" srcOrd="1" destOrd="0" presId="urn:microsoft.com/office/officeart/2005/8/layout/orgChart1"/>
    <dgm:cxn modelId="{61DCD2CC-280B-DC41-888A-A88BE84EFEF9}" type="presParOf" srcId="{F1895BE5-5925-1249-9677-D45E020F31E4}" destId="{EBB4DC88-1863-6747-A413-B43B071D3DC5}" srcOrd="2" destOrd="0" presId="urn:microsoft.com/office/officeart/2005/8/layout/orgChart1"/>
    <dgm:cxn modelId="{2B718DC8-0EB8-6C4E-AC50-1AA7CFC5B9E9}" type="presParOf" srcId="{1DB9B72E-5999-EF43-BE2F-6D492841BF43}" destId="{BB0418F4-50E9-E544-9FD8-1643076855D8}" srcOrd="6" destOrd="0" presId="urn:microsoft.com/office/officeart/2005/8/layout/orgChart1"/>
    <dgm:cxn modelId="{ADE1FD3D-82F1-5845-BFC0-3F13CA1DCD58}" type="presParOf" srcId="{1DB9B72E-5999-EF43-BE2F-6D492841BF43}" destId="{C2B51C45-BC27-D04C-A8DE-282E35C33214}" srcOrd="7" destOrd="0" presId="urn:microsoft.com/office/officeart/2005/8/layout/orgChart1"/>
    <dgm:cxn modelId="{22F2E689-79DB-5F48-A1FC-252A4FF2F187}" type="presParOf" srcId="{C2B51C45-BC27-D04C-A8DE-282E35C33214}" destId="{56C943B1-C22C-B049-82B2-172E68CE346C}" srcOrd="0" destOrd="0" presId="urn:microsoft.com/office/officeart/2005/8/layout/orgChart1"/>
    <dgm:cxn modelId="{084A818B-A62C-1C40-BBEB-2AB093490949}" type="presParOf" srcId="{56C943B1-C22C-B049-82B2-172E68CE346C}" destId="{5E34D44E-CBE5-A24E-AA5F-0B51F1D6D120}" srcOrd="0" destOrd="0" presId="urn:microsoft.com/office/officeart/2005/8/layout/orgChart1"/>
    <dgm:cxn modelId="{90CF71F3-FEF5-5643-B146-0779856FBCFC}" type="presParOf" srcId="{56C943B1-C22C-B049-82B2-172E68CE346C}" destId="{BDF7162B-F434-6B4E-A78C-23B60249E68B}" srcOrd="1" destOrd="0" presId="urn:microsoft.com/office/officeart/2005/8/layout/orgChart1"/>
    <dgm:cxn modelId="{5307F884-F155-BB42-9E31-18013C8C77C1}" type="presParOf" srcId="{C2B51C45-BC27-D04C-A8DE-282E35C33214}" destId="{81112244-4894-644E-8B1B-6A5552F6648C}" srcOrd="1" destOrd="0" presId="urn:microsoft.com/office/officeart/2005/8/layout/orgChart1"/>
    <dgm:cxn modelId="{A2E987F9-253C-084D-8ED3-206334DEA175}" type="presParOf" srcId="{C2B51C45-BC27-D04C-A8DE-282E35C33214}" destId="{6310BCCD-6B17-374C-B6AE-FCC9ECCCB4DA}" srcOrd="2" destOrd="0" presId="urn:microsoft.com/office/officeart/2005/8/layout/orgChart1"/>
    <dgm:cxn modelId="{67E6A88A-C036-6D45-B12A-712B037A76F6}" type="presParOf" srcId="{1DB9B72E-5999-EF43-BE2F-6D492841BF43}" destId="{84BEFABD-0614-8540-98AD-858209A56DFA}" srcOrd="8" destOrd="0" presId="urn:microsoft.com/office/officeart/2005/8/layout/orgChart1"/>
    <dgm:cxn modelId="{D52C523D-12CA-194C-83F0-322DF951B23F}" type="presParOf" srcId="{1DB9B72E-5999-EF43-BE2F-6D492841BF43}" destId="{F3FE0788-F732-2040-8BA7-BCF3463C4CA1}" srcOrd="9" destOrd="0" presId="urn:microsoft.com/office/officeart/2005/8/layout/orgChart1"/>
    <dgm:cxn modelId="{22D61346-DF4F-704D-A6EB-86E389B5AC45}" type="presParOf" srcId="{F3FE0788-F732-2040-8BA7-BCF3463C4CA1}" destId="{07FE2E13-7AD3-A849-BDBB-E772AB00E297}" srcOrd="0" destOrd="0" presId="urn:microsoft.com/office/officeart/2005/8/layout/orgChart1"/>
    <dgm:cxn modelId="{FB8BFE9B-5477-9E42-9F2C-976A83A2F2F9}" type="presParOf" srcId="{07FE2E13-7AD3-A849-BDBB-E772AB00E297}" destId="{1EF6FA8A-CB56-DD4A-B4B1-D831A56FCA14}" srcOrd="0" destOrd="0" presId="urn:microsoft.com/office/officeart/2005/8/layout/orgChart1"/>
    <dgm:cxn modelId="{B2E4BC6C-ED58-2346-A164-9B0DD95F5CED}" type="presParOf" srcId="{07FE2E13-7AD3-A849-BDBB-E772AB00E297}" destId="{CFA5289D-FB60-A942-AECB-48374A6FD92E}" srcOrd="1" destOrd="0" presId="urn:microsoft.com/office/officeart/2005/8/layout/orgChart1"/>
    <dgm:cxn modelId="{F6087220-51F1-6843-A3DD-8B7EE0183C8F}" type="presParOf" srcId="{F3FE0788-F732-2040-8BA7-BCF3463C4CA1}" destId="{654CC1F2-AB4D-5644-B469-59DD6153E74C}" srcOrd="1" destOrd="0" presId="urn:microsoft.com/office/officeart/2005/8/layout/orgChart1"/>
    <dgm:cxn modelId="{BB1048F4-0958-4844-B094-54D61DB6F1EA}" type="presParOf" srcId="{F3FE0788-F732-2040-8BA7-BCF3463C4CA1}" destId="{DD308F14-A908-FC45-98FD-0861911DC6BD}" srcOrd="2" destOrd="0" presId="urn:microsoft.com/office/officeart/2005/8/layout/orgChart1"/>
    <dgm:cxn modelId="{2242759B-30BB-284A-BB01-F30A9DE1BFB6}" type="presParOf" srcId="{1DB9B72E-5999-EF43-BE2F-6D492841BF43}" destId="{4FF7FE09-A74B-F24B-9C3F-CFB372739E20}" srcOrd="10" destOrd="0" presId="urn:microsoft.com/office/officeart/2005/8/layout/orgChart1"/>
    <dgm:cxn modelId="{BC48B6A8-0C16-5140-833A-1D820A457188}" type="presParOf" srcId="{1DB9B72E-5999-EF43-BE2F-6D492841BF43}" destId="{1C912362-8B7F-DE4B-8388-AE30A74F45FC}" srcOrd="11" destOrd="0" presId="urn:microsoft.com/office/officeart/2005/8/layout/orgChart1"/>
    <dgm:cxn modelId="{528C2DA7-7B09-EB4C-826C-2263968672B0}" type="presParOf" srcId="{1C912362-8B7F-DE4B-8388-AE30A74F45FC}" destId="{8FE687A2-1E13-6944-A337-E5B8CF899181}" srcOrd="0" destOrd="0" presId="urn:microsoft.com/office/officeart/2005/8/layout/orgChart1"/>
    <dgm:cxn modelId="{7F736A17-CDDE-1345-A932-95DF2FD48B2E}" type="presParOf" srcId="{8FE687A2-1E13-6944-A337-E5B8CF899181}" destId="{01374507-C29F-1547-8397-87918B1A8005}" srcOrd="0" destOrd="0" presId="urn:microsoft.com/office/officeart/2005/8/layout/orgChart1"/>
    <dgm:cxn modelId="{0D28B87C-0352-4045-A44C-87988EA38DC7}" type="presParOf" srcId="{8FE687A2-1E13-6944-A337-E5B8CF899181}" destId="{BA14A4FB-5B98-164D-9585-5E55DE1E337E}" srcOrd="1" destOrd="0" presId="urn:microsoft.com/office/officeart/2005/8/layout/orgChart1"/>
    <dgm:cxn modelId="{CB05157C-7EDB-0144-A481-B7DA7BB4EDD1}" type="presParOf" srcId="{1C912362-8B7F-DE4B-8388-AE30A74F45FC}" destId="{AC4BDFC2-102C-FF47-961D-8D798EC447C4}" srcOrd="1" destOrd="0" presId="urn:microsoft.com/office/officeart/2005/8/layout/orgChart1"/>
    <dgm:cxn modelId="{9E400DC0-CF95-EA41-B3F9-4CBA325E2720}" type="presParOf" srcId="{1C912362-8B7F-DE4B-8388-AE30A74F45FC}" destId="{844E3D83-38B4-E04E-936B-9861A1EB002A}" srcOrd="2" destOrd="0" presId="urn:microsoft.com/office/officeart/2005/8/layout/orgChart1"/>
    <dgm:cxn modelId="{6A07F724-6FEA-BE4A-8187-C412F47D3D78}" type="presParOf" srcId="{B8998BA4-24B0-0940-BD50-7B7E1AE84486}" destId="{35423307-E887-EC47-AA9F-B779AA25DBC7}" srcOrd="2" destOrd="0" presId="urn:microsoft.com/office/officeart/2005/8/layout/orgChart1"/>
    <dgm:cxn modelId="{0E4B54D3-35E8-9045-BE54-41EC712AC7A1}" type="presParOf" srcId="{3C76EB98-8F8D-BE42-AE66-D5300CF92BA8}" destId="{E5ED0CBB-0284-0A48-970B-9F81586BF10D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A30443-B1BA-AB43-97E1-C1ED38CB11B6}" type="doc">
      <dgm:prSet loTypeId="urn:microsoft.com/office/officeart/2005/8/layout/orgChart1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B137A0AB-D27D-F94E-B378-C71ED7E9276C}">
      <dgm:prSet phldrT="[Tekst]" custT="1"/>
      <dgm:spPr>
        <a:solidFill>
          <a:schemeClr val="accent6"/>
        </a:solidFill>
        <a:ln w="6350">
          <a:solidFill>
            <a:schemeClr val="accent6">
              <a:lumMod val="9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da-DK" sz="900" b="1" cap="all" baseline="0" dirty="0">
              <a:solidFill>
                <a:srgbClr val="192B37"/>
              </a:solidFill>
              <a:latin typeface="+mn-lt"/>
            </a:rPr>
            <a:t>Lokalbestyrelsen</a:t>
          </a:r>
        </a:p>
        <a:p>
          <a:pPr>
            <a:lnSpc>
              <a:spcPct val="150000"/>
            </a:lnSpc>
            <a:spcAft>
              <a:spcPct val="35000"/>
            </a:spcAft>
          </a:pPr>
          <a:r>
            <a:rPr lang="da-DK" sz="900" b="1" dirty="0">
              <a:solidFill>
                <a:srgbClr val="192B37"/>
              </a:solidFill>
              <a:latin typeface="+mn-lt"/>
            </a:rPr>
            <a:t>Formandskab: </a:t>
          </a:r>
          <a:r>
            <a:rPr lang="da-DK" sz="900" dirty="0">
              <a:solidFill>
                <a:srgbClr val="192B37"/>
              </a:solidFill>
              <a:latin typeface="+mn-lt"/>
            </a:rPr>
            <a:t>Formand og Næstformand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a-DK" sz="900" dirty="0">
              <a:solidFill>
                <a:srgbClr val="192B37"/>
              </a:solidFill>
              <a:latin typeface="+mn-lt"/>
            </a:rPr>
            <a:t>Kasserer og sekretær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da-DK" sz="900" dirty="0">
              <a:solidFill>
                <a:srgbClr val="192B37"/>
              </a:solidFill>
              <a:latin typeface="+mn-lt"/>
            </a:rPr>
            <a:t>Bestyrelsesmedlemmer</a:t>
          </a:r>
        </a:p>
      </dgm:t>
    </dgm:pt>
    <dgm:pt modelId="{9A178BF7-2A93-F747-B1C5-5282E19CCB18}" type="parTrans" cxnId="{B10F79E7-0A3D-EA46-A512-7B316B8394C6}">
      <dgm:prSet/>
      <dgm:spPr/>
      <dgm:t>
        <a:bodyPr/>
        <a:lstStyle/>
        <a:p>
          <a:endParaRPr lang="da-DK"/>
        </a:p>
      </dgm:t>
    </dgm:pt>
    <dgm:pt modelId="{E2BFFD5C-D6D4-524A-BC42-F079F17D75F1}" type="sibTrans" cxnId="{B10F79E7-0A3D-EA46-A512-7B316B8394C6}">
      <dgm:prSet/>
      <dgm:spPr/>
      <dgm:t>
        <a:bodyPr/>
        <a:lstStyle/>
        <a:p>
          <a:endParaRPr lang="da-DK"/>
        </a:p>
      </dgm:t>
    </dgm:pt>
    <dgm:pt modelId="{0381FBF5-CD65-1C41-A81E-140E103A5722}">
      <dgm:prSet custT="1"/>
      <dgm:spPr>
        <a:solidFill>
          <a:schemeClr val="bg2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pPr>
            <a:buNone/>
          </a:pPr>
          <a:r>
            <a:rPr lang="da-DK" sz="900" b="0" i="0" dirty="0">
              <a:solidFill>
                <a:srgbClr val="192B37"/>
              </a:solidFill>
              <a:latin typeface="IBM Plex Sans Medium" panose="020B0503050203000203" pitchFamily="34" charset="0"/>
              <a:ea typeface="+mn-ea"/>
              <a:cs typeface="+mn-cs"/>
            </a:rPr>
            <a:t>Motion &amp; Sundhed</a:t>
          </a:r>
          <a:endParaRPr lang="da-DK" sz="900" b="0" i="0" dirty="0">
            <a:solidFill>
              <a:srgbClr val="192B37"/>
            </a:solidFill>
            <a:latin typeface="IBM Plex Sans Medium" panose="020B0503050203000203" pitchFamily="34" charset="0"/>
          </a:endParaRPr>
        </a:p>
      </dgm:t>
    </dgm:pt>
    <dgm:pt modelId="{7A528B4B-51C4-4645-B16D-6AB919292A72}" type="parTrans" cxnId="{BCBB2812-8ABA-F445-98EE-B279ABA06C2F}">
      <dgm:prSet/>
      <dgm:spPr/>
      <dgm:t>
        <a:bodyPr/>
        <a:lstStyle/>
        <a:p>
          <a:endParaRPr lang="da-DK"/>
        </a:p>
      </dgm:t>
    </dgm:pt>
    <dgm:pt modelId="{5591E395-144C-EC41-A98C-D58F58B66D29}" type="sibTrans" cxnId="{BCBB2812-8ABA-F445-98EE-B279ABA06C2F}">
      <dgm:prSet/>
      <dgm:spPr/>
      <dgm:t>
        <a:bodyPr/>
        <a:lstStyle/>
        <a:p>
          <a:endParaRPr lang="da-DK"/>
        </a:p>
      </dgm:t>
    </dgm:pt>
    <dgm:pt modelId="{D0C5010A-9148-2E42-A0CB-C19671395E2C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da-DK" sz="900" b="0" i="0" dirty="0">
              <a:solidFill>
                <a:srgbClr val="192B37"/>
              </a:solidFill>
              <a:latin typeface="IBM Plex Sans Medium" panose="020B0503050203000203" pitchFamily="34" charset="0"/>
            </a:rPr>
            <a:t>Social-humanitære aktiviteter</a:t>
          </a:r>
        </a:p>
      </dgm:t>
    </dgm:pt>
    <dgm:pt modelId="{EE52B432-E00D-9C4D-8931-6C486C943433}" type="parTrans" cxnId="{D6FF3A83-9674-9840-95D0-F952C8C30788}">
      <dgm:prSet/>
      <dgm:spPr/>
      <dgm:t>
        <a:bodyPr/>
        <a:lstStyle/>
        <a:p>
          <a:endParaRPr lang="da-DK"/>
        </a:p>
      </dgm:t>
    </dgm:pt>
    <dgm:pt modelId="{2352ECAE-80ED-B849-8464-31ADFDEB9544}" type="sibTrans" cxnId="{D6FF3A83-9674-9840-95D0-F952C8C30788}">
      <dgm:prSet/>
      <dgm:spPr/>
      <dgm:t>
        <a:bodyPr/>
        <a:lstStyle/>
        <a:p>
          <a:endParaRPr lang="da-DK"/>
        </a:p>
      </dgm:t>
    </dgm:pt>
    <dgm:pt modelId="{83BF3B28-DDCB-104E-AEC2-DE6CACD41D22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da-DK" sz="900" b="0" i="0" dirty="0">
              <a:solidFill>
                <a:srgbClr val="192B37"/>
              </a:solidFill>
              <a:latin typeface="IBM Plex Sans Medium" panose="020B0503050203000203" pitchFamily="34" charset="0"/>
            </a:rPr>
            <a:t>It-aktiviteter</a:t>
          </a:r>
        </a:p>
      </dgm:t>
    </dgm:pt>
    <dgm:pt modelId="{E2FE4331-76C6-FE45-96C7-A0B30F10352B}" type="parTrans" cxnId="{6DA039C7-0007-0344-A9EE-4C274ABC6863}">
      <dgm:prSet/>
      <dgm:spPr/>
      <dgm:t>
        <a:bodyPr/>
        <a:lstStyle/>
        <a:p>
          <a:endParaRPr lang="da-DK"/>
        </a:p>
      </dgm:t>
    </dgm:pt>
    <dgm:pt modelId="{EDEB560F-DC43-3C40-B8FF-B33E7DAA7D56}" type="sibTrans" cxnId="{6DA039C7-0007-0344-A9EE-4C274ABC6863}">
      <dgm:prSet/>
      <dgm:spPr/>
      <dgm:t>
        <a:bodyPr/>
        <a:lstStyle/>
        <a:p>
          <a:endParaRPr lang="da-DK"/>
        </a:p>
      </dgm:t>
    </dgm:pt>
    <dgm:pt modelId="{7021AA23-C15D-614D-BBC7-548352ABD339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da-DK" sz="900" b="0" i="0" dirty="0">
              <a:solidFill>
                <a:srgbClr val="192B37"/>
              </a:solidFill>
              <a:latin typeface="IBM Plex Sans Medium" panose="020B0503050203000203" pitchFamily="34" charset="0"/>
            </a:rPr>
            <a:t>Generationsmøder</a:t>
          </a:r>
        </a:p>
      </dgm:t>
    </dgm:pt>
    <dgm:pt modelId="{054851B5-6BE8-E340-AE90-355E7E08CC44}" type="parTrans" cxnId="{02F3C615-7476-484D-B0D9-1FA3EDFF3152}">
      <dgm:prSet/>
      <dgm:spPr/>
      <dgm:t>
        <a:bodyPr/>
        <a:lstStyle/>
        <a:p>
          <a:endParaRPr lang="da-DK"/>
        </a:p>
      </dgm:t>
    </dgm:pt>
    <dgm:pt modelId="{6A825A07-FE76-1B48-B4A1-F5828895BD55}" type="sibTrans" cxnId="{02F3C615-7476-484D-B0D9-1FA3EDFF3152}">
      <dgm:prSet/>
      <dgm:spPr/>
      <dgm:t>
        <a:bodyPr/>
        <a:lstStyle/>
        <a:p>
          <a:endParaRPr lang="da-DK"/>
        </a:p>
      </dgm:t>
    </dgm:pt>
    <dgm:pt modelId="{60629B4D-9237-D348-8CCA-A7031475E0AE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r>
            <a:rPr lang="da-DK" sz="900" b="0" i="0" dirty="0">
              <a:solidFill>
                <a:srgbClr val="192B37"/>
              </a:solidFill>
              <a:latin typeface="IBM Plex Sans Medium" panose="020B0503050203000203" pitchFamily="34" charset="0"/>
            </a:rPr>
            <a:t>Arrangementer &amp; Aktiviteter</a:t>
          </a:r>
        </a:p>
      </dgm:t>
    </dgm:pt>
    <dgm:pt modelId="{B94CDD90-8348-944E-B029-1DCC48A03799}" type="parTrans" cxnId="{76933FB4-8610-8042-8368-1ADEB0043A2B}">
      <dgm:prSet/>
      <dgm:spPr/>
      <dgm:t>
        <a:bodyPr/>
        <a:lstStyle/>
        <a:p>
          <a:endParaRPr lang="da-DK"/>
        </a:p>
      </dgm:t>
    </dgm:pt>
    <dgm:pt modelId="{4696C551-20E7-3249-9774-5847AD6B7075}" type="sibTrans" cxnId="{76933FB4-8610-8042-8368-1ADEB0043A2B}">
      <dgm:prSet/>
      <dgm:spPr/>
      <dgm:t>
        <a:bodyPr/>
        <a:lstStyle/>
        <a:p>
          <a:endParaRPr lang="da-DK"/>
        </a:p>
      </dgm:t>
    </dgm:pt>
    <dgm:pt modelId="{32F2D8A8-FA35-9A4F-B957-EBA04158D182}">
      <dgm:prSet custT="1"/>
      <dgm:spPr>
        <a:solidFill>
          <a:srgbClr val="DEE2E4"/>
        </a:solidFill>
        <a:ln w="6350">
          <a:solidFill>
            <a:schemeClr val="bg2">
              <a:lumMod val="90000"/>
            </a:schemeClr>
          </a:solidFill>
        </a:ln>
      </dgm:spPr>
      <dgm:t>
        <a:bodyPr/>
        <a:lstStyle/>
        <a:p>
          <a:pPr>
            <a:buClrTx/>
            <a:buSzTx/>
            <a:buFontTx/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  <a:ea typeface="+mn-ea"/>
              <a:cs typeface="+mn-cs"/>
              <a:sym typeface="Palatino"/>
            </a:rPr>
            <a:t>Kommunikation</a:t>
          </a: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  <a:ea typeface="+mn-ea"/>
            <a:cs typeface="+mn-cs"/>
          </a:endParaRPr>
        </a:p>
      </dgm:t>
    </dgm:pt>
    <dgm:pt modelId="{E7C98943-C8D6-2F42-855A-6514E6C488A2}" type="parTrans" cxnId="{83FD4E7B-34E6-4D45-9267-96DBD68482A2}">
      <dgm:prSet/>
      <dgm:spPr/>
      <dgm:t>
        <a:bodyPr/>
        <a:lstStyle/>
        <a:p>
          <a:endParaRPr lang="da-DK"/>
        </a:p>
      </dgm:t>
    </dgm:pt>
    <dgm:pt modelId="{072C7F22-6DF3-FC4F-BD2C-9111138810E6}" type="sibTrans" cxnId="{83FD4E7B-34E6-4D45-9267-96DBD68482A2}">
      <dgm:prSet/>
      <dgm:spPr/>
      <dgm:t>
        <a:bodyPr/>
        <a:lstStyle/>
        <a:p>
          <a:endParaRPr lang="da-DK"/>
        </a:p>
      </dgm:t>
    </dgm:pt>
    <dgm:pt modelId="{3694EE40-6A1D-EE4C-ADBB-789C740F59B1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Tryghedsopkald</a:t>
          </a:r>
        </a:p>
      </dgm:t>
    </dgm:pt>
    <dgm:pt modelId="{D876FC29-44C5-094A-B74E-C37367337A79}" type="parTrans" cxnId="{AEF8A7E7-38A4-914B-B890-E4C319AB35A2}">
      <dgm:prSet/>
      <dgm:spPr/>
      <dgm:t>
        <a:bodyPr/>
        <a:lstStyle/>
        <a:p>
          <a:endParaRPr lang="da-DK"/>
        </a:p>
      </dgm:t>
    </dgm:pt>
    <dgm:pt modelId="{338B55BF-6316-B644-B504-7562EE4D7728}" type="sibTrans" cxnId="{AEF8A7E7-38A4-914B-B890-E4C319AB35A2}">
      <dgm:prSet/>
      <dgm:spPr/>
      <dgm:t>
        <a:bodyPr/>
        <a:lstStyle/>
        <a:p>
          <a:endParaRPr lang="da-DK"/>
        </a:p>
      </dgm:t>
    </dgm:pt>
    <dgm:pt modelId="{E4EE17FC-ABBB-1145-A4C1-D75012444AE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Besøgstjeneste</a:t>
          </a:r>
        </a:p>
      </dgm:t>
    </dgm:pt>
    <dgm:pt modelId="{FAB6B858-2C6C-8D47-A4A3-AED3487FEFC9}" type="parTrans" cxnId="{4E334154-F967-0B42-96C0-C9D8C1C2E701}">
      <dgm:prSet/>
      <dgm:spPr/>
      <dgm:t>
        <a:bodyPr/>
        <a:lstStyle/>
        <a:p>
          <a:endParaRPr lang="da-DK"/>
        </a:p>
      </dgm:t>
    </dgm:pt>
    <dgm:pt modelId="{1A7CB742-7858-D247-89AC-C922943BACCA}" type="sibTrans" cxnId="{4E334154-F967-0B42-96C0-C9D8C1C2E701}">
      <dgm:prSet/>
      <dgm:spPr/>
      <dgm:t>
        <a:bodyPr/>
        <a:lstStyle/>
        <a:p>
          <a:endParaRPr lang="da-DK"/>
        </a:p>
      </dgm:t>
    </dgm:pt>
    <dgm:pt modelId="{F965893F-D3CD-524C-A048-4DC441A0BEB4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Pårørende</a:t>
          </a:r>
        </a:p>
      </dgm:t>
    </dgm:pt>
    <dgm:pt modelId="{34B7088B-3075-014D-895C-306D33A22D70}" type="parTrans" cxnId="{8D0D5886-653D-8F48-BF9A-5208BD21F17A}">
      <dgm:prSet/>
      <dgm:spPr/>
      <dgm:t>
        <a:bodyPr/>
        <a:lstStyle/>
        <a:p>
          <a:endParaRPr lang="da-DK"/>
        </a:p>
      </dgm:t>
    </dgm:pt>
    <dgm:pt modelId="{373D773A-09E8-FD4E-98A0-C8707A5B56EE}" type="sibTrans" cxnId="{8D0D5886-653D-8F48-BF9A-5208BD21F17A}">
      <dgm:prSet/>
      <dgm:spPr/>
      <dgm:t>
        <a:bodyPr/>
        <a:lstStyle/>
        <a:p>
          <a:endParaRPr lang="da-DK"/>
        </a:p>
      </dgm:t>
    </dgm:pt>
    <dgm:pt modelId="{6B7DC20F-8388-4945-9CD3-920DF0F9465F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Demens</a:t>
          </a:r>
        </a:p>
      </dgm:t>
    </dgm:pt>
    <dgm:pt modelId="{013A5F8E-EC5A-9A41-A82D-9DE9DE4B1CA6}" type="parTrans" cxnId="{4F320F6C-E324-D347-ABC4-BAAF186DFB0D}">
      <dgm:prSet/>
      <dgm:spPr/>
      <dgm:t>
        <a:bodyPr/>
        <a:lstStyle/>
        <a:p>
          <a:endParaRPr lang="da-DK"/>
        </a:p>
      </dgm:t>
    </dgm:pt>
    <dgm:pt modelId="{8D1C5EE5-669B-414F-9BCE-0D7A9AD43AF1}" type="sibTrans" cxnId="{4F320F6C-E324-D347-ABC4-BAAF186DFB0D}">
      <dgm:prSet/>
      <dgm:spPr/>
      <dgm:t>
        <a:bodyPr/>
        <a:lstStyle/>
        <a:p>
          <a:endParaRPr lang="da-DK"/>
        </a:p>
      </dgm:t>
    </dgm:pt>
    <dgm:pt modelId="{649B0BA8-4FED-7542-8F21-A7DC1AE0B970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Mandefællesskaber</a:t>
          </a:r>
        </a:p>
      </dgm:t>
    </dgm:pt>
    <dgm:pt modelId="{B08C1CD9-2CE2-CA4A-964F-1F335792845B}" type="parTrans" cxnId="{EC672110-E260-CF4A-A26B-89B28E918A58}">
      <dgm:prSet/>
      <dgm:spPr/>
      <dgm:t>
        <a:bodyPr/>
        <a:lstStyle/>
        <a:p>
          <a:endParaRPr lang="da-DK"/>
        </a:p>
      </dgm:t>
    </dgm:pt>
    <dgm:pt modelId="{C0E22604-CFCC-1A44-B383-D8A89FFB7AAF}" type="sibTrans" cxnId="{EC672110-E260-CF4A-A26B-89B28E918A58}">
      <dgm:prSet/>
      <dgm:spPr/>
      <dgm:t>
        <a:bodyPr/>
        <a:lstStyle/>
        <a:p>
          <a:endParaRPr lang="da-DK"/>
        </a:p>
      </dgm:t>
    </dgm:pt>
    <dgm:pt modelId="{7A6389D3-6861-FC48-B0BD-021B16303158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Vågetjeneste</a:t>
          </a:r>
        </a:p>
      </dgm:t>
    </dgm:pt>
    <dgm:pt modelId="{9E21207B-4A43-1343-B162-02F0999DAF51}" type="parTrans" cxnId="{507AFD58-0ED8-374A-A151-209BA355CBB1}">
      <dgm:prSet/>
      <dgm:spPr/>
      <dgm:t>
        <a:bodyPr/>
        <a:lstStyle/>
        <a:p>
          <a:endParaRPr lang="da-DK"/>
        </a:p>
      </dgm:t>
    </dgm:pt>
    <dgm:pt modelId="{FEB313A8-FA51-E34E-BF59-80FCB20CDC2E}" type="sibTrans" cxnId="{507AFD58-0ED8-374A-A151-209BA355CBB1}">
      <dgm:prSet/>
      <dgm:spPr/>
      <dgm:t>
        <a:bodyPr/>
        <a:lstStyle/>
        <a:p>
          <a:endParaRPr lang="da-DK"/>
        </a:p>
      </dgm:t>
    </dgm:pt>
    <dgm:pt modelId="{80AB7486-F13A-D748-8AB4-765D1D9EE1FD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Bisiddere</a:t>
          </a:r>
        </a:p>
      </dgm:t>
    </dgm:pt>
    <dgm:pt modelId="{280865EC-F95D-3E47-B8FD-8139F899DF45}" type="parTrans" cxnId="{971B2E67-C661-B149-B087-CD2AE406CFE6}">
      <dgm:prSet/>
      <dgm:spPr/>
      <dgm:t>
        <a:bodyPr/>
        <a:lstStyle/>
        <a:p>
          <a:endParaRPr lang="da-DK"/>
        </a:p>
      </dgm:t>
    </dgm:pt>
    <dgm:pt modelId="{EDD553BE-64F6-544A-9D25-0CF6F29FF9BD}" type="sibTrans" cxnId="{971B2E67-C661-B149-B087-CD2AE406CFE6}">
      <dgm:prSet/>
      <dgm:spPr/>
      <dgm:t>
        <a:bodyPr/>
        <a:lstStyle/>
        <a:p>
          <a:endParaRPr lang="da-DK"/>
        </a:p>
      </dgm:t>
    </dgm:pt>
    <dgm:pt modelId="{D3A59460-6CF2-FA45-8E23-0805C1769C7F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It-café</a:t>
          </a:r>
        </a:p>
      </dgm:t>
    </dgm:pt>
    <dgm:pt modelId="{9E780E12-FC23-DC42-8249-21CD9C20AC1A}" type="parTrans" cxnId="{92E3E578-D048-1B41-BF63-1E3B33FB195D}">
      <dgm:prSet/>
      <dgm:spPr/>
      <dgm:t>
        <a:bodyPr/>
        <a:lstStyle/>
        <a:p>
          <a:endParaRPr lang="da-DK"/>
        </a:p>
      </dgm:t>
    </dgm:pt>
    <dgm:pt modelId="{75CE43AB-8588-CC4B-8138-F4DD63BFD34F}" type="sibTrans" cxnId="{92E3E578-D048-1B41-BF63-1E3B33FB195D}">
      <dgm:prSet/>
      <dgm:spPr/>
      <dgm:t>
        <a:bodyPr/>
        <a:lstStyle/>
        <a:p>
          <a:endParaRPr lang="da-DK"/>
        </a:p>
      </dgm:t>
    </dgm:pt>
    <dgm:pt modelId="{180B1F31-04BB-3D46-B340-9591D64DEBBF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It-hjælp i hjemmet</a:t>
          </a:r>
        </a:p>
      </dgm:t>
    </dgm:pt>
    <dgm:pt modelId="{7DC0CB70-66BE-6948-A666-5E6B5696B575}" type="parTrans" cxnId="{5DA316F4-D50F-5946-B3CD-B564D5AF6E9E}">
      <dgm:prSet/>
      <dgm:spPr/>
      <dgm:t>
        <a:bodyPr/>
        <a:lstStyle/>
        <a:p>
          <a:endParaRPr lang="da-DK"/>
        </a:p>
      </dgm:t>
    </dgm:pt>
    <dgm:pt modelId="{D9597AB0-F504-A445-BDE7-7E08A0777CFC}" type="sibTrans" cxnId="{5DA316F4-D50F-5946-B3CD-B564D5AF6E9E}">
      <dgm:prSet/>
      <dgm:spPr/>
      <dgm:t>
        <a:bodyPr/>
        <a:lstStyle/>
        <a:p>
          <a:endParaRPr lang="da-DK"/>
        </a:p>
      </dgm:t>
    </dgm:pt>
    <dgm:pt modelId="{79F3A676-E7BF-AD4D-A38B-647AF8D2F7D1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It-telefonsupport</a:t>
          </a:r>
        </a:p>
      </dgm:t>
    </dgm:pt>
    <dgm:pt modelId="{E7BFBFDA-18D0-2949-9C3A-B4F6E0BA54EF}" type="parTrans" cxnId="{A1AB0C70-AB4F-3D40-BDE3-BFB2A18DDEDD}">
      <dgm:prSet/>
      <dgm:spPr/>
      <dgm:t>
        <a:bodyPr/>
        <a:lstStyle/>
        <a:p>
          <a:endParaRPr lang="da-DK"/>
        </a:p>
      </dgm:t>
    </dgm:pt>
    <dgm:pt modelId="{321DE5C2-5B78-BB48-B2EE-39A22756D146}" type="sibTrans" cxnId="{A1AB0C70-AB4F-3D40-BDE3-BFB2A18DDEDD}">
      <dgm:prSet/>
      <dgm:spPr/>
      <dgm:t>
        <a:bodyPr/>
        <a:lstStyle/>
        <a:p>
          <a:endParaRPr lang="da-DK"/>
        </a:p>
      </dgm:t>
    </dgm:pt>
    <dgm:pt modelId="{786EE94F-DFFC-5B45-9676-419994D9416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It-undervisning</a:t>
          </a:r>
        </a:p>
      </dgm:t>
    </dgm:pt>
    <dgm:pt modelId="{CAA460E7-6A28-164A-8FF9-E415124A629B}" type="parTrans" cxnId="{BBADB8A3-869E-8D49-AA1A-2E9271758355}">
      <dgm:prSet/>
      <dgm:spPr/>
      <dgm:t>
        <a:bodyPr/>
        <a:lstStyle/>
        <a:p>
          <a:endParaRPr lang="da-DK"/>
        </a:p>
      </dgm:t>
    </dgm:pt>
    <dgm:pt modelId="{0ACEC8B8-2CD3-8945-A7C9-CCE2907E4A2A}" type="sibTrans" cxnId="{BBADB8A3-869E-8D49-AA1A-2E9271758355}">
      <dgm:prSet/>
      <dgm:spPr/>
      <dgm:t>
        <a:bodyPr/>
        <a:lstStyle/>
        <a:p>
          <a:endParaRPr lang="da-DK"/>
        </a:p>
      </dgm:t>
    </dgm:pt>
    <dgm:pt modelId="{B6FBDCEA-0D84-3E47-AADF-1B1EDFBE18E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176A4AC1-4FB8-D546-8A7A-80F4E61BAD5B}" type="parTrans" cxnId="{6D9F7653-EE98-A44E-9915-1BA125D5FF59}">
      <dgm:prSet/>
      <dgm:spPr/>
      <dgm:t>
        <a:bodyPr/>
        <a:lstStyle/>
        <a:p>
          <a:endParaRPr lang="da-DK"/>
        </a:p>
      </dgm:t>
    </dgm:pt>
    <dgm:pt modelId="{42329767-02E3-9F49-8658-7D25E7582078}" type="sibTrans" cxnId="{6D9F7653-EE98-A44E-9915-1BA125D5FF59}">
      <dgm:prSet/>
      <dgm:spPr/>
      <dgm:t>
        <a:bodyPr/>
        <a:lstStyle/>
        <a:p>
          <a:endParaRPr lang="da-DK"/>
        </a:p>
      </dgm:t>
    </dgm:pt>
    <dgm:pt modelId="{D9C1888E-5A19-4B47-94FD-2360EA9A7351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Stolemotion</a:t>
          </a:r>
        </a:p>
      </dgm:t>
    </dgm:pt>
    <dgm:pt modelId="{AA99F118-246E-654E-90F1-71582D7EDAA1}" type="parTrans" cxnId="{5C7E5E4D-75A8-1C44-85D0-0298FD13BF38}">
      <dgm:prSet/>
      <dgm:spPr/>
      <dgm:t>
        <a:bodyPr/>
        <a:lstStyle/>
        <a:p>
          <a:endParaRPr lang="da-DK"/>
        </a:p>
      </dgm:t>
    </dgm:pt>
    <dgm:pt modelId="{5A11D027-9838-404A-9696-28359EEDE5BF}" type="sibTrans" cxnId="{5C7E5E4D-75A8-1C44-85D0-0298FD13BF38}">
      <dgm:prSet/>
      <dgm:spPr/>
      <dgm:t>
        <a:bodyPr/>
        <a:lstStyle/>
        <a:p>
          <a:endParaRPr lang="da-DK"/>
        </a:p>
      </dgm:t>
    </dgm:pt>
    <dgm:pt modelId="{BA38795F-36EE-E54B-845F-84397DD1B269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 err="1">
              <a:solidFill>
                <a:srgbClr val="192B37"/>
              </a:solidFill>
            </a:rPr>
            <a:t>Indemotion</a:t>
          </a:r>
          <a:endParaRPr lang="da-DK" sz="900" dirty="0">
            <a:solidFill>
              <a:srgbClr val="192B37"/>
            </a:solidFill>
          </a:endParaRPr>
        </a:p>
      </dgm:t>
    </dgm:pt>
    <dgm:pt modelId="{DC71C3A6-89D9-E749-A567-45DEE879D1C1}" type="parTrans" cxnId="{DC8F7249-657F-5749-A028-05367B73B2E8}">
      <dgm:prSet/>
      <dgm:spPr/>
      <dgm:t>
        <a:bodyPr/>
        <a:lstStyle/>
        <a:p>
          <a:endParaRPr lang="da-DK"/>
        </a:p>
      </dgm:t>
    </dgm:pt>
    <dgm:pt modelId="{ED98CC7A-4227-5C4A-864C-0037747FA7F9}" type="sibTrans" cxnId="{DC8F7249-657F-5749-A028-05367B73B2E8}">
      <dgm:prSet/>
      <dgm:spPr/>
      <dgm:t>
        <a:bodyPr/>
        <a:lstStyle/>
        <a:p>
          <a:endParaRPr lang="da-DK"/>
        </a:p>
      </dgm:t>
    </dgm:pt>
    <dgm:pt modelId="{6811A8E9-93FD-0348-B6CD-94582C49224A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Udemotion</a:t>
          </a:r>
        </a:p>
      </dgm:t>
    </dgm:pt>
    <dgm:pt modelId="{654F53A8-2899-0148-B897-F7BA09092B3C}" type="parTrans" cxnId="{8963F171-DCC7-554B-8AFB-04010A0B88CE}">
      <dgm:prSet/>
      <dgm:spPr/>
      <dgm:t>
        <a:bodyPr/>
        <a:lstStyle/>
        <a:p>
          <a:endParaRPr lang="da-DK"/>
        </a:p>
      </dgm:t>
    </dgm:pt>
    <dgm:pt modelId="{FE8B5D77-4BA2-A246-B2D7-454004D21A79}" type="sibTrans" cxnId="{8963F171-DCC7-554B-8AFB-04010A0B88CE}">
      <dgm:prSet/>
      <dgm:spPr/>
      <dgm:t>
        <a:bodyPr/>
        <a:lstStyle/>
        <a:p>
          <a:endParaRPr lang="da-DK"/>
        </a:p>
      </dgm:t>
    </dgm:pt>
    <dgm:pt modelId="{E67841C7-85D8-244D-8AAD-3082472049DD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Motionsvenner</a:t>
          </a:r>
        </a:p>
      </dgm:t>
    </dgm:pt>
    <dgm:pt modelId="{848672E6-4503-424F-9B2E-EBCBE589B32B}" type="parTrans" cxnId="{8F945DA0-8721-A644-8B42-7FE7AC26B213}">
      <dgm:prSet/>
      <dgm:spPr/>
      <dgm:t>
        <a:bodyPr/>
        <a:lstStyle/>
        <a:p>
          <a:endParaRPr lang="da-DK"/>
        </a:p>
      </dgm:t>
    </dgm:pt>
    <dgm:pt modelId="{C40B1C67-38E2-B647-8CDF-2AFFEF5ABCE5}" type="sibTrans" cxnId="{8F945DA0-8721-A644-8B42-7FE7AC26B213}">
      <dgm:prSet/>
      <dgm:spPr/>
      <dgm:t>
        <a:bodyPr/>
        <a:lstStyle/>
        <a:p>
          <a:endParaRPr lang="da-DK"/>
        </a:p>
      </dgm:t>
    </dgm:pt>
    <dgm:pt modelId="{8F6211CA-4715-6D4F-A0B6-165C63334DED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C9E353D5-C10D-204E-8632-8F45D52BE24A}" type="parTrans" cxnId="{28EB8A5C-3655-E14C-8743-99B2AAA14BAB}">
      <dgm:prSet/>
      <dgm:spPr/>
      <dgm:t>
        <a:bodyPr/>
        <a:lstStyle/>
        <a:p>
          <a:endParaRPr lang="da-DK"/>
        </a:p>
      </dgm:t>
    </dgm:pt>
    <dgm:pt modelId="{64040A4F-7DAB-0847-91B0-3DE73DAEFF71}" type="sibTrans" cxnId="{28EB8A5C-3655-E14C-8743-99B2AAA14BAB}">
      <dgm:prSet/>
      <dgm:spPr/>
      <dgm:t>
        <a:bodyPr/>
        <a:lstStyle/>
        <a:p>
          <a:endParaRPr lang="da-DK"/>
        </a:p>
      </dgm:t>
    </dgm:pt>
    <dgm:pt modelId="{C3F5D784-0805-2F4E-A351-B8ECF71D5028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Skolevenner</a:t>
          </a:r>
        </a:p>
      </dgm:t>
    </dgm:pt>
    <dgm:pt modelId="{5EC7F44D-6350-2246-AF78-F0E2DF48896D}" type="parTrans" cxnId="{89C8735E-7286-324C-9AFA-FDBC4C5EDD38}">
      <dgm:prSet/>
      <dgm:spPr/>
      <dgm:t>
        <a:bodyPr/>
        <a:lstStyle/>
        <a:p>
          <a:endParaRPr lang="da-DK"/>
        </a:p>
      </dgm:t>
    </dgm:pt>
    <dgm:pt modelId="{0E7259E5-A67F-D14F-8139-E463910C336E}" type="sibTrans" cxnId="{89C8735E-7286-324C-9AFA-FDBC4C5EDD38}">
      <dgm:prSet/>
      <dgm:spPr/>
      <dgm:t>
        <a:bodyPr/>
        <a:lstStyle/>
        <a:p>
          <a:endParaRPr lang="da-DK"/>
        </a:p>
      </dgm:t>
    </dgm:pt>
    <dgm:pt modelId="{19A95069-9D2A-E243-80AA-37FE3AD9CC74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Børnehavevenner</a:t>
          </a:r>
        </a:p>
      </dgm:t>
    </dgm:pt>
    <dgm:pt modelId="{7A90FC67-F7A8-8848-9D1C-3D29687EB9AD}" type="parTrans" cxnId="{1AFAA384-BE5D-454E-A0C6-5D4D4AB63B0E}">
      <dgm:prSet/>
      <dgm:spPr/>
      <dgm:t>
        <a:bodyPr/>
        <a:lstStyle/>
        <a:p>
          <a:endParaRPr lang="da-DK"/>
        </a:p>
      </dgm:t>
    </dgm:pt>
    <dgm:pt modelId="{B9ED003E-FADA-0342-91FD-E790EF4A0D42}" type="sibTrans" cxnId="{1AFAA384-BE5D-454E-A0C6-5D4D4AB63B0E}">
      <dgm:prSet/>
      <dgm:spPr/>
      <dgm:t>
        <a:bodyPr/>
        <a:lstStyle/>
        <a:p>
          <a:endParaRPr lang="da-DK"/>
        </a:p>
      </dgm:t>
    </dgm:pt>
    <dgm:pt modelId="{CB8AB1DA-8990-814E-9D43-1083F371256E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Madskoleinstruktører</a:t>
          </a:r>
        </a:p>
      </dgm:t>
    </dgm:pt>
    <dgm:pt modelId="{BCFF7C5A-7C88-1742-AF9F-AB07AAA048E1}" type="parTrans" cxnId="{135B3757-FFD6-C043-BA28-F69490208763}">
      <dgm:prSet/>
      <dgm:spPr/>
      <dgm:t>
        <a:bodyPr/>
        <a:lstStyle/>
        <a:p>
          <a:endParaRPr lang="da-DK"/>
        </a:p>
      </dgm:t>
    </dgm:pt>
    <dgm:pt modelId="{112BB454-DC0D-074F-BEA3-1B9E022261A8}" type="sibTrans" cxnId="{135B3757-FFD6-C043-BA28-F69490208763}">
      <dgm:prSet/>
      <dgm:spPr/>
      <dgm:t>
        <a:bodyPr/>
        <a:lstStyle/>
        <a:p>
          <a:endParaRPr lang="da-DK"/>
        </a:p>
      </dgm:t>
    </dgm:pt>
    <dgm:pt modelId="{6D693B4D-6D86-CC42-B078-263F3970B27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005CBB9F-86A8-3B49-BAB6-E603A958D592}" type="parTrans" cxnId="{5088D4B1-4D50-CF48-A34C-A78ABE0BC487}">
      <dgm:prSet/>
      <dgm:spPr/>
      <dgm:t>
        <a:bodyPr/>
        <a:lstStyle/>
        <a:p>
          <a:endParaRPr lang="da-DK"/>
        </a:p>
      </dgm:t>
    </dgm:pt>
    <dgm:pt modelId="{0B33EC34-6F8F-5B45-ABF8-48C540F80EF2}" type="sibTrans" cxnId="{5088D4B1-4D50-CF48-A34C-A78ABE0BC487}">
      <dgm:prSet/>
      <dgm:spPr/>
      <dgm:t>
        <a:bodyPr/>
        <a:lstStyle/>
        <a:p>
          <a:endParaRPr lang="da-DK"/>
        </a:p>
      </dgm:t>
    </dgm:pt>
    <dgm:pt modelId="{E1F05061-BDA0-344D-859E-2B73DC2A1CD8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Ture og rejser</a:t>
          </a:r>
        </a:p>
      </dgm:t>
    </dgm:pt>
    <dgm:pt modelId="{BC798A42-EBD6-BC4D-A371-D27F9B7981A1}" type="parTrans" cxnId="{7F99F915-F4FA-104C-B1DF-4B8512A543BC}">
      <dgm:prSet/>
      <dgm:spPr/>
      <dgm:t>
        <a:bodyPr/>
        <a:lstStyle/>
        <a:p>
          <a:endParaRPr lang="da-DK"/>
        </a:p>
      </dgm:t>
    </dgm:pt>
    <dgm:pt modelId="{3517D4CA-E342-2243-BE37-2BA2168E7F09}" type="sibTrans" cxnId="{7F99F915-F4FA-104C-B1DF-4B8512A543BC}">
      <dgm:prSet/>
      <dgm:spPr/>
      <dgm:t>
        <a:bodyPr/>
        <a:lstStyle/>
        <a:p>
          <a:endParaRPr lang="da-DK"/>
        </a:p>
      </dgm:t>
    </dgm:pt>
    <dgm:pt modelId="{D2FC2E68-015B-7649-B291-8F3CB0C5A002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Foredrag</a:t>
          </a:r>
        </a:p>
      </dgm:t>
    </dgm:pt>
    <dgm:pt modelId="{4081F560-C1F1-9849-B7EC-F30742CE22D5}" type="parTrans" cxnId="{EA7737BE-9EA0-4C49-A3F6-4AE3B29B382B}">
      <dgm:prSet/>
      <dgm:spPr/>
      <dgm:t>
        <a:bodyPr/>
        <a:lstStyle/>
        <a:p>
          <a:endParaRPr lang="da-DK"/>
        </a:p>
      </dgm:t>
    </dgm:pt>
    <dgm:pt modelId="{9162D0FF-6EA2-9F44-9A79-319ACB8842AD}" type="sibTrans" cxnId="{EA7737BE-9EA0-4C49-A3F6-4AE3B29B382B}">
      <dgm:prSet/>
      <dgm:spPr/>
      <dgm:t>
        <a:bodyPr/>
        <a:lstStyle/>
        <a:p>
          <a:endParaRPr lang="da-DK"/>
        </a:p>
      </dgm:t>
    </dgm:pt>
    <dgm:pt modelId="{86C9B910-5CD1-1C4E-ABEC-9152D4CDFB1A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Kortspil</a:t>
          </a:r>
        </a:p>
      </dgm:t>
    </dgm:pt>
    <dgm:pt modelId="{7FB52B90-B00C-CC4B-9461-4CB65EF8214D}" type="parTrans" cxnId="{A1ADB418-678E-CB49-BF1F-D2A10F3B741E}">
      <dgm:prSet/>
      <dgm:spPr/>
      <dgm:t>
        <a:bodyPr/>
        <a:lstStyle/>
        <a:p>
          <a:endParaRPr lang="da-DK"/>
        </a:p>
      </dgm:t>
    </dgm:pt>
    <dgm:pt modelId="{C5AE494F-121A-964D-A896-3878C2FEE6FF}" type="sibTrans" cxnId="{A1ADB418-678E-CB49-BF1F-D2A10F3B741E}">
      <dgm:prSet/>
      <dgm:spPr/>
      <dgm:t>
        <a:bodyPr/>
        <a:lstStyle/>
        <a:p>
          <a:endParaRPr lang="da-DK"/>
        </a:p>
      </dgm:t>
    </dgm:pt>
    <dgm:pt modelId="{257AD341-2964-E341-ADD5-477D25B0AE03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Spis sammen</a:t>
          </a:r>
        </a:p>
      </dgm:t>
    </dgm:pt>
    <dgm:pt modelId="{BBCAB2AB-7FF8-7E47-9280-F77C3F95C5A6}" type="parTrans" cxnId="{9B6B3CF3-7EB0-3B45-B2CC-BFF474CE0090}">
      <dgm:prSet/>
      <dgm:spPr/>
      <dgm:t>
        <a:bodyPr/>
        <a:lstStyle/>
        <a:p>
          <a:endParaRPr lang="da-DK"/>
        </a:p>
      </dgm:t>
    </dgm:pt>
    <dgm:pt modelId="{63289101-E359-1044-984B-36C8A1FAAE7E}" type="sibTrans" cxnId="{9B6B3CF3-7EB0-3B45-B2CC-BFF474CE0090}">
      <dgm:prSet/>
      <dgm:spPr/>
      <dgm:t>
        <a:bodyPr/>
        <a:lstStyle/>
        <a:p>
          <a:endParaRPr lang="da-DK"/>
        </a:p>
      </dgm:t>
    </dgm:pt>
    <dgm:pt modelId="{52CF6F33-88B8-6F42-989D-65E1E0A9E456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24F6C881-3005-3640-8CDF-B9E57A7B4D45}" type="parTrans" cxnId="{44ED197E-D1FF-E748-B536-712C503D120A}">
      <dgm:prSet/>
      <dgm:spPr/>
      <dgm:t>
        <a:bodyPr/>
        <a:lstStyle/>
        <a:p>
          <a:endParaRPr lang="da-DK"/>
        </a:p>
      </dgm:t>
    </dgm:pt>
    <dgm:pt modelId="{0932DBF2-5B83-C14B-A1CE-70D11BCB0876}" type="sibTrans" cxnId="{44ED197E-D1FF-E748-B536-712C503D120A}">
      <dgm:prSet/>
      <dgm:spPr/>
      <dgm:t>
        <a:bodyPr/>
        <a:lstStyle/>
        <a:p>
          <a:endParaRPr lang="da-DK"/>
        </a:p>
      </dgm:t>
    </dgm:pt>
    <dgm:pt modelId="{0A774C54-D81A-AA4C-8AF1-0D7EB33587D8}">
      <dgm:prSet custT="1"/>
      <dgm:spPr>
        <a:solidFill>
          <a:srgbClr val="FFFFFF"/>
        </a:solidFill>
        <a:ln w="6350">
          <a:solidFill>
            <a:schemeClr val="bg2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Det Sker</a:t>
          </a:r>
        </a:p>
      </dgm:t>
    </dgm:pt>
    <dgm:pt modelId="{5DBB5110-EA44-3A4C-946A-B4C47D154595}" type="parTrans" cxnId="{33D009DA-BF8B-084C-839C-5406953C9339}">
      <dgm:prSet/>
      <dgm:spPr/>
      <dgm:t>
        <a:bodyPr/>
        <a:lstStyle/>
        <a:p>
          <a:endParaRPr lang="da-DK"/>
        </a:p>
      </dgm:t>
    </dgm:pt>
    <dgm:pt modelId="{702476F1-1DF4-D346-A049-9C41ACB897C8}" type="sibTrans" cxnId="{33D009DA-BF8B-084C-839C-5406953C9339}">
      <dgm:prSet/>
      <dgm:spPr/>
      <dgm:t>
        <a:bodyPr/>
        <a:lstStyle/>
        <a:p>
          <a:endParaRPr lang="da-DK"/>
        </a:p>
      </dgm:t>
    </dgm:pt>
    <dgm:pt modelId="{308D11A7-C95A-8547-8640-6F22D2C4BA1A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Lokale nyhedsbreve</a:t>
          </a:r>
        </a:p>
      </dgm:t>
    </dgm:pt>
    <dgm:pt modelId="{A57C1EAD-2478-8D42-A97A-C573FD037ED3}" type="parTrans" cxnId="{2DC94A28-51F2-7947-9BA0-453769B598CB}">
      <dgm:prSet/>
      <dgm:spPr/>
      <dgm:t>
        <a:bodyPr/>
        <a:lstStyle/>
        <a:p>
          <a:endParaRPr lang="da-DK"/>
        </a:p>
      </dgm:t>
    </dgm:pt>
    <dgm:pt modelId="{4E5607F6-C385-B345-A983-A9F54300538D}" type="sibTrans" cxnId="{2DC94A28-51F2-7947-9BA0-453769B598CB}">
      <dgm:prSet/>
      <dgm:spPr/>
      <dgm:t>
        <a:bodyPr/>
        <a:lstStyle/>
        <a:p>
          <a:endParaRPr lang="da-DK"/>
        </a:p>
      </dgm:t>
    </dgm:pt>
    <dgm:pt modelId="{394DA995-E9E4-9744-8F2E-0BB460693581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Lokale hjemmesider</a:t>
          </a:r>
        </a:p>
      </dgm:t>
    </dgm:pt>
    <dgm:pt modelId="{D9442415-FF1D-9E4C-A595-423AFAC06805}" type="parTrans" cxnId="{487E986D-67D2-F743-B5C9-56E4320CDBAB}">
      <dgm:prSet/>
      <dgm:spPr/>
      <dgm:t>
        <a:bodyPr/>
        <a:lstStyle/>
        <a:p>
          <a:endParaRPr lang="da-DK"/>
        </a:p>
      </dgm:t>
    </dgm:pt>
    <dgm:pt modelId="{A8BA629D-D129-BE4B-A129-79BD5AA4D73B}" type="sibTrans" cxnId="{487E986D-67D2-F743-B5C9-56E4320CDBAB}">
      <dgm:prSet/>
      <dgm:spPr/>
      <dgm:t>
        <a:bodyPr/>
        <a:lstStyle/>
        <a:p>
          <a:endParaRPr lang="da-DK"/>
        </a:p>
      </dgm:t>
    </dgm:pt>
    <dgm:pt modelId="{62C51AEE-05A0-D241-9BA0-D42AF99BDAC0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Lokale blade</a:t>
          </a:r>
        </a:p>
      </dgm:t>
    </dgm:pt>
    <dgm:pt modelId="{AB79AC10-431C-BE49-8DB3-32A4B1F35B52}" type="parTrans" cxnId="{03B252C6-31A3-3F43-983D-40E732E7DDEB}">
      <dgm:prSet/>
      <dgm:spPr/>
      <dgm:t>
        <a:bodyPr/>
        <a:lstStyle/>
        <a:p>
          <a:endParaRPr lang="da-DK"/>
        </a:p>
      </dgm:t>
    </dgm:pt>
    <dgm:pt modelId="{C4AFC4E6-C901-1B4C-B807-2C6A39453A96}" type="sibTrans" cxnId="{03B252C6-31A3-3F43-983D-40E732E7DDEB}">
      <dgm:prSet/>
      <dgm:spPr/>
      <dgm:t>
        <a:bodyPr/>
        <a:lstStyle/>
        <a:p>
          <a:endParaRPr lang="da-DK"/>
        </a:p>
      </dgm:t>
    </dgm:pt>
    <dgm:pt modelId="{038DA7DF-8F3F-854D-BC63-183F42CB7976}">
      <dgm:prSet custT="1"/>
      <dgm:spPr>
        <a:solidFill>
          <a:schemeClr val="bg1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rgbClr val="192B37"/>
            </a:solidFill>
          </a:endParaRPr>
        </a:p>
      </dgm:t>
    </dgm:pt>
    <dgm:pt modelId="{37BD8AE3-51C2-E149-9BFA-B54AA00DC331}" type="parTrans" cxnId="{3280B2B8-6458-1943-AFA2-6352FE5BFD79}">
      <dgm:prSet/>
      <dgm:spPr/>
      <dgm:t>
        <a:bodyPr/>
        <a:lstStyle/>
        <a:p>
          <a:endParaRPr lang="da-DK"/>
        </a:p>
      </dgm:t>
    </dgm:pt>
    <dgm:pt modelId="{FACFEF01-3CD5-0A4A-816E-4B24EDBE7CD2}" type="sibTrans" cxnId="{3280B2B8-6458-1943-AFA2-6352FE5BFD79}">
      <dgm:prSet/>
      <dgm:spPr/>
      <dgm:t>
        <a:bodyPr/>
        <a:lstStyle/>
        <a:p>
          <a:endParaRPr lang="da-DK"/>
        </a:p>
      </dgm:t>
    </dgm:pt>
    <dgm:pt modelId="{F7E4A882-6C0D-014C-AFFD-08D5C014ADDC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r>
            <a:rPr lang="da-DK" sz="900" dirty="0">
              <a:solidFill>
                <a:srgbClr val="192B37"/>
              </a:solidFill>
            </a:rPr>
            <a:t>Sociale medier</a:t>
          </a:r>
        </a:p>
      </dgm:t>
    </dgm:pt>
    <dgm:pt modelId="{2B83418C-F905-554C-9823-394F9876D260}" type="parTrans" cxnId="{851DD22C-02DA-8348-9FD3-CBF0EC752244}">
      <dgm:prSet/>
      <dgm:spPr/>
      <dgm:t>
        <a:bodyPr/>
        <a:lstStyle/>
        <a:p>
          <a:endParaRPr lang="da-DK"/>
        </a:p>
      </dgm:t>
    </dgm:pt>
    <dgm:pt modelId="{5A5945B0-CD81-2847-8C0B-D0DA0ADC54CA}" type="sibTrans" cxnId="{851DD22C-02DA-8348-9FD3-CBF0EC752244}">
      <dgm:prSet/>
      <dgm:spPr/>
      <dgm:t>
        <a:bodyPr/>
        <a:lstStyle/>
        <a:p>
          <a:endParaRPr lang="da-DK"/>
        </a:p>
      </dgm:t>
    </dgm:pt>
    <dgm:pt modelId="{D8F29C5E-021B-494E-8FEB-C3CCC6D0A352}">
      <dgm:prSet custT="1"/>
      <dgm:spPr>
        <a:solidFill>
          <a:srgbClr val="FFFFFF"/>
        </a:solidFill>
        <a:ln w="6350">
          <a:solidFill>
            <a:srgbClr val="DEE2E4"/>
          </a:solidFill>
        </a:ln>
      </dgm:spPr>
      <dgm:t>
        <a:bodyPr/>
        <a:lstStyle/>
        <a:p>
          <a:endParaRPr lang="da-DK" sz="900" dirty="0">
            <a:solidFill>
              <a:schemeClr val="tx2"/>
            </a:solidFill>
          </a:endParaRPr>
        </a:p>
      </dgm:t>
    </dgm:pt>
    <dgm:pt modelId="{38BA7BCD-C58A-4449-BDC7-08790FCC27D6}" type="parTrans" cxnId="{84D4D2EC-89F6-2E48-9A25-B337739AB182}">
      <dgm:prSet/>
      <dgm:spPr/>
      <dgm:t>
        <a:bodyPr/>
        <a:lstStyle/>
        <a:p>
          <a:endParaRPr lang="da-DK"/>
        </a:p>
      </dgm:t>
    </dgm:pt>
    <dgm:pt modelId="{9B325977-7C06-C146-9867-E49B56B1582A}" type="sibTrans" cxnId="{84D4D2EC-89F6-2E48-9A25-B337739AB182}">
      <dgm:prSet/>
      <dgm:spPr/>
      <dgm:t>
        <a:bodyPr/>
        <a:lstStyle/>
        <a:p>
          <a:endParaRPr lang="da-DK"/>
        </a:p>
      </dgm:t>
    </dgm:pt>
    <dgm:pt modelId="{3EE0A302-17CE-2243-9237-57A36054BA62}" type="pres">
      <dgm:prSet presAssocID="{F4A30443-B1BA-AB43-97E1-C1ED38CB11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76EB98-8F8D-BE42-AE66-D5300CF92BA8}" type="pres">
      <dgm:prSet presAssocID="{B137A0AB-D27D-F94E-B378-C71ED7E9276C}" presName="hierRoot1" presStyleCnt="0">
        <dgm:presLayoutVars>
          <dgm:hierBranch val="init"/>
        </dgm:presLayoutVars>
      </dgm:prSet>
      <dgm:spPr/>
    </dgm:pt>
    <dgm:pt modelId="{3D378749-26A3-AE42-853E-901DBCAD9537}" type="pres">
      <dgm:prSet presAssocID="{B137A0AB-D27D-F94E-B378-C71ED7E9276C}" presName="rootComposite1" presStyleCnt="0"/>
      <dgm:spPr/>
    </dgm:pt>
    <dgm:pt modelId="{B185DFD9-1493-794D-B7CB-8D68186FC90D}" type="pres">
      <dgm:prSet presAssocID="{B137A0AB-D27D-F94E-B378-C71ED7E9276C}" presName="rootText1" presStyleLbl="node0" presStyleIdx="0" presStyleCnt="1" custScaleX="183828" custScaleY="140670" custLinFactNeighborX="19445" custLinFactNeighborY="-403">
        <dgm:presLayoutVars>
          <dgm:chPref val="3"/>
        </dgm:presLayoutVars>
      </dgm:prSet>
      <dgm:spPr/>
    </dgm:pt>
    <dgm:pt modelId="{31F12219-972D-2044-B5E9-E743E992C638}" type="pres">
      <dgm:prSet presAssocID="{B137A0AB-D27D-F94E-B378-C71ED7E9276C}" presName="rootConnector1" presStyleLbl="node1" presStyleIdx="0" presStyleCnt="0"/>
      <dgm:spPr/>
    </dgm:pt>
    <dgm:pt modelId="{C40E60FD-DA4A-7044-BC96-949D144AFF21}" type="pres">
      <dgm:prSet presAssocID="{B137A0AB-D27D-F94E-B378-C71ED7E9276C}" presName="hierChild2" presStyleCnt="0"/>
      <dgm:spPr/>
    </dgm:pt>
    <dgm:pt modelId="{F44CBF73-D8C7-9344-BDC8-17CD505440F6}" type="pres">
      <dgm:prSet presAssocID="{7A528B4B-51C4-4645-B16D-6AB919292A72}" presName="Name37" presStyleLbl="parChTrans1D2" presStyleIdx="0" presStyleCnt="6"/>
      <dgm:spPr/>
    </dgm:pt>
    <dgm:pt modelId="{799DBF65-A805-6A47-9B10-88A55CE5BEFC}" type="pres">
      <dgm:prSet presAssocID="{0381FBF5-CD65-1C41-A81E-140E103A5722}" presName="hierRoot2" presStyleCnt="0">
        <dgm:presLayoutVars>
          <dgm:hierBranch val="r"/>
        </dgm:presLayoutVars>
      </dgm:prSet>
      <dgm:spPr/>
    </dgm:pt>
    <dgm:pt modelId="{2BCAA2AA-8DD1-FD46-BAD2-0E52F2A69945}" type="pres">
      <dgm:prSet presAssocID="{0381FBF5-CD65-1C41-A81E-140E103A5722}" presName="rootComposite" presStyleCnt="0"/>
      <dgm:spPr/>
    </dgm:pt>
    <dgm:pt modelId="{B6FCF763-1FE6-8340-8A99-93D3D23C332C}" type="pres">
      <dgm:prSet presAssocID="{0381FBF5-CD65-1C41-A81E-140E103A5722}" presName="rootText" presStyleLbl="node2" presStyleIdx="0" presStyleCnt="6" custScaleX="78305" custScaleY="56076" custLinFactNeighborX="-9660" custLinFactNeighborY="15282">
        <dgm:presLayoutVars>
          <dgm:chPref val="3"/>
        </dgm:presLayoutVars>
      </dgm:prSet>
      <dgm:spPr/>
    </dgm:pt>
    <dgm:pt modelId="{604B9471-01EE-A341-8DB7-515243F9C713}" type="pres">
      <dgm:prSet presAssocID="{0381FBF5-CD65-1C41-A81E-140E103A5722}" presName="rootConnector" presStyleLbl="node2" presStyleIdx="0" presStyleCnt="6"/>
      <dgm:spPr/>
    </dgm:pt>
    <dgm:pt modelId="{F1ADAC1B-D0A4-174B-914F-003AB4B20695}" type="pres">
      <dgm:prSet presAssocID="{0381FBF5-CD65-1C41-A81E-140E103A5722}" presName="hierChild4" presStyleCnt="0"/>
      <dgm:spPr/>
    </dgm:pt>
    <dgm:pt modelId="{562741D4-520C-7B46-A061-9596FDBF5778}" type="pres">
      <dgm:prSet presAssocID="{AA99F118-246E-654E-90F1-71582D7EDAA1}" presName="Name50" presStyleLbl="parChTrans1D3" presStyleIdx="0" presStyleCnt="33"/>
      <dgm:spPr/>
    </dgm:pt>
    <dgm:pt modelId="{6F5B047B-16C3-054C-B5EF-258CB2F11651}" type="pres">
      <dgm:prSet presAssocID="{D9C1888E-5A19-4B47-94FD-2360EA9A7351}" presName="hierRoot2" presStyleCnt="0">
        <dgm:presLayoutVars>
          <dgm:hierBranch val="init"/>
        </dgm:presLayoutVars>
      </dgm:prSet>
      <dgm:spPr/>
    </dgm:pt>
    <dgm:pt modelId="{D8EB9665-43B0-A543-A796-926B19D9A3DD}" type="pres">
      <dgm:prSet presAssocID="{D9C1888E-5A19-4B47-94FD-2360EA9A7351}" presName="rootComposite" presStyleCnt="0"/>
      <dgm:spPr/>
    </dgm:pt>
    <dgm:pt modelId="{AAD3E4BF-6EC9-6A4A-9FF4-E9FF652DFE4C}" type="pres">
      <dgm:prSet presAssocID="{D9C1888E-5A19-4B47-94FD-2360EA9A7351}" presName="rootText" presStyleLbl="node3" presStyleIdx="0" presStyleCnt="33" custScaleX="81953" custScaleY="38245" custLinFactNeighborX="-9660" custLinFactNeighborY="-7880">
        <dgm:presLayoutVars>
          <dgm:chPref val="3"/>
        </dgm:presLayoutVars>
      </dgm:prSet>
      <dgm:spPr/>
    </dgm:pt>
    <dgm:pt modelId="{08E28292-C65B-394C-B26D-ABF7F3CD0B37}" type="pres">
      <dgm:prSet presAssocID="{D9C1888E-5A19-4B47-94FD-2360EA9A7351}" presName="rootConnector" presStyleLbl="node3" presStyleIdx="0" presStyleCnt="33"/>
      <dgm:spPr/>
    </dgm:pt>
    <dgm:pt modelId="{D1A8110A-4E92-8143-B4A2-BFF2DFBE7032}" type="pres">
      <dgm:prSet presAssocID="{D9C1888E-5A19-4B47-94FD-2360EA9A7351}" presName="hierChild4" presStyleCnt="0"/>
      <dgm:spPr/>
    </dgm:pt>
    <dgm:pt modelId="{ACF556AC-3EB9-2546-AEDF-3774791462E4}" type="pres">
      <dgm:prSet presAssocID="{D9C1888E-5A19-4B47-94FD-2360EA9A7351}" presName="hierChild5" presStyleCnt="0"/>
      <dgm:spPr/>
    </dgm:pt>
    <dgm:pt modelId="{C7B19610-951D-644C-9E6C-6B0446E5104A}" type="pres">
      <dgm:prSet presAssocID="{DC71C3A6-89D9-E749-A567-45DEE879D1C1}" presName="Name50" presStyleLbl="parChTrans1D3" presStyleIdx="1" presStyleCnt="33"/>
      <dgm:spPr/>
    </dgm:pt>
    <dgm:pt modelId="{6C9AB6D4-C35B-9447-8136-573AC3A03241}" type="pres">
      <dgm:prSet presAssocID="{BA38795F-36EE-E54B-845F-84397DD1B269}" presName="hierRoot2" presStyleCnt="0">
        <dgm:presLayoutVars>
          <dgm:hierBranch val="init"/>
        </dgm:presLayoutVars>
      </dgm:prSet>
      <dgm:spPr/>
    </dgm:pt>
    <dgm:pt modelId="{5E5D9DE3-EB85-004D-B9CC-CD8EA7DC09C1}" type="pres">
      <dgm:prSet presAssocID="{BA38795F-36EE-E54B-845F-84397DD1B269}" presName="rootComposite" presStyleCnt="0"/>
      <dgm:spPr/>
    </dgm:pt>
    <dgm:pt modelId="{617F547C-6430-6D4C-9E6C-BEAA194C5B9F}" type="pres">
      <dgm:prSet presAssocID="{BA38795F-36EE-E54B-845F-84397DD1B269}" presName="rootText" presStyleLbl="node3" presStyleIdx="1" presStyleCnt="33" custScaleX="81953" custScaleY="38245" custLinFactNeighborX="-9660" custLinFactNeighborY="-35033">
        <dgm:presLayoutVars>
          <dgm:chPref val="3"/>
        </dgm:presLayoutVars>
      </dgm:prSet>
      <dgm:spPr/>
    </dgm:pt>
    <dgm:pt modelId="{61D7D4A7-FEB7-DD4B-A1E9-EB8B2C54991B}" type="pres">
      <dgm:prSet presAssocID="{BA38795F-36EE-E54B-845F-84397DD1B269}" presName="rootConnector" presStyleLbl="node3" presStyleIdx="1" presStyleCnt="33"/>
      <dgm:spPr/>
    </dgm:pt>
    <dgm:pt modelId="{0270ABBC-3A19-CF46-BAA8-D02BFD1DCFAA}" type="pres">
      <dgm:prSet presAssocID="{BA38795F-36EE-E54B-845F-84397DD1B269}" presName="hierChild4" presStyleCnt="0"/>
      <dgm:spPr/>
    </dgm:pt>
    <dgm:pt modelId="{7BA0D6F4-1841-6844-AB6A-0112309A2812}" type="pres">
      <dgm:prSet presAssocID="{BA38795F-36EE-E54B-845F-84397DD1B269}" presName="hierChild5" presStyleCnt="0"/>
      <dgm:spPr/>
    </dgm:pt>
    <dgm:pt modelId="{9501E2DD-5AFC-0947-8E87-1198E5303080}" type="pres">
      <dgm:prSet presAssocID="{654F53A8-2899-0148-B897-F7BA09092B3C}" presName="Name50" presStyleLbl="parChTrans1D3" presStyleIdx="2" presStyleCnt="33"/>
      <dgm:spPr/>
    </dgm:pt>
    <dgm:pt modelId="{7E172754-31A3-6147-BBB3-5D371EE85D0F}" type="pres">
      <dgm:prSet presAssocID="{6811A8E9-93FD-0348-B6CD-94582C49224A}" presName="hierRoot2" presStyleCnt="0">
        <dgm:presLayoutVars>
          <dgm:hierBranch val="init"/>
        </dgm:presLayoutVars>
      </dgm:prSet>
      <dgm:spPr/>
    </dgm:pt>
    <dgm:pt modelId="{F487A25F-C7AC-644F-A49F-1153C3362B54}" type="pres">
      <dgm:prSet presAssocID="{6811A8E9-93FD-0348-B6CD-94582C49224A}" presName="rootComposite" presStyleCnt="0"/>
      <dgm:spPr/>
    </dgm:pt>
    <dgm:pt modelId="{4395C099-01D8-5C4E-8710-EE9544B95B50}" type="pres">
      <dgm:prSet presAssocID="{6811A8E9-93FD-0348-B6CD-94582C49224A}" presName="rootText" presStyleLbl="node3" presStyleIdx="2" presStyleCnt="33" custScaleX="81953" custScaleY="38245" custLinFactNeighborX="-9660" custLinFactNeighborY="-62695">
        <dgm:presLayoutVars>
          <dgm:chPref val="3"/>
        </dgm:presLayoutVars>
      </dgm:prSet>
      <dgm:spPr/>
    </dgm:pt>
    <dgm:pt modelId="{559AE634-6215-E04E-956E-81E8CD288ED3}" type="pres">
      <dgm:prSet presAssocID="{6811A8E9-93FD-0348-B6CD-94582C49224A}" presName="rootConnector" presStyleLbl="node3" presStyleIdx="2" presStyleCnt="33"/>
      <dgm:spPr/>
    </dgm:pt>
    <dgm:pt modelId="{61A377CE-18A6-6E4C-B2EF-BB9344BEEE57}" type="pres">
      <dgm:prSet presAssocID="{6811A8E9-93FD-0348-B6CD-94582C49224A}" presName="hierChild4" presStyleCnt="0"/>
      <dgm:spPr/>
    </dgm:pt>
    <dgm:pt modelId="{D5810A28-65E7-F04C-AB33-E9A41E24E31F}" type="pres">
      <dgm:prSet presAssocID="{6811A8E9-93FD-0348-B6CD-94582C49224A}" presName="hierChild5" presStyleCnt="0"/>
      <dgm:spPr/>
    </dgm:pt>
    <dgm:pt modelId="{994928F3-7E55-3F4A-A44F-B8C7BB1A0F8D}" type="pres">
      <dgm:prSet presAssocID="{848672E6-4503-424F-9B2E-EBCBE589B32B}" presName="Name50" presStyleLbl="parChTrans1D3" presStyleIdx="3" presStyleCnt="33"/>
      <dgm:spPr/>
    </dgm:pt>
    <dgm:pt modelId="{AA27774B-3956-114D-9008-C3506FF25427}" type="pres">
      <dgm:prSet presAssocID="{E67841C7-85D8-244D-8AAD-3082472049DD}" presName="hierRoot2" presStyleCnt="0">
        <dgm:presLayoutVars>
          <dgm:hierBranch val="init"/>
        </dgm:presLayoutVars>
      </dgm:prSet>
      <dgm:spPr/>
    </dgm:pt>
    <dgm:pt modelId="{7DDD8907-501E-024A-921F-42EE504B1149}" type="pres">
      <dgm:prSet presAssocID="{E67841C7-85D8-244D-8AAD-3082472049DD}" presName="rootComposite" presStyleCnt="0"/>
      <dgm:spPr/>
    </dgm:pt>
    <dgm:pt modelId="{A8C197A8-A446-9E4E-8373-8E406F78E9F2}" type="pres">
      <dgm:prSet presAssocID="{E67841C7-85D8-244D-8AAD-3082472049DD}" presName="rootText" presStyleLbl="node3" presStyleIdx="3" presStyleCnt="33" custScaleX="81953" custScaleY="38245" custLinFactNeighborX="-9660" custLinFactNeighborY="-89857">
        <dgm:presLayoutVars>
          <dgm:chPref val="3"/>
        </dgm:presLayoutVars>
      </dgm:prSet>
      <dgm:spPr/>
    </dgm:pt>
    <dgm:pt modelId="{8D73DF0A-A063-904C-991B-360B6CCB3339}" type="pres">
      <dgm:prSet presAssocID="{E67841C7-85D8-244D-8AAD-3082472049DD}" presName="rootConnector" presStyleLbl="node3" presStyleIdx="3" presStyleCnt="33"/>
      <dgm:spPr/>
    </dgm:pt>
    <dgm:pt modelId="{87FE13C6-10D0-3F43-A1FE-0447B77383CD}" type="pres">
      <dgm:prSet presAssocID="{E67841C7-85D8-244D-8AAD-3082472049DD}" presName="hierChild4" presStyleCnt="0"/>
      <dgm:spPr/>
    </dgm:pt>
    <dgm:pt modelId="{E54765C2-77DA-784B-9760-C96B4B071A24}" type="pres">
      <dgm:prSet presAssocID="{E67841C7-85D8-244D-8AAD-3082472049DD}" presName="hierChild5" presStyleCnt="0"/>
      <dgm:spPr/>
    </dgm:pt>
    <dgm:pt modelId="{B2A2CA56-9192-A243-B464-AC69A3B887AF}" type="pres">
      <dgm:prSet presAssocID="{C9E353D5-C10D-204E-8632-8F45D52BE24A}" presName="Name50" presStyleLbl="parChTrans1D3" presStyleIdx="4" presStyleCnt="33"/>
      <dgm:spPr/>
    </dgm:pt>
    <dgm:pt modelId="{1EE8B03D-9158-9142-8517-86A2A33EDF05}" type="pres">
      <dgm:prSet presAssocID="{8F6211CA-4715-6D4F-A0B6-165C63334DED}" presName="hierRoot2" presStyleCnt="0">
        <dgm:presLayoutVars>
          <dgm:hierBranch val="init"/>
        </dgm:presLayoutVars>
      </dgm:prSet>
      <dgm:spPr/>
    </dgm:pt>
    <dgm:pt modelId="{1B2D05EB-8525-AB4F-8900-842FE58D29B2}" type="pres">
      <dgm:prSet presAssocID="{8F6211CA-4715-6D4F-A0B6-165C63334DED}" presName="rootComposite" presStyleCnt="0"/>
      <dgm:spPr/>
    </dgm:pt>
    <dgm:pt modelId="{4D6651AF-94BE-2145-88EC-01264914E63F}" type="pres">
      <dgm:prSet presAssocID="{8F6211CA-4715-6D4F-A0B6-165C63334DED}" presName="rootText" presStyleLbl="node3" presStyleIdx="4" presStyleCnt="33" custScaleX="81953" custScaleY="38245" custLinFactY="-16441" custLinFactNeighborX="-9660" custLinFactNeighborY="-100000">
        <dgm:presLayoutVars>
          <dgm:chPref val="3"/>
        </dgm:presLayoutVars>
      </dgm:prSet>
      <dgm:spPr/>
    </dgm:pt>
    <dgm:pt modelId="{905D5289-2D3B-604A-9C43-1984F95DAB5E}" type="pres">
      <dgm:prSet presAssocID="{8F6211CA-4715-6D4F-A0B6-165C63334DED}" presName="rootConnector" presStyleLbl="node3" presStyleIdx="4" presStyleCnt="33"/>
      <dgm:spPr/>
    </dgm:pt>
    <dgm:pt modelId="{083627ED-11F9-934A-84BB-7907E18AF445}" type="pres">
      <dgm:prSet presAssocID="{8F6211CA-4715-6D4F-A0B6-165C63334DED}" presName="hierChild4" presStyleCnt="0"/>
      <dgm:spPr/>
    </dgm:pt>
    <dgm:pt modelId="{F8B90B75-56A6-874D-8FB1-E857E003B439}" type="pres">
      <dgm:prSet presAssocID="{8F6211CA-4715-6D4F-A0B6-165C63334DED}" presName="hierChild5" presStyleCnt="0"/>
      <dgm:spPr/>
    </dgm:pt>
    <dgm:pt modelId="{9D4D1FB7-0DBE-AA44-BA8D-D3330D29446B}" type="pres">
      <dgm:prSet presAssocID="{0381FBF5-CD65-1C41-A81E-140E103A5722}" presName="hierChild5" presStyleCnt="0"/>
      <dgm:spPr/>
    </dgm:pt>
    <dgm:pt modelId="{C3FDEBB8-9D42-0C4B-BA70-6EA495DCF7F4}" type="pres">
      <dgm:prSet presAssocID="{EE52B432-E00D-9C4D-8931-6C486C943433}" presName="Name37" presStyleLbl="parChTrans1D2" presStyleIdx="1" presStyleCnt="6"/>
      <dgm:spPr/>
    </dgm:pt>
    <dgm:pt modelId="{08EB8E01-819F-604E-8C6A-64533A7682CB}" type="pres">
      <dgm:prSet presAssocID="{D0C5010A-9148-2E42-A0CB-C19671395E2C}" presName="hierRoot2" presStyleCnt="0">
        <dgm:presLayoutVars>
          <dgm:hierBranch val="init"/>
        </dgm:presLayoutVars>
      </dgm:prSet>
      <dgm:spPr/>
    </dgm:pt>
    <dgm:pt modelId="{913618E4-8E7B-0E4F-993E-611FD1C73FFC}" type="pres">
      <dgm:prSet presAssocID="{D0C5010A-9148-2E42-A0CB-C19671395E2C}" presName="rootComposite" presStyleCnt="0"/>
      <dgm:spPr/>
    </dgm:pt>
    <dgm:pt modelId="{36C1DB60-7891-874E-A7B0-74D94514FFFA}" type="pres">
      <dgm:prSet presAssocID="{D0C5010A-9148-2E42-A0CB-C19671395E2C}" presName="rootText" presStyleLbl="node2" presStyleIdx="1" presStyleCnt="6" custScaleX="78305" custScaleY="56076" custLinFactNeighborX="1644" custLinFactNeighborY="15282">
        <dgm:presLayoutVars>
          <dgm:chPref val="3"/>
        </dgm:presLayoutVars>
      </dgm:prSet>
      <dgm:spPr/>
    </dgm:pt>
    <dgm:pt modelId="{CFEC7DA7-06D7-1440-9C32-730F1DFA6735}" type="pres">
      <dgm:prSet presAssocID="{D0C5010A-9148-2E42-A0CB-C19671395E2C}" presName="rootConnector" presStyleLbl="node2" presStyleIdx="1" presStyleCnt="6"/>
      <dgm:spPr/>
    </dgm:pt>
    <dgm:pt modelId="{32302C88-6D2E-EE44-9BAF-36666A92E436}" type="pres">
      <dgm:prSet presAssocID="{D0C5010A-9148-2E42-A0CB-C19671395E2C}" presName="hierChild4" presStyleCnt="0"/>
      <dgm:spPr/>
    </dgm:pt>
    <dgm:pt modelId="{F786B599-B9DF-784E-ACC9-2EB9621AD304}" type="pres">
      <dgm:prSet presAssocID="{FAB6B858-2C6C-8D47-A4A3-AED3487FEFC9}" presName="Name37" presStyleLbl="parChTrans1D3" presStyleIdx="5" presStyleCnt="33"/>
      <dgm:spPr/>
    </dgm:pt>
    <dgm:pt modelId="{9DA13EAF-0DC9-1C4B-91D1-F011A5C3E3F0}" type="pres">
      <dgm:prSet presAssocID="{E4EE17FC-ABBB-1145-A4C1-D75012444AE3}" presName="hierRoot2" presStyleCnt="0">
        <dgm:presLayoutVars>
          <dgm:hierBranch val="init"/>
        </dgm:presLayoutVars>
      </dgm:prSet>
      <dgm:spPr/>
    </dgm:pt>
    <dgm:pt modelId="{F749E2A8-7BEC-AB4A-9686-A7C0CF5A909A}" type="pres">
      <dgm:prSet presAssocID="{E4EE17FC-ABBB-1145-A4C1-D75012444AE3}" presName="rootComposite" presStyleCnt="0"/>
      <dgm:spPr/>
    </dgm:pt>
    <dgm:pt modelId="{56480ECC-C676-B64C-AF36-229B4F49EE3A}" type="pres">
      <dgm:prSet presAssocID="{E4EE17FC-ABBB-1145-A4C1-D75012444AE3}" presName="rootText" presStyleLbl="node3" presStyleIdx="5" presStyleCnt="33" custScaleX="81953" custScaleY="38203" custLinFactNeighborX="1644" custLinFactNeighborY="-7417">
        <dgm:presLayoutVars>
          <dgm:chPref val="3"/>
        </dgm:presLayoutVars>
      </dgm:prSet>
      <dgm:spPr/>
    </dgm:pt>
    <dgm:pt modelId="{7EB9026B-1410-154F-B995-C42749D2D6B2}" type="pres">
      <dgm:prSet presAssocID="{E4EE17FC-ABBB-1145-A4C1-D75012444AE3}" presName="rootConnector" presStyleLbl="node3" presStyleIdx="5" presStyleCnt="33"/>
      <dgm:spPr/>
    </dgm:pt>
    <dgm:pt modelId="{C79F7B81-D8D7-C94C-92A1-E9DC98F1905D}" type="pres">
      <dgm:prSet presAssocID="{E4EE17FC-ABBB-1145-A4C1-D75012444AE3}" presName="hierChild4" presStyleCnt="0"/>
      <dgm:spPr/>
    </dgm:pt>
    <dgm:pt modelId="{E903EE4E-9326-154E-976A-EB31623A9847}" type="pres">
      <dgm:prSet presAssocID="{E4EE17FC-ABBB-1145-A4C1-D75012444AE3}" presName="hierChild5" presStyleCnt="0"/>
      <dgm:spPr/>
    </dgm:pt>
    <dgm:pt modelId="{7E7474A2-F12A-B046-A5F2-DD72B2C4F201}" type="pres">
      <dgm:prSet presAssocID="{34B7088B-3075-014D-895C-306D33A22D70}" presName="Name37" presStyleLbl="parChTrans1D3" presStyleIdx="6" presStyleCnt="33"/>
      <dgm:spPr/>
    </dgm:pt>
    <dgm:pt modelId="{EF2C3DF6-F7CE-8845-9BD1-CF61FB3F8AD5}" type="pres">
      <dgm:prSet presAssocID="{F965893F-D3CD-524C-A048-4DC441A0BEB4}" presName="hierRoot2" presStyleCnt="0">
        <dgm:presLayoutVars>
          <dgm:hierBranch val="init"/>
        </dgm:presLayoutVars>
      </dgm:prSet>
      <dgm:spPr/>
    </dgm:pt>
    <dgm:pt modelId="{7E1DCC8D-DE80-D04D-ADDD-D9FB2A269635}" type="pres">
      <dgm:prSet presAssocID="{F965893F-D3CD-524C-A048-4DC441A0BEB4}" presName="rootComposite" presStyleCnt="0"/>
      <dgm:spPr/>
    </dgm:pt>
    <dgm:pt modelId="{37E24660-A462-0547-B04F-85F0A7F4F8F8}" type="pres">
      <dgm:prSet presAssocID="{F965893F-D3CD-524C-A048-4DC441A0BEB4}" presName="rootText" presStyleLbl="node3" presStyleIdx="6" presStyleCnt="33" custScaleX="81953" custScaleY="38203" custLinFactNeighborX="1644" custLinFactNeighborY="-36037">
        <dgm:presLayoutVars>
          <dgm:chPref val="3"/>
        </dgm:presLayoutVars>
      </dgm:prSet>
      <dgm:spPr/>
    </dgm:pt>
    <dgm:pt modelId="{30036112-0EE4-A14B-B3F2-658EACC495EF}" type="pres">
      <dgm:prSet presAssocID="{F965893F-D3CD-524C-A048-4DC441A0BEB4}" presName="rootConnector" presStyleLbl="node3" presStyleIdx="6" presStyleCnt="33"/>
      <dgm:spPr/>
    </dgm:pt>
    <dgm:pt modelId="{C0D6BF0E-5B2F-D44D-80F0-637365FE733B}" type="pres">
      <dgm:prSet presAssocID="{F965893F-D3CD-524C-A048-4DC441A0BEB4}" presName="hierChild4" presStyleCnt="0"/>
      <dgm:spPr/>
    </dgm:pt>
    <dgm:pt modelId="{091D2EB0-DAAA-A740-AF19-FB94D3A705F3}" type="pres">
      <dgm:prSet presAssocID="{F965893F-D3CD-524C-A048-4DC441A0BEB4}" presName="hierChild5" presStyleCnt="0"/>
      <dgm:spPr/>
    </dgm:pt>
    <dgm:pt modelId="{9AB14889-72EA-1046-A5AD-6C32DE9DFCC4}" type="pres">
      <dgm:prSet presAssocID="{013A5F8E-EC5A-9A41-A82D-9DE9DE4B1CA6}" presName="Name37" presStyleLbl="parChTrans1D3" presStyleIdx="7" presStyleCnt="33"/>
      <dgm:spPr/>
    </dgm:pt>
    <dgm:pt modelId="{DF36E3C9-982A-1E40-A001-F8D90C0DAF7D}" type="pres">
      <dgm:prSet presAssocID="{6B7DC20F-8388-4945-9CD3-920DF0F9465F}" presName="hierRoot2" presStyleCnt="0">
        <dgm:presLayoutVars>
          <dgm:hierBranch val="init"/>
        </dgm:presLayoutVars>
      </dgm:prSet>
      <dgm:spPr/>
    </dgm:pt>
    <dgm:pt modelId="{77B2C3B1-E647-0B40-A9C0-43B0A48D2F26}" type="pres">
      <dgm:prSet presAssocID="{6B7DC20F-8388-4945-9CD3-920DF0F9465F}" presName="rootComposite" presStyleCnt="0"/>
      <dgm:spPr/>
    </dgm:pt>
    <dgm:pt modelId="{CB228964-F2B8-2D43-ADB4-B5AA76C7CD83}" type="pres">
      <dgm:prSet presAssocID="{6B7DC20F-8388-4945-9CD3-920DF0F9465F}" presName="rootText" presStyleLbl="node3" presStyleIdx="7" presStyleCnt="33" custScaleX="81953" custScaleY="38203" custLinFactNeighborX="1644" custLinFactNeighborY="-63190">
        <dgm:presLayoutVars>
          <dgm:chPref val="3"/>
        </dgm:presLayoutVars>
      </dgm:prSet>
      <dgm:spPr/>
    </dgm:pt>
    <dgm:pt modelId="{A999858F-89E2-DA4D-A127-D596B4E0C44C}" type="pres">
      <dgm:prSet presAssocID="{6B7DC20F-8388-4945-9CD3-920DF0F9465F}" presName="rootConnector" presStyleLbl="node3" presStyleIdx="7" presStyleCnt="33"/>
      <dgm:spPr/>
    </dgm:pt>
    <dgm:pt modelId="{BCD64A9C-57E5-2E45-90E0-588B8023773C}" type="pres">
      <dgm:prSet presAssocID="{6B7DC20F-8388-4945-9CD3-920DF0F9465F}" presName="hierChild4" presStyleCnt="0"/>
      <dgm:spPr/>
    </dgm:pt>
    <dgm:pt modelId="{96E57FCF-AE34-A048-9F5E-88A1928F70A5}" type="pres">
      <dgm:prSet presAssocID="{6B7DC20F-8388-4945-9CD3-920DF0F9465F}" presName="hierChild5" presStyleCnt="0"/>
      <dgm:spPr/>
    </dgm:pt>
    <dgm:pt modelId="{740D98CC-1A69-B446-A4FA-D5FF0FCBDB0E}" type="pres">
      <dgm:prSet presAssocID="{B08C1CD9-2CE2-CA4A-964F-1F335792845B}" presName="Name37" presStyleLbl="parChTrans1D3" presStyleIdx="8" presStyleCnt="33"/>
      <dgm:spPr/>
    </dgm:pt>
    <dgm:pt modelId="{178EBA86-C953-774C-BE19-39747D85A64C}" type="pres">
      <dgm:prSet presAssocID="{649B0BA8-4FED-7542-8F21-A7DC1AE0B970}" presName="hierRoot2" presStyleCnt="0">
        <dgm:presLayoutVars>
          <dgm:hierBranch val="init"/>
        </dgm:presLayoutVars>
      </dgm:prSet>
      <dgm:spPr/>
    </dgm:pt>
    <dgm:pt modelId="{9DA9B1D7-0651-9446-B212-C01D4A6F77CE}" type="pres">
      <dgm:prSet presAssocID="{649B0BA8-4FED-7542-8F21-A7DC1AE0B970}" presName="rootComposite" presStyleCnt="0"/>
      <dgm:spPr/>
    </dgm:pt>
    <dgm:pt modelId="{7A970BA3-14EF-F241-806E-67D770A887AA}" type="pres">
      <dgm:prSet presAssocID="{649B0BA8-4FED-7542-8F21-A7DC1AE0B970}" presName="rootText" presStyleLbl="node3" presStyleIdx="8" presStyleCnt="33" custScaleX="81953" custScaleY="38203" custLinFactNeighborX="1644" custLinFactNeighborY="-90852">
        <dgm:presLayoutVars>
          <dgm:chPref val="3"/>
        </dgm:presLayoutVars>
      </dgm:prSet>
      <dgm:spPr/>
    </dgm:pt>
    <dgm:pt modelId="{C9AD6D2E-4E3A-7146-86C6-8A127CB4071C}" type="pres">
      <dgm:prSet presAssocID="{649B0BA8-4FED-7542-8F21-A7DC1AE0B970}" presName="rootConnector" presStyleLbl="node3" presStyleIdx="8" presStyleCnt="33"/>
      <dgm:spPr/>
    </dgm:pt>
    <dgm:pt modelId="{A4C10737-10B8-7947-BE1E-61F0A9D9A690}" type="pres">
      <dgm:prSet presAssocID="{649B0BA8-4FED-7542-8F21-A7DC1AE0B970}" presName="hierChild4" presStyleCnt="0"/>
      <dgm:spPr/>
    </dgm:pt>
    <dgm:pt modelId="{5DF860C0-DAEA-4740-9F4B-1177A9DE982F}" type="pres">
      <dgm:prSet presAssocID="{649B0BA8-4FED-7542-8F21-A7DC1AE0B970}" presName="hierChild5" presStyleCnt="0"/>
      <dgm:spPr/>
    </dgm:pt>
    <dgm:pt modelId="{9401A286-6A69-7844-AE96-E0FED6BCF6C8}" type="pres">
      <dgm:prSet presAssocID="{9E21207B-4A43-1343-B162-02F0999DAF51}" presName="Name37" presStyleLbl="parChTrans1D3" presStyleIdx="9" presStyleCnt="33"/>
      <dgm:spPr/>
    </dgm:pt>
    <dgm:pt modelId="{CDE87DB5-05DE-8F48-9B5E-49BFC2CFAA1E}" type="pres">
      <dgm:prSet presAssocID="{7A6389D3-6861-FC48-B0BD-021B16303158}" presName="hierRoot2" presStyleCnt="0">
        <dgm:presLayoutVars>
          <dgm:hierBranch val="init"/>
        </dgm:presLayoutVars>
      </dgm:prSet>
      <dgm:spPr/>
    </dgm:pt>
    <dgm:pt modelId="{403D780E-038D-1542-9D5D-E8D9FA19E2BD}" type="pres">
      <dgm:prSet presAssocID="{7A6389D3-6861-FC48-B0BD-021B16303158}" presName="rootComposite" presStyleCnt="0"/>
      <dgm:spPr/>
    </dgm:pt>
    <dgm:pt modelId="{C2863407-946F-804C-A54C-87834C3AAE8D}" type="pres">
      <dgm:prSet presAssocID="{7A6389D3-6861-FC48-B0BD-021B16303158}" presName="rootText" presStyleLbl="node3" presStyleIdx="9" presStyleCnt="33" custScaleX="81953" custScaleY="38203" custLinFactY="-17027" custLinFactNeighborX="1644" custLinFactNeighborY="-100000">
        <dgm:presLayoutVars>
          <dgm:chPref val="3"/>
        </dgm:presLayoutVars>
      </dgm:prSet>
      <dgm:spPr/>
    </dgm:pt>
    <dgm:pt modelId="{F4F52A51-1ADC-8E43-820A-B57EC6135208}" type="pres">
      <dgm:prSet presAssocID="{7A6389D3-6861-FC48-B0BD-021B16303158}" presName="rootConnector" presStyleLbl="node3" presStyleIdx="9" presStyleCnt="33"/>
      <dgm:spPr/>
    </dgm:pt>
    <dgm:pt modelId="{E2A56D3D-9C9A-3645-9046-B8DE3413433C}" type="pres">
      <dgm:prSet presAssocID="{7A6389D3-6861-FC48-B0BD-021B16303158}" presName="hierChild4" presStyleCnt="0"/>
      <dgm:spPr/>
    </dgm:pt>
    <dgm:pt modelId="{27CAF9B5-B283-2043-9E59-48A8E09540D6}" type="pres">
      <dgm:prSet presAssocID="{7A6389D3-6861-FC48-B0BD-021B16303158}" presName="hierChild5" presStyleCnt="0"/>
      <dgm:spPr/>
    </dgm:pt>
    <dgm:pt modelId="{4A53E68E-B64C-784A-975B-364E71A88EC1}" type="pres">
      <dgm:prSet presAssocID="{280865EC-F95D-3E47-B8FD-8139F899DF45}" presName="Name37" presStyleLbl="parChTrans1D3" presStyleIdx="10" presStyleCnt="33"/>
      <dgm:spPr/>
    </dgm:pt>
    <dgm:pt modelId="{8E16C905-8509-2B4F-AB61-174F8DB7A1C1}" type="pres">
      <dgm:prSet presAssocID="{80AB7486-F13A-D748-8AB4-765D1D9EE1FD}" presName="hierRoot2" presStyleCnt="0">
        <dgm:presLayoutVars>
          <dgm:hierBranch val="init"/>
        </dgm:presLayoutVars>
      </dgm:prSet>
      <dgm:spPr/>
    </dgm:pt>
    <dgm:pt modelId="{F666882B-060D-B448-8AD8-CD9EBA7890DD}" type="pres">
      <dgm:prSet presAssocID="{80AB7486-F13A-D748-8AB4-765D1D9EE1FD}" presName="rootComposite" presStyleCnt="0"/>
      <dgm:spPr/>
    </dgm:pt>
    <dgm:pt modelId="{142807D5-43E9-8A43-A9B3-CF862FA3A2E3}" type="pres">
      <dgm:prSet presAssocID="{80AB7486-F13A-D748-8AB4-765D1D9EE1FD}" presName="rootText" presStyleLbl="node3" presStyleIdx="10" presStyleCnt="33" custScaleX="81953" custScaleY="38203" custLinFactY="-43611" custLinFactNeighborX="1644" custLinFactNeighborY="-100000">
        <dgm:presLayoutVars>
          <dgm:chPref val="3"/>
        </dgm:presLayoutVars>
      </dgm:prSet>
      <dgm:spPr/>
    </dgm:pt>
    <dgm:pt modelId="{D8DB44EC-01CE-BC40-88EF-042F237B19DF}" type="pres">
      <dgm:prSet presAssocID="{80AB7486-F13A-D748-8AB4-765D1D9EE1FD}" presName="rootConnector" presStyleLbl="node3" presStyleIdx="10" presStyleCnt="33"/>
      <dgm:spPr/>
    </dgm:pt>
    <dgm:pt modelId="{81FC7757-40B5-944F-BE13-2FD711ABF507}" type="pres">
      <dgm:prSet presAssocID="{80AB7486-F13A-D748-8AB4-765D1D9EE1FD}" presName="hierChild4" presStyleCnt="0"/>
      <dgm:spPr/>
    </dgm:pt>
    <dgm:pt modelId="{91895C94-791C-FF49-92D8-44506DC0C937}" type="pres">
      <dgm:prSet presAssocID="{80AB7486-F13A-D748-8AB4-765D1D9EE1FD}" presName="hierChild5" presStyleCnt="0"/>
      <dgm:spPr/>
    </dgm:pt>
    <dgm:pt modelId="{BD51FEF2-185C-FD41-9F90-BC6E601BCADB}" type="pres">
      <dgm:prSet presAssocID="{D876FC29-44C5-094A-B74E-C37367337A79}" presName="Name37" presStyleLbl="parChTrans1D3" presStyleIdx="11" presStyleCnt="33"/>
      <dgm:spPr/>
    </dgm:pt>
    <dgm:pt modelId="{E79D1A70-82C4-FE4A-B415-DBEF75F73A46}" type="pres">
      <dgm:prSet presAssocID="{3694EE40-6A1D-EE4C-ADBB-789C740F59B1}" presName="hierRoot2" presStyleCnt="0">
        <dgm:presLayoutVars>
          <dgm:hierBranch val="init"/>
        </dgm:presLayoutVars>
      </dgm:prSet>
      <dgm:spPr/>
    </dgm:pt>
    <dgm:pt modelId="{BB90172A-AFC0-7B40-B5D4-8468131B4ACC}" type="pres">
      <dgm:prSet presAssocID="{3694EE40-6A1D-EE4C-ADBB-789C740F59B1}" presName="rootComposite" presStyleCnt="0"/>
      <dgm:spPr/>
    </dgm:pt>
    <dgm:pt modelId="{28E291B5-45C5-6344-A4E4-A1EC82B4E18D}" type="pres">
      <dgm:prSet presAssocID="{3694EE40-6A1D-EE4C-ADBB-789C740F59B1}" presName="rootText" presStyleLbl="node3" presStyleIdx="11" presStyleCnt="33" custScaleX="81595" custScaleY="38036" custLinFactY="-70866" custLinFactNeighborX="1644" custLinFactNeighborY="-100000">
        <dgm:presLayoutVars>
          <dgm:chPref val="3"/>
        </dgm:presLayoutVars>
      </dgm:prSet>
      <dgm:spPr/>
    </dgm:pt>
    <dgm:pt modelId="{373775D4-4DE2-B844-9B46-EA120335E168}" type="pres">
      <dgm:prSet presAssocID="{3694EE40-6A1D-EE4C-ADBB-789C740F59B1}" presName="rootConnector" presStyleLbl="node3" presStyleIdx="11" presStyleCnt="33"/>
      <dgm:spPr/>
    </dgm:pt>
    <dgm:pt modelId="{9DBB3983-3858-CD4F-90EF-DDF7E617F314}" type="pres">
      <dgm:prSet presAssocID="{3694EE40-6A1D-EE4C-ADBB-789C740F59B1}" presName="hierChild4" presStyleCnt="0"/>
      <dgm:spPr/>
    </dgm:pt>
    <dgm:pt modelId="{795424A1-0DC5-3D45-944C-88F0A00F423A}" type="pres">
      <dgm:prSet presAssocID="{3694EE40-6A1D-EE4C-ADBB-789C740F59B1}" presName="hierChild5" presStyleCnt="0"/>
      <dgm:spPr/>
    </dgm:pt>
    <dgm:pt modelId="{0314A6DD-FFE0-6A4A-9B12-C52CDF67A904}" type="pres">
      <dgm:prSet presAssocID="{37BD8AE3-51C2-E149-9BFA-B54AA00DC331}" presName="Name37" presStyleLbl="parChTrans1D3" presStyleIdx="12" presStyleCnt="33"/>
      <dgm:spPr/>
    </dgm:pt>
    <dgm:pt modelId="{CC8A7DD4-EB58-CF4C-B7C8-2A96FDAC1D25}" type="pres">
      <dgm:prSet presAssocID="{038DA7DF-8F3F-854D-BC63-183F42CB7976}" presName="hierRoot2" presStyleCnt="0">
        <dgm:presLayoutVars>
          <dgm:hierBranch val="init"/>
        </dgm:presLayoutVars>
      </dgm:prSet>
      <dgm:spPr/>
    </dgm:pt>
    <dgm:pt modelId="{96F35B16-C402-5040-B925-4BCD0FB85B34}" type="pres">
      <dgm:prSet presAssocID="{038DA7DF-8F3F-854D-BC63-183F42CB7976}" presName="rootComposite" presStyleCnt="0"/>
      <dgm:spPr/>
    </dgm:pt>
    <dgm:pt modelId="{7F2680CB-EA21-5F41-9AF7-B0E691ACFAF4}" type="pres">
      <dgm:prSet presAssocID="{038DA7DF-8F3F-854D-BC63-183F42CB7976}" presName="rootText" presStyleLbl="node3" presStyleIdx="12" presStyleCnt="33" custScaleX="81595" custScaleY="38036" custLinFactY="-98763" custLinFactNeighborX="1644" custLinFactNeighborY="-100000">
        <dgm:presLayoutVars>
          <dgm:chPref val="3"/>
        </dgm:presLayoutVars>
      </dgm:prSet>
      <dgm:spPr/>
    </dgm:pt>
    <dgm:pt modelId="{5AA8CD06-7118-C543-A55A-2CBD89E40E4D}" type="pres">
      <dgm:prSet presAssocID="{038DA7DF-8F3F-854D-BC63-183F42CB7976}" presName="rootConnector" presStyleLbl="node3" presStyleIdx="12" presStyleCnt="33"/>
      <dgm:spPr/>
    </dgm:pt>
    <dgm:pt modelId="{0522CD96-6140-9E48-9637-8CE68EEC7DFC}" type="pres">
      <dgm:prSet presAssocID="{038DA7DF-8F3F-854D-BC63-183F42CB7976}" presName="hierChild4" presStyleCnt="0"/>
      <dgm:spPr/>
    </dgm:pt>
    <dgm:pt modelId="{3AA02705-1FEE-0049-A38D-7C2C232CFA2C}" type="pres">
      <dgm:prSet presAssocID="{038DA7DF-8F3F-854D-BC63-183F42CB7976}" presName="hierChild5" presStyleCnt="0"/>
      <dgm:spPr/>
    </dgm:pt>
    <dgm:pt modelId="{55BDABA9-F285-104F-A6A0-7BD031D7A0F4}" type="pres">
      <dgm:prSet presAssocID="{D0C5010A-9148-2E42-A0CB-C19671395E2C}" presName="hierChild5" presStyleCnt="0"/>
      <dgm:spPr/>
    </dgm:pt>
    <dgm:pt modelId="{A62CF8E5-DA86-8F4A-8ECE-F96ED40B67DA}" type="pres">
      <dgm:prSet presAssocID="{E2FE4331-76C6-FE45-96C7-A0B30F10352B}" presName="Name37" presStyleLbl="parChTrans1D2" presStyleIdx="2" presStyleCnt="6"/>
      <dgm:spPr/>
    </dgm:pt>
    <dgm:pt modelId="{49ACD139-111C-D545-BBE9-EC907B2E5D08}" type="pres">
      <dgm:prSet presAssocID="{83BF3B28-DDCB-104E-AEC2-DE6CACD41D22}" presName="hierRoot2" presStyleCnt="0">
        <dgm:presLayoutVars>
          <dgm:hierBranch val="init"/>
        </dgm:presLayoutVars>
      </dgm:prSet>
      <dgm:spPr/>
    </dgm:pt>
    <dgm:pt modelId="{A1CF731E-72FB-D941-8064-A30C8A044B6D}" type="pres">
      <dgm:prSet presAssocID="{83BF3B28-DDCB-104E-AEC2-DE6CACD41D22}" presName="rootComposite" presStyleCnt="0"/>
      <dgm:spPr/>
    </dgm:pt>
    <dgm:pt modelId="{2652A3C2-B6C3-E848-A147-A6AB2590356F}" type="pres">
      <dgm:prSet presAssocID="{83BF3B28-DDCB-104E-AEC2-DE6CACD41D22}" presName="rootText" presStyleLbl="node2" presStyleIdx="2" presStyleCnt="6" custScaleX="78305" custScaleY="56076" custLinFactNeighborX="13236" custLinFactNeighborY="15282">
        <dgm:presLayoutVars>
          <dgm:chPref val="3"/>
        </dgm:presLayoutVars>
      </dgm:prSet>
      <dgm:spPr/>
    </dgm:pt>
    <dgm:pt modelId="{C9159C3D-6CC7-1C4A-AA13-911A4CBCA2A9}" type="pres">
      <dgm:prSet presAssocID="{83BF3B28-DDCB-104E-AEC2-DE6CACD41D22}" presName="rootConnector" presStyleLbl="node2" presStyleIdx="2" presStyleCnt="6"/>
      <dgm:spPr/>
    </dgm:pt>
    <dgm:pt modelId="{555EC733-40DA-2F4B-8DCB-2ABEA2B53711}" type="pres">
      <dgm:prSet presAssocID="{83BF3B28-DDCB-104E-AEC2-DE6CACD41D22}" presName="hierChild4" presStyleCnt="0"/>
      <dgm:spPr/>
    </dgm:pt>
    <dgm:pt modelId="{E1CBC568-962B-9B46-9611-5434FFB16649}" type="pres">
      <dgm:prSet presAssocID="{9E780E12-FC23-DC42-8249-21CD9C20AC1A}" presName="Name37" presStyleLbl="parChTrans1D3" presStyleIdx="13" presStyleCnt="33"/>
      <dgm:spPr/>
    </dgm:pt>
    <dgm:pt modelId="{8B7340B8-0404-974A-9EED-BCDD2BB95CEC}" type="pres">
      <dgm:prSet presAssocID="{D3A59460-6CF2-FA45-8E23-0805C1769C7F}" presName="hierRoot2" presStyleCnt="0">
        <dgm:presLayoutVars>
          <dgm:hierBranch/>
        </dgm:presLayoutVars>
      </dgm:prSet>
      <dgm:spPr/>
    </dgm:pt>
    <dgm:pt modelId="{389ACF2B-EF1F-1F45-B75E-40A895B4F541}" type="pres">
      <dgm:prSet presAssocID="{D3A59460-6CF2-FA45-8E23-0805C1769C7F}" presName="rootComposite" presStyleCnt="0"/>
      <dgm:spPr/>
    </dgm:pt>
    <dgm:pt modelId="{969251FE-29E7-874E-B894-2CE4DD0428D1}" type="pres">
      <dgm:prSet presAssocID="{D3A59460-6CF2-FA45-8E23-0805C1769C7F}" presName="rootText" presStyleLbl="node3" presStyleIdx="13" presStyleCnt="33" custScaleX="81953" custScaleY="38245" custLinFactNeighborX="13236" custLinFactNeighborY="-8404">
        <dgm:presLayoutVars>
          <dgm:chPref val="3"/>
        </dgm:presLayoutVars>
      </dgm:prSet>
      <dgm:spPr/>
    </dgm:pt>
    <dgm:pt modelId="{61936E32-CB64-AB44-A896-CB3BA3D4C274}" type="pres">
      <dgm:prSet presAssocID="{D3A59460-6CF2-FA45-8E23-0805C1769C7F}" presName="rootConnector" presStyleLbl="node3" presStyleIdx="13" presStyleCnt="33"/>
      <dgm:spPr/>
    </dgm:pt>
    <dgm:pt modelId="{7F530289-2EDF-AB4F-9ABB-CE283AE0B5F8}" type="pres">
      <dgm:prSet presAssocID="{D3A59460-6CF2-FA45-8E23-0805C1769C7F}" presName="hierChild4" presStyleCnt="0"/>
      <dgm:spPr/>
    </dgm:pt>
    <dgm:pt modelId="{359EBBCB-FA58-D546-A202-63DA06CAC31B}" type="pres">
      <dgm:prSet presAssocID="{D3A59460-6CF2-FA45-8E23-0805C1769C7F}" presName="hierChild5" presStyleCnt="0"/>
      <dgm:spPr/>
    </dgm:pt>
    <dgm:pt modelId="{F959448B-0062-E040-B5F4-8E43C2EC4925}" type="pres">
      <dgm:prSet presAssocID="{7DC0CB70-66BE-6948-A666-5E6B5696B575}" presName="Name37" presStyleLbl="parChTrans1D3" presStyleIdx="14" presStyleCnt="33"/>
      <dgm:spPr/>
    </dgm:pt>
    <dgm:pt modelId="{A505080F-634D-9340-8E1A-B6FA8B980646}" type="pres">
      <dgm:prSet presAssocID="{180B1F31-04BB-3D46-B340-9591D64DEBBF}" presName="hierRoot2" presStyleCnt="0">
        <dgm:presLayoutVars>
          <dgm:hierBranch/>
        </dgm:presLayoutVars>
      </dgm:prSet>
      <dgm:spPr/>
    </dgm:pt>
    <dgm:pt modelId="{A715C210-29EF-6849-AA0E-4029E1FCBE18}" type="pres">
      <dgm:prSet presAssocID="{180B1F31-04BB-3D46-B340-9591D64DEBBF}" presName="rootComposite" presStyleCnt="0"/>
      <dgm:spPr/>
    </dgm:pt>
    <dgm:pt modelId="{AAF3CFEA-349D-AA44-8E9B-CD9EA49E6510}" type="pres">
      <dgm:prSet presAssocID="{180B1F31-04BB-3D46-B340-9591D64DEBBF}" presName="rootText" presStyleLbl="node3" presStyleIdx="14" presStyleCnt="33" custScaleX="81953" custScaleY="38245" custLinFactNeighborX="13236" custLinFactNeighborY="-36038">
        <dgm:presLayoutVars>
          <dgm:chPref val="3"/>
        </dgm:presLayoutVars>
      </dgm:prSet>
      <dgm:spPr/>
    </dgm:pt>
    <dgm:pt modelId="{68A65FBE-ADAF-2A48-A542-3B1415C30A72}" type="pres">
      <dgm:prSet presAssocID="{180B1F31-04BB-3D46-B340-9591D64DEBBF}" presName="rootConnector" presStyleLbl="node3" presStyleIdx="14" presStyleCnt="33"/>
      <dgm:spPr/>
    </dgm:pt>
    <dgm:pt modelId="{0B2887E6-D32D-B043-A8CF-FB096E37CBCB}" type="pres">
      <dgm:prSet presAssocID="{180B1F31-04BB-3D46-B340-9591D64DEBBF}" presName="hierChild4" presStyleCnt="0"/>
      <dgm:spPr/>
    </dgm:pt>
    <dgm:pt modelId="{3C4A7AB5-D496-F145-8C02-FA118E479984}" type="pres">
      <dgm:prSet presAssocID="{180B1F31-04BB-3D46-B340-9591D64DEBBF}" presName="hierChild5" presStyleCnt="0"/>
      <dgm:spPr/>
    </dgm:pt>
    <dgm:pt modelId="{5F609F91-6596-4B40-B6CB-45FFA959349E}" type="pres">
      <dgm:prSet presAssocID="{E7BFBFDA-18D0-2949-9C3A-B4F6E0BA54EF}" presName="Name37" presStyleLbl="parChTrans1D3" presStyleIdx="15" presStyleCnt="33"/>
      <dgm:spPr/>
    </dgm:pt>
    <dgm:pt modelId="{756F5866-B847-1F4A-917B-91800359320E}" type="pres">
      <dgm:prSet presAssocID="{79F3A676-E7BF-AD4D-A38B-647AF8D2F7D1}" presName="hierRoot2" presStyleCnt="0">
        <dgm:presLayoutVars>
          <dgm:hierBranch/>
        </dgm:presLayoutVars>
      </dgm:prSet>
      <dgm:spPr/>
    </dgm:pt>
    <dgm:pt modelId="{5C251FE7-C620-4945-8687-5494ACDB83C2}" type="pres">
      <dgm:prSet presAssocID="{79F3A676-E7BF-AD4D-A38B-647AF8D2F7D1}" presName="rootComposite" presStyleCnt="0"/>
      <dgm:spPr/>
    </dgm:pt>
    <dgm:pt modelId="{B74699A6-8D94-E74F-98D1-011203ABFB4A}" type="pres">
      <dgm:prSet presAssocID="{79F3A676-E7BF-AD4D-A38B-647AF8D2F7D1}" presName="rootText" presStyleLbl="node3" presStyleIdx="15" presStyleCnt="33" custScaleX="81953" custScaleY="38245" custLinFactNeighborX="13236" custLinFactNeighborY="-63190">
        <dgm:presLayoutVars>
          <dgm:chPref val="3"/>
        </dgm:presLayoutVars>
      </dgm:prSet>
      <dgm:spPr/>
    </dgm:pt>
    <dgm:pt modelId="{B676C8EE-A11B-2240-BC6F-98E7F61E4D44}" type="pres">
      <dgm:prSet presAssocID="{79F3A676-E7BF-AD4D-A38B-647AF8D2F7D1}" presName="rootConnector" presStyleLbl="node3" presStyleIdx="15" presStyleCnt="33"/>
      <dgm:spPr/>
    </dgm:pt>
    <dgm:pt modelId="{FF036E83-D4FB-1E4E-B2D2-8DAB4BC1A131}" type="pres">
      <dgm:prSet presAssocID="{79F3A676-E7BF-AD4D-A38B-647AF8D2F7D1}" presName="hierChild4" presStyleCnt="0"/>
      <dgm:spPr/>
    </dgm:pt>
    <dgm:pt modelId="{C7257862-E36F-9B46-94C6-EC335A51C180}" type="pres">
      <dgm:prSet presAssocID="{79F3A676-E7BF-AD4D-A38B-647AF8D2F7D1}" presName="hierChild5" presStyleCnt="0"/>
      <dgm:spPr/>
    </dgm:pt>
    <dgm:pt modelId="{FA19CB6F-28C9-C345-B629-A501C3302BB0}" type="pres">
      <dgm:prSet presAssocID="{CAA460E7-6A28-164A-8FF9-E415124A629B}" presName="Name37" presStyleLbl="parChTrans1D3" presStyleIdx="16" presStyleCnt="33"/>
      <dgm:spPr/>
    </dgm:pt>
    <dgm:pt modelId="{C3074C51-0968-BA4A-BF6C-74199AC2DB2D}" type="pres">
      <dgm:prSet presAssocID="{786EE94F-DFFC-5B45-9676-419994D94163}" presName="hierRoot2" presStyleCnt="0">
        <dgm:presLayoutVars>
          <dgm:hierBranch/>
        </dgm:presLayoutVars>
      </dgm:prSet>
      <dgm:spPr/>
    </dgm:pt>
    <dgm:pt modelId="{8CA3C519-640A-5D4A-94EB-3573235D450F}" type="pres">
      <dgm:prSet presAssocID="{786EE94F-DFFC-5B45-9676-419994D94163}" presName="rootComposite" presStyleCnt="0"/>
      <dgm:spPr/>
    </dgm:pt>
    <dgm:pt modelId="{4BD4B688-9B00-3640-B592-DA4161FB0834}" type="pres">
      <dgm:prSet presAssocID="{786EE94F-DFFC-5B45-9676-419994D94163}" presName="rootText" presStyleLbl="node3" presStyleIdx="16" presStyleCnt="33" custScaleX="81953" custScaleY="38245" custLinFactNeighborX="13236" custLinFactNeighborY="-89088">
        <dgm:presLayoutVars>
          <dgm:chPref val="3"/>
        </dgm:presLayoutVars>
      </dgm:prSet>
      <dgm:spPr/>
    </dgm:pt>
    <dgm:pt modelId="{C93787AA-2472-A642-820D-3A8740D55E0A}" type="pres">
      <dgm:prSet presAssocID="{786EE94F-DFFC-5B45-9676-419994D94163}" presName="rootConnector" presStyleLbl="node3" presStyleIdx="16" presStyleCnt="33"/>
      <dgm:spPr/>
    </dgm:pt>
    <dgm:pt modelId="{DF289A6A-F94F-E443-AA05-E8E6FC3DE716}" type="pres">
      <dgm:prSet presAssocID="{786EE94F-DFFC-5B45-9676-419994D94163}" presName="hierChild4" presStyleCnt="0"/>
      <dgm:spPr/>
    </dgm:pt>
    <dgm:pt modelId="{1886FC28-D075-6B49-B02D-3A88CC988AC3}" type="pres">
      <dgm:prSet presAssocID="{786EE94F-DFFC-5B45-9676-419994D94163}" presName="hierChild5" presStyleCnt="0"/>
      <dgm:spPr/>
    </dgm:pt>
    <dgm:pt modelId="{AF3A6AF5-E550-8247-B3AE-5A858EBCC0C9}" type="pres">
      <dgm:prSet presAssocID="{176A4AC1-4FB8-D546-8A7A-80F4E61BAD5B}" presName="Name37" presStyleLbl="parChTrans1D3" presStyleIdx="17" presStyleCnt="33"/>
      <dgm:spPr/>
    </dgm:pt>
    <dgm:pt modelId="{1B0860FC-EE02-FE43-9B02-843923961493}" type="pres">
      <dgm:prSet presAssocID="{B6FBDCEA-0D84-3E47-AADF-1B1EDFBE18E3}" presName="hierRoot2" presStyleCnt="0">
        <dgm:presLayoutVars>
          <dgm:hierBranch/>
        </dgm:presLayoutVars>
      </dgm:prSet>
      <dgm:spPr/>
    </dgm:pt>
    <dgm:pt modelId="{9722CE0C-5715-A146-BB9D-293E86C755FF}" type="pres">
      <dgm:prSet presAssocID="{B6FBDCEA-0D84-3E47-AADF-1B1EDFBE18E3}" presName="rootComposite" presStyleCnt="0"/>
      <dgm:spPr/>
    </dgm:pt>
    <dgm:pt modelId="{73DA2305-3458-1F40-9142-0B2EF9E4B7D3}" type="pres">
      <dgm:prSet presAssocID="{B6FBDCEA-0D84-3E47-AADF-1B1EDFBE18E3}" presName="rootText" presStyleLbl="node3" presStyleIdx="17" presStyleCnt="33" custScaleX="81953" custScaleY="38245" custLinFactY="-15095" custLinFactNeighborX="13236" custLinFactNeighborY="-100000">
        <dgm:presLayoutVars>
          <dgm:chPref val="3"/>
        </dgm:presLayoutVars>
      </dgm:prSet>
      <dgm:spPr/>
    </dgm:pt>
    <dgm:pt modelId="{434A0349-0AE9-CB41-B9D3-C875C7E88616}" type="pres">
      <dgm:prSet presAssocID="{B6FBDCEA-0D84-3E47-AADF-1B1EDFBE18E3}" presName="rootConnector" presStyleLbl="node3" presStyleIdx="17" presStyleCnt="33"/>
      <dgm:spPr/>
    </dgm:pt>
    <dgm:pt modelId="{ED15E6B1-3118-5448-A422-C9DC16932E22}" type="pres">
      <dgm:prSet presAssocID="{B6FBDCEA-0D84-3E47-AADF-1B1EDFBE18E3}" presName="hierChild4" presStyleCnt="0"/>
      <dgm:spPr/>
    </dgm:pt>
    <dgm:pt modelId="{AB703AD1-2FFB-1B42-9979-13CB1025286A}" type="pres">
      <dgm:prSet presAssocID="{B6FBDCEA-0D84-3E47-AADF-1B1EDFBE18E3}" presName="hierChild5" presStyleCnt="0"/>
      <dgm:spPr/>
    </dgm:pt>
    <dgm:pt modelId="{3C234DF1-6211-514E-84C5-4BF773FBEA03}" type="pres">
      <dgm:prSet presAssocID="{83BF3B28-DDCB-104E-AEC2-DE6CACD41D22}" presName="hierChild5" presStyleCnt="0"/>
      <dgm:spPr/>
    </dgm:pt>
    <dgm:pt modelId="{0F79F015-8F37-AE4A-B3FF-1A61BBB1A823}" type="pres">
      <dgm:prSet presAssocID="{054851B5-6BE8-E340-AE90-355E7E08CC44}" presName="Name37" presStyleLbl="parChTrans1D2" presStyleIdx="3" presStyleCnt="6"/>
      <dgm:spPr/>
    </dgm:pt>
    <dgm:pt modelId="{AFB4CE6F-067E-9C4B-8AD4-25D9C08BD72E}" type="pres">
      <dgm:prSet presAssocID="{7021AA23-C15D-614D-BBC7-548352ABD339}" presName="hierRoot2" presStyleCnt="0">
        <dgm:presLayoutVars>
          <dgm:hierBranch val="init"/>
        </dgm:presLayoutVars>
      </dgm:prSet>
      <dgm:spPr/>
    </dgm:pt>
    <dgm:pt modelId="{5AF884D8-D28B-634E-ADFB-9F21C5FBB3E3}" type="pres">
      <dgm:prSet presAssocID="{7021AA23-C15D-614D-BBC7-548352ABD339}" presName="rootComposite" presStyleCnt="0"/>
      <dgm:spPr/>
    </dgm:pt>
    <dgm:pt modelId="{8A848E68-679B-7644-A0AB-E9A677216059}" type="pres">
      <dgm:prSet presAssocID="{7021AA23-C15D-614D-BBC7-548352ABD339}" presName="rootText" presStyleLbl="node2" presStyleIdx="3" presStyleCnt="6" custScaleX="78305" custScaleY="56076" custLinFactNeighborX="24617" custLinFactNeighborY="15282">
        <dgm:presLayoutVars>
          <dgm:chPref val="3"/>
        </dgm:presLayoutVars>
      </dgm:prSet>
      <dgm:spPr/>
    </dgm:pt>
    <dgm:pt modelId="{6B483D3A-94A5-B84F-BCEF-DF90649B938C}" type="pres">
      <dgm:prSet presAssocID="{7021AA23-C15D-614D-BBC7-548352ABD339}" presName="rootConnector" presStyleLbl="node2" presStyleIdx="3" presStyleCnt="6"/>
      <dgm:spPr/>
    </dgm:pt>
    <dgm:pt modelId="{3E9C4CF6-7A94-2041-98A1-43FFD08A7A55}" type="pres">
      <dgm:prSet presAssocID="{7021AA23-C15D-614D-BBC7-548352ABD339}" presName="hierChild4" presStyleCnt="0"/>
      <dgm:spPr/>
    </dgm:pt>
    <dgm:pt modelId="{F6BC05E1-949D-1B48-AA43-6C723CA66FA6}" type="pres">
      <dgm:prSet presAssocID="{5EC7F44D-6350-2246-AF78-F0E2DF48896D}" presName="Name37" presStyleLbl="parChTrans1D3" presStyleIdx="18" presStyleCnt="33"/>
      <dgm:spPr/>
    </dgm:pt>
    <dgm:pt modelId="{4A171DBB-E36B-844B-BEA0-26870BD678C7}" type="pres">
      <dgm:prSet presAssocID="{C3F5D784-0805-2F4E-A351-B8ECF71D5028}" presName="hierRoot2" presStyleCnt="0">
        <dgm:presLayoutVars>
          <dgm:hierBranch val="init"/>
        </dgm:presLayoutVars>
      </dgm:prSet>
      <dgm:spPr/>
    </dgm:pt>
    <dgm:pt modelId="{E8427A6B-0A20-D04E-B9F5-2940175BC7E8}" type="pres">
      <dgm:prSet presAssocID="{C3F5D784-0805-2F4E-A351-B8ECF71D5028}" presName="rootComposite" presStyleCnt="0"/>
      <dgm:spPr/>
    </dgm:pt>
    <dgm:pt modelId="{7476CEB1-433C-3B4A-8172-447AF19DDD71}" type="pres">
      <dgm:prSet presAssocID="{C3F5D784-0805-2F4E-A351-B8ECF71D5028}" presName="rootText" presStyleLbl="node3" presStyleIdx="18" presStyleCnt="33" custScaleX="81953" custScaleY="38245" custLinFactNeighborX="24617" custLinFactNeighborY="-8287">
        <dgm:presLayoutVars>
          <dgm:chPref val="3"/>
        </dgm:presLayoutVars>
      </dgm:prSet>
      <dgm:spPr/>
    </dgm:pt>
    <dgm:pt modelId="{092C3F6E-069E-A34C-A4B6-081FD22EEA71}" type="pres">
      <dgm:prSet presAssocID="{C3F5D784-0805-2F4E-A351-B8ECF71D5028}" presName="rootConnector" presStyleLbl="node3" presStyleIdx="18" presStyleCnt="33"/>
      <dgm:spPr/>
    </dgm:pt>
    <dgm:pt modelId="{16D219A1-B7DA-E749-A51C-5FDDBB9A8C76}" type="pres">
      <dgm:prSet presAssocID="{C3F5D784-0805-2F4E-A351-B8ECF71D5028}" presName="hierChild4" presStyleCnt="0"/>
      <dgm:spPr/>
    </dgm:pt>
    <dgm:pt modelId="{7D38F686-AB8F-FB44-97D1-9A80713F8E99}" type="pres">
      <dgm:prSet presAssocID="{C3F5D784-0805-2F4E-A351-B8ECF71D5028}" presName="hierChild5" presStyleCnt="0"/>
      <dgm:spPr/>
    </dgm:pt>
    <dgm:pt modelId="{537EEE47-801D-9B4F-9668-B325ACD11218}" type="pres">
      <dgm:prSet presAssocID="{7A90FC67-F7A8-8848-9D1C-3D29687EB9AD}" presName="Name37" presStyleLbl="parChTrans1D3" presStyleIdx="19" presStyleCnt="33"/>
      <dgm:spPr/>
    </dgm:pt>
    <dgm:pt modelId="{F395F64F-F989-E44F-B7A7-E58D50F96ECB}" type="pres">
      <dgm:prSet presAssocID="{19A95069-9D2A-E243-80AA-37FE3AD9CC74}" presName="hierRoot2" presStyleCnt="0">
        <dgm:presLayoutVars>
          <dgm:hierBranch val="init"/>
        </dgm:presLayoutVars>
      </dgm:prSet>
      <dgm:spPr/>
    </dgm:pt>
    <dgm:pt modelId="{1E01A60D-27B8-2344-A2C4-064816E2C6FF}" type="pres">
      <dgm:prSet presAssocID="{19A95069-9D2A-E243-80AA-37FE3AD9CC74}" presName="rootComposite" presStyleCnt="0"/>
      <dgm:spPr/>
    </dgm:pt>
    <dgm:pt modelId="{CD1F35AE-9225-6D47-BFFA-9AA00B98727B}" type="pres">
      <dgm:prSet presAssocID="{19A95069-9D2A-E243-80AA-37FE3AD9CC74}" presName="rootText" presStyleLbl="node3" presStyleIdx="19" presStyleCnt="33" custScaleX="81953" custScaleY="38245" custLinFactNeighborX="24617" custLinFactNeighborY="-35439">
        <dgm:presLayoutVars>
          <dgm:chPref val="3"/>
        </dgm:presLayoutVars>
      </dgm:prSet>
      <dgm:spPr/>
    </dgm:pt>
    <dgm:pt modelId="{F0DC4154-31CB-B045-8858-DF70AA6DFCD5}" type="pres">
      <dgm:prSet presAssocID="{19A95069-9D2A-E243-80AA-37FE3AD9CC74}" presName="rootConnector" presStyleLbl="node3" presStyleIdx="19" presStyleCnt="33"/>
      <dgm:spPr/>
    </dgm:pt>
    <dgm:pt modelId="{A32F4388-AD9E-E948-8D39-F0A58B5FFC2E}" type="pres">
      <dgm:prSet presAssocID="{19A95069-9D2A-E243-80AA-37FE3AD9CC74}" presName="hierChild4" presStyleCnt="0"/>
      <dgm:spPr/>
    </dgm:pt>
    <dgm:pt modelId="{D9B7EEFC-8180-294B-95CD-0FCDC9976D04}" type="pres">
      <dgm:prSet presAssocID="{19A95069-9D2A-E243-80AA-37FE3AD9CC74}" presName="hierChild5" presStyleCnt="0"/>
      <dgm:spPr/>
    </dgm:pt>
    <dgm:pt modelId="{B8F3F00D-138B-444B-A243-1BED2F6438D4}" type="pres">
      <dgm:prSet presAssocID="{BCFF7C5A-7C88-1742-AF9F-AB07AAA048E1}" presName="Name37" presStyleLbl="parChTrans1D3" presStyleIdx="20" presStyleCnt="33"/>
      <dgm:spPr/>
    </dgm:pt>
    <dgm:pt modelId="{46756C84-A77C-3E41-8FCD-AB1FA6A3C1C5}" type="pres">
      <dgm:prSet presAssocID="{CB8AB1DA-8990-814E-9D43-1083F371256E}" presName="hierRoot2" presStyleCnt="0">
        <dgm:presLayoutVars>
          <dgm:hierBranch val="init"/>
        </dgm:presLayoutVars>
      </dgm:prSet>
      <dgm:spPr/>
    </dgm:pt>
    <dgm:pt modelId="{0465FBE0-1AB3-8C4D-B580-9D472A782BB4}" type="pres">
      <dgm:prSet presAssocID="{CB8AB1DA-8990-814E-9D43-1083F371256E}" presName="rootComposite" presStyleCnt="0"/>
      <dgm:spPr/>
    </dgm:pt>
    <dgm:pt modelId="{29DF0787-EC12-2642-94CE-8F613D67DF2C}" type="pres">
      <dgm:prSet presAssocID="{CB8AB1DA-8990-814E-9D43-1083F371256E}" presName="rootText" presStyleLbl="node3" presStyleIdx="20" presStyleCnt="33" custScaleX="81953" custScaleY="38245" custLinFactNeighborX="24617" custLinFactNeighborY="-61864">
        <dgm:presLayoutVars>
          <dgm:chPref val="3"/>
        </dgm:presLayoutVars>
      </dgm:prSet>
      <dgm:spPr/>
    </dgm:pt>
    <dgm:pt modelId="{105E30F2-C290-0443-82B1-CB221FDA8370}" type="pres">
      <dgm:prSet presAssocID="{CB8AB1DA-8990-814E-9D43-1083F371256E}" presName="rootConnector" presStyleLbl="node3" presStyleIdx="20" presStyleCnt="33"/>
      <dgm:spPr/>
    </dgm:pt>
    <dgm:pt modelId="{C8743C83-D03F-2347-95D0-5BFD7BA6F9D6}" type="pres">
      <dgm:prSet presAssocID="{CB8AB1DA-8990-814E-9D43-1083F371256E}" presName="hierChild4" presStyleCnt="0"/>
      <dgm:spPr/>
    </dgm:pt>
    <dgm:pt modelId="{15F22317-221B-264C-98A8-56C2F213A6A8}" type="pres">
      <dgm:prSet presAssocID="{CB8AB1DA-8990-814E-9D43-1083F371256E}" presName="hierChild5" presStyleCnt="0"/>
      <dgm:spPr/>
    </dgm:pt>
    <dgm:pt modelId="{37F2E476-1CD0-D949-9424-E68C29194D8C}" type="pres">
      <dgm:prSet presAssocID="{005CBB9F-86A8-3B49-BAB6-E603A958D592}" presName="Name37" presStyleLbl="parChTrans1D3" presStyleIdx="21" presStyleCnt="33"/>
      <dgm:spPr/>
    </dgm:pt>
    <dgm:pt modelId="{988764C8-E8D4-E84E-8A08-A88BCEBEF02F}" type="pres">
      <dgm:prSet presAssocID="{6D693B4D-6D86-CC42-B078-263F3970B273}" presName="hierRoot2" presStyleCnt="0">
        <dgm:presLayoutVars>
          <dgm:hierBranch val="init"/>
        </dgm:presLayoutVars>
      </dgm:prSet>
      <dgm:spPr/>
    </dgm:pt>
    <dgm:pt modelId="{4A11CF1D-EAE8-284A-9A58-B634DBC70063}" type="pres">
      <dgm:prSet presAssocID="{6D693B4D-6D86-CC42-B078-263F3970B273}" presName="rootComposite" presStyleCnt="0"/>
      <dgm:spPr/>
    </dgm:pt>
    <dgm:pt modelId="{45C054F3-6932-CA42-94B9-329B8C0C7DEB}" type="pres">
      <dgm:prSet presAssocID="{6D693B4D-6D86-CC42-B078-263F3970B273}" presName="rootText" presStyleLbl="node3" presStyleIdx="21" presStyleCnt="33" custScaleX="81953" custScaleY="38245" custLinFactNeighborX="24617" custLinFactNeighborY="-88866">
        <dgm:presLayoutVars>
          <dgm:chPref val="3"/>
        </dgm:presLayoutVars>
      </dgm:prSet>
      <dgm:spPr/>
    </dgm:pt>
    <dgm:pt modelId="{F3679DA7-273F-D944-9FFE-51D88E8E67BD}" type="pres">
      <dgm:prSet presAssocID="{6D693B4D-6D86-CC42-B078-263F3970B273}" presName="rootConnector" presStyleLbl="node3" presStyleIdx="21" presStyleCnt="33"/>
      <dgm:spPr/>
    </dgm:pt>
    <dgm:pt modelId="{A2C80A2C-A8DE-2545-BCA3-7022B2F19103}" type="pres">
      <dgm:prSet presAssocID="{6D693B4D-6D86-CC42-B078-263F3970B273}" presName="hierChild4" presStyleCnt="0"/>
      <dgm:spPr/>
    </dgm:pt>
    <dgm:pt modelId="{ED62C01B-EB1F-1A41-94FB-7F88F09ADE8E}" type="pres">
      <dgm:prSet presAssocID="{6D693B4D-6D86-CC42-B078-263F3970B273}" presName="hierChild5" presStyleCnt="0"/>
      <dgm:spPr/>
    </dgm:pt>
    <dgm:pt modelId="{109B86CD-AD05-594D-B62F-03B59A64C8B9}" type="pres">
      <dgm:prSet presAssocID="{7021AA23-C15D-614D-BBC7-548352ABD339}" presName="hierChild5" presStyleCnt="0"/>
      <dgm:spPr/>
    </dgm:pt>
    <dgm:pt modelId="{FBE4C0B8-6C39-A54E-85D0-D25BB9266AA9}" type="pres">
      <dgm:prSet presAssocID="{B94CDD90-8348-944E-B029-1DCC48A03799}" presName="Name37" presStyleLbl="parChTrans1D2" presStyleIdx="4" presStyleCnt="6"/>
      <dgm:spPr/>
    </dgm:pt>
    <dgm:pt modelId="{51C2B808-95D0-FA45-AEE7-1A095DF0AE68}" type="pres">
      <dgm:prSet presAssocID="{60629B4D-9237-D348-8CCA-A7031475E0AE}" presName="hierRoot2" presStyleCnt="0">
        <dgm:presLayoutVars>
          <dgm:hierBranch val="init"/>
        </dgm:presLayoutVars>
      </dgm:prSet>
      <dgm:spPr/>
    </dgm:pt>
    <dgm:pt modelId="{8089942A-98C5-734B-852D-958D1B206FBF}" type="pres">
      <dgm:prSet presAssocID="{60629B4D-9237-D348-8CCA-A7031475E0AE}" presName="rootComposite" presStyleCnt="0"/>
      <dgm:spPr/>
    </dgm:pt>
    <dgm:pt modelId="{1F0AFBAB-8B14-8746-99A9-996F96AA11A1}" type="pres">
      <dgm:prSet presAssocID="{60629B4D-9237-D348-8CCA-A7031475E0AE}" presName="rootText" presStyleLbl="node2" presStyleIdx="4" presStyleCnt="6" custScaleX="78305" custScaleY="56076" custLinFactNeighborX="35563" custLinFactNeighborY="15282">
        <dgm:presLayoutVars>
          <dgm:chPref val="3"/>
        </dgm:presLayoutVars>
      </dgm:prSet>
      <dgm:spPr/>
    </dgm:pt>
    <dgm:pt modelId="{5F5FF21C-E067-514A-8989-CD9F998E1622}" type="pres">
      <dgm:prSet presAssocID="{60629B4D-9237-D348-8CCA-A7031475E0AE}" presName="rootConnector" presStyleLbl="node2" presStyleIdx="4" presStyleCnt="6"/>
      <dgm:spPr/>
    </dgm:pt>
    <dgm:pt modelId="{904A4408-8E37-FC4F-A0AD-E2788DA88791}" type="pres">
      <dgm:prSet presAssocID="{60629B4D-9237-D348-8CCA-A7031475E0AE}" presName="hierChild4" presStyleCnt="0"/>
      <dgm:spPr/>
    </dgm:pt>
    <dgm:pt modelId="{1C51C22B-6652-3548-B2BF-69450890F277}" type="pres">
      <dgm:prSet presAssocID="{BC798A42-EBD6-BC4D-A371-D27F9B7981A1}" presName="Name37" presStyleLbl="parChTrans1D3" presStyleIdx="22" presStyleCnt="33"/>
      <dgm:spPr/>
    </dgm:pt>
    <dgm:pt modelId="{6070E0BE-A714-5140-824A-C7C369920EE8}" type="pres">
      <dgm:prSet presAssocID="{E1F05061-BDA0-344D-859E-2B73DC2A1CD8}" presName="hierRoot2" presStyleCnt="0">
        <dgm:presLayoutVars>
          <dgm:hierBranch val="init"/>
        </dgm:presLayoutVars>
      </dgm:prSet>
      <dgm:spPr/>
    </dgm:pt>
    <dgm:pt modelId="{640DD52E-AADB-E847-B7E6-6CDF51FC04D8}" type="pres">
      <dgm:prSet presAssocID="{E1F05061-BDA0-344D-859E-2B73DC2A1CD8}" presName="rootComposite" presStyleCnt="0"/>
      <dgm:spPr/>
    </dgm:pt>
    <dgm:pt modelId="{7CEBD404-C4C3-9E49-B1DC-02C1A1CB9822}" type="pres">
      <dgm:prSet presAssocID="{E1F05061-BDA0-344D-859E-2B73DC2A1CD8}" presName="rootText" presStyleLbl="node3" presStyleIdx="22" presStyleCnt="33" custScaleX="81953" custScaleY="38245" custLinFactNeighborX="35563" custLinFactNeighborY="-7295">
        <dgm:presLayoutVars>
          <dgm:chPref val="3"/>
        </dgm:presLayoutVars>
      </dgm:prSet>
      <dgm:spPr/>
    </dgm:pt>
    <dgm:pt modelId="{0A2382AB-5189-5244-8FD1-8D534A8C0DE7}" type="pres">
      <dgm:prSet presAssocID="{E1F05061-BDA0-344D-859E-2B73DC2A1CD8}" presName="rootConnector" presStyleLbl="node3" presStyleIdx="22" presStyleCnt="33"/>
      <dgm:spPr/>
    </dgm:pt>
    <dgm:pt modelId="{105438E4-F7DE-DD49-82C2-5B395118116C}" type="pres">
      <dgm:prSet presAssocID="{E1F05061-BDA0-344D-859E-2B73DC2A1CD8}" presName="hierChild4" presStyleCnt="0"/>
      <dgm:spPr/>
    </dgm:pt>
    <dgm:pt modelId="{115EDD5B-2CE5-1547-AED0-AFFB1D7E2A28}" type="pres">
      <dgm:prSet presAssocID="{E1F05061-BDA0-344D-859E-2B73DC2A1CD8}" presName="hierChild5" presStyleCnt="0"/>
      <dgm:spPr/>
    </dgm:pt>
    <dgm:pt modelId="{D394A8F1-4F5E-0649-B1F0-517F19493256}" type="pres">
      <dgm:prSet presAssocID="{4081F560-C1F1-9849-B7EC-F30742CE22D5}" presName="Name37" presStyleLbl="parChTrans1D3" presStyleIdx="23" presStyleCnt="33"/>
      <dgm:spPr/>
    </dgm:pt>
    <dgm:pt modelId="{CD605C84-1178-1D4D-B4C3-BB76C4D400C6}" type="pres">
      <dgm:prSet presAssocID="{D2FC2E68-015B-7649-B291-8F3CB0C5A002}" presName="hierRoot2" presStyleCnt="0">
        <dgm:presLayoutVars>
          <dgm:hierBranch val="init"/>
        </dgm:presLayoutVars>
      </dgm:prSet>
      <dgm:spPr/>
    </dgm:pt>
    <dgm:pt modelId="{ECC4DCC5-7BCE-F949-9838-6D39AAF55E38}" type="pres">
      <dgm:prSet presAssocID="{D2FC2E68-015B-7649-B291-8F3CB0C5A002}" presName="rootComposite" presStyleCnt="0"/>
      <dgm:spPr/>
    </dgm:pt>
    <dgm:pt modelId="{77330B82-FD99-C947-BA5D-50CB08BDB529}" type="pres">
      <dgm:prSet presAssocID="{D2FC2E68-015B-7649-B291-8F3CB0C5A002}" presName="rootText" presStyleLbl="node3" presStyleIdx="23" presStyleCnt="33" custScaleX="81953" custScaleY="38245" custLinFactNeighborX="35563" custLinFactNeighborY="-34447">
        <dgm:presLayoutVars>
          <dgm:chPref val="3"/>
        </dgm:presLayoutVars>
      </dgm:prSet>
      <dgm:spPr/>
    </dgm:pt>
    <dgm:pt modelId="{A599E074-2287-424B-838B-FE79B1FF229A}" type="pres">
      <dgm:prSet presAssocID="{D2FC2E68-015B-7649-B291-8F3CB0C5A002}" presName="rootConnector" presStyleLbl="node3" presStyleIdx="23" presStyleCnt="33"/>
      <dgm:spPr/>
    </dgm:pt>
    <dgm:pt modelId="{BFBE9819-D9F4-C544-9886-6404966C01F4}" type="pres">
      <dgm:prSet presAssocID="{D2FC2E68-015B-7649-B291-8F3CB0C5A002}" presName="hierChild4" presStyleCnt="0"/>
      <dgm:spPr/>
    </dgm:pt>
    <dgm:pt modelId="{01C8F161-5871-1B45-8F6D-1858BF36FCD4}" type="pres">
      <dgm:prSet presAssocID="{D2FC2E68-015B-7649-B291-8F3CB0C5A002}" presName="hierChild5" presStyleCnt="0"/>
      <dgm:spPr/>
    </dgm:pt>
    <dgm:pt modelId="{1E92E8FF-5D62-D340-BC5E-F7753A0D98B8}" type="pres">
      <dgm:prSet presAssocID="{7FB52B90-B00C-CC4B-9461-4CB65EF8214D}" presName="Name37" presStyleLbl="parChTrans1D3" presStyleIdx="24" presStyleCnt="33"/>
      <dgm:spPr/>
    </dgm:pt>
    <dgm:pt modelId="{4EC4E387-585E-0741-AE7D-94D2DE8AF171}" type="pres">
      <dgm:prSet presAssocID="{86C9B910-5CD1-1C4E-ABEC-9152D4CDFB1A}" presName="hierRoot2" presStyleCnt="0">
        <dgm:presLayoutVars>
          <dgm:hierBranch val="init"/>
        </dgm:presLayoutVars>
      </dgm:prSet>
      <dgm:spPr/>
    </dgm:pt>
    <dgm:pt modelId="{714873B6-7C78-DC4B-8832-FC6D56EC3927}" type="pres">
      <dgm:prSet presAssocID="{86C9B910-5CD1-1C4E-ABEC-9152D4CDFB1A}" presName="rootComposite" presStyleCnt="0"/>
      <dgm:spPr/>
    </dgm:pt>
    <dgm:pt modelId="{6D9E894F-7EF8-1641-871A-23DB66AFCA09}" type="pres">
      <dgm:prSet presAssocID="{86C9B910-5CD1-1C4E-ABEC-9152D4CDFB1A}" presName="rootText" presStyleLbl="node3" presStyleIdx="24" presStyleCnt="33" custScaleX="81953" custScaleY="38245" custLinFactNeighborX="35563" custLinFactNeighborY="-60872">
        <dgm:presLayoutVars>
          <dgm:chPref val="3"/>
        </dgm:presLayoutVars>
      </dgm:prSet>
      <dgm:spPr/>
    </dgm:pt>
    <dgm:pt modelId="{E5615A1A-122F-794E-8216-294A0003D309}" type="pres">
      <dgm:prSet presAssocID="{86C9B910-5CD1-1C4E-ABEC-9152D4CDFB1A}" presName="rootConnector" presStyleLbl="node3" presStyleIdx="24" presStyleCnt="33"/>
      <dgm:spPr/>
    </dgm:pt>
    <dgm:pt modelId="{56EDC24A-C650-0E43-BD43-8A5C6686DC86}" type="pres">
      <dgm:prSet presAssocID="{86C9B910-5CD1-1C4E-ABEC-9152D4CDFB1A}" presName="hierChild4" presStyleCnt="0"/>
      <dgm:spPr/>
    </dgm:pt>
    <dgm:pt modelId="{CC8100F9-5760-7642-BE83-FCF0ECA06F15}" type="pres">
      <dgm:prSet presAssocID="{86C9B910-5CD1-1C4E-ABEC-9152D4CDFB1A}" presName="hierChild5" presStyleCnt="0"/>
      <dgm:spPr/>
    </dgm:pt>
    <dgm:pt modelId="{B2C2F6BF-0EAC-224D-B799-7B1F52EDCEAC}" type="pres">
      <dgm:prSet presAssocID="{BBCAB2AB-7FF8-7E47-9280-F77C3F95C5A6}" presName="Name37" presStyleLbl="parChTrans1D3" presStyleIdx="25" presStyleCnt="33"/>
      <dgm:spPr/>
    </dgm:pt>
    <dgm:pt modelId="{CFB4927C-B31B-A241-89B4-A3003D931518}" type="pres">
      <dgm:prSet presAssocID="{257AD341-2964-E341-ADD5-477D25B0AE03}" presName="hierRoot2" presStyleCnt="0">
        <dgm:presLayoutVars>
          <dgm:hierBranch val="init"/>
        </dgm:presLayoutVars>
      </dgm:prSet>
      <dgm:spPr/>
    </dgm:pt>
    <dgm:pt modelId="{87899D9D-1E6A-654A-80F1-C312B9ADE721}" type="pres">
      <dgm:prSet presAssocID="{257AD341-2964-E341-ADD5-477D25B0AE03}" presName="rootComposite" presStyleCnt="0"/>
      <dgm:spPr/>
    </dgm:pt>
    <dgm:pt modelId="{5CC7DC7B-FE17-0847-9E81-29854FFED3AC}" type="pres">
      <dgm:prSet presAssocID="{257AD341-2964-E341-ADD5-477D25B0AE03}" presName="rootText" presStyleLbl="node3" presStyleIdx="25" presStyleCnt="33" custScaleX="81953" custScaleY="38245" custLinFactNeighborX="35563" custLinFactNeighborY="-87874">
        <dgm:presLayoutVars>
          <dgm:chPref val="3"/>
        </dgm:presLayoutVars>
      </dgm:prSet>
      <dgm:spPr/>
    </dgm:pt>
    <dgm:pt modelId="{7ABBFAB2-18A6-6441-8767-9CDFEC81B4D3}" type="pres">
      <dgm:prSet presAssocID="{257AD341-2964-E341-ADD5-477D25B0AE03}" presName="rootConnector" presStyleLbl="node3" presStyleIdx="25" presStyleCnt="33"/>
      <dgm:spPr/>
    </dgm:pt>
    <dgm:pt modelId="{545D85B7-420C-694D-B7D5-FFE74E742DBA}" type="pres">
      <dgm:prSet presAssocID="{257AD341-2964-E341-ADD5-477D25B0AE03}" presName="hierChild4" presStyleCnt="0"/>
      <dgm:spPr/>
    </dgm:pt>
    <dgm:pt modelId="{B44600B6-A957-5C4E-995F-EFC7AF9FDB02}" type="pres">
      <dgm:prSet presAssocID="{257AD341-2964-E341-ADD5-477D25B0AE03}" presName="hierChild5" presStyleCnt="0"/>
      <dgm:spPr/>
    </dgm:pt>
    <dgm:pt modelId="{9B73A1CB-715D-EC48-9DC0-2D5B840EAF8D}" type="pres">
      <dgm:prSet presAssocID="{24F6C881-3005-3640-8CDF-B9E57A7B4D45}" presName="Name37" presStyleLbl="parChTrans1D3" presStyleIdx="26" presStyleCnt="33"/>
      <dgm:spPr/>
    </dgm:pt>
    <dgm:pt modelId="{0B9AD59E-5E0A-2E45-9EAF-B5FD74FEC472}" type="pres">
      <dgm:prSet presAssocID="{52CF6F33-88B8-6F42-989D-65E1E0A9E456}" presName="hierRoot2" presStyleCnt="0">
        <dgm:presLayoutVars>
          <dgm:hierBranch val="init"/>
        </dgm:presLayoutVars>
      </dgm:prSet>
      <dgm:spPr/>
    </dgm:pt>
    <dgm:pt modelId="{0992C40C-5C31-0548-8EB7-414FB0883229}" type="pres">
      <dgm:prSet presAssocID="{52CF6F33-88B8-6F42-989D-65E1E0A9E456}" presName="rootComposite" presStyleCnt="0"/>
      <dgm:spPr/>
    </dgm:pt>
    <dgm:pt modelId="{DEC5074D-60F6-B340-882E-41B7D6430305}" type="pres">
      <dgm:prSet presAssocID="{52CF6F33-88B8-6F42-989D-65E1E0A9E456}" presName="rootText" presStyleLbl="node3" presStyleIdx="26" presStyleCnt="33" custScaleX="81953" custScaleY="38245" custLinFactY="-13881" custLinFactNeighborX="35563" custLinFactNeighborY="-100000">
        <dgm:presLayoutVars>
          <dgm:chPref val="3"/>
        </dgm:presLayoutVars>
      </dgm:prSet>
      <dgm:spPr/>
    </dgm:pt>
    <dgm:pt modelId="{E07921F5-235C-3A4A-B5C9-8EB0D93FF3AA}" type="pres">
      <dgm:prSet presAssocID="{52CF6F33-88B8-6F42-989D-65E1E0A9E456}" presName="rootConnector" presStyleLbl="node3" presStyleIdx="26" presStyleCnt="33"/>
      <dgm:spPr/>
    </dgm:pt>
    <dgm:pt modelId="{60976178-2F49-D447-9A67-789EA5B4A013}" type="pres">
      <dgm:prSet presAssocID="{52CF6F33-88B8-6F42-989D-65E1E0A9E456}" presName="hierChild4" presStyleCnt="0"/>
      <dgm:spPr/>
    </dgm:pt>
    <dgm:pt modelId="{E61C9A5D-0247-6E4A-A023-FC7D5AB20347}" type="pres">
      <dgm:prSet presAssocID="{52CF6F33-88B8-6F42-989D-65E1E0A9E456}" presName="hierChild5" presStyleCnt="0"/>
      <dgm:spPr/>
    </dgm:pt>
    <dgm:pt modelId="{2E6333E9-3647-8E4C-B339-870FCD1A0DAA}" type="pres">
      <dgm:prSet presAssocID="{60629B4D-9237-D348-8CCA-A7031475E0AE}" presName="hierChild5" presStyleCnt="0"/>
      <dgm:spPr/>
    </dgm:pt>
    <dgm:pt modelId="{398D9539-D842-E44E-B439-45B3BAE557D2}" type="pres">
      <dgm:prSet presAssocID="{E7C98943-C8D6-2F42-855A-6514E6C488A2}" presName="Name37" presStyleLbl="parChTrans1D2" presStyleIdx="5" presStyleCnt="6"/>
      <dgm:spPr/>
    </dgm:pt>
    <dgm:pt modelId="{B8998BA4-24B0-0940-BD50-7B7E1AE84486}" type="pres">
      <dgm:prSet presAssocID="{32F2D8A8-FA35-9A4F-B957-EBA04158D182}" presName="hierRoot2" presStyleCnt="0">
        <dgm:presLayoutVars>
          <dgm:hierBranch val="init"/>
        </dgm:presLayoutVars>
      </dgm:prSet>
      <dgm:spPr/>
    </dgm:pt>
    <dgm:pt modelId="{2FC0D843-62E5-9E40-953D-4B247FFDB634}" type="pres">
      <dgm:prSet presAssocID="{32F2D8A8-FA35-9A4F-B957-EBA04158D182}" presName="rootComposite" presStyleCnt="0"/>
      <dgm:spPr/>
    </dgm:pt>
    <dgm:pt modelId="{6990DB60-A007-3048-B5CA-B2DABED84D48}" type="pres">
      <dgm:prSet presAssocID="{32F2D8A8-FA35-9A4F-B957-EBA04158D182}" presName="rootText" presStyleLbl="node2" presStyleIdx="5" presStyleCnt="6" custScaleX="78305" custScaleY="56076" custLinFactNeighborX="47294" custLinFactNeighborY="15282">
        <dgm:presLayoutVars>
          <dgm:chPref val="3"/>
        </dgm:presLayoutVars>
      </dgm:prSet>
      <dgm:spPr/>
    </dgm:pt>
    <dgm:pt modelId="{6E11823A-DD0F-514B-8133-443F08515806}" type="pres">
      <dgm:prSet presAssocID="{32F2D8A8-FA35-9A4F-B957-EBA04158D182}" presName="rootConnector" presStyleLbl="node2" presStyleIdx="5" presStyleCnt="6"/>
      <dgm:spPr/>
    </dgm:pt>
    <dgm:pt modelId="{1DB9B72E-5999-EF43-BE2F-6D492841BF43}" type="pres">
      <dgm:prSet presAssocID="{32F2D8A8-FA35-9A4F-B957-EBA04158D182}" presName="hierChild4" presStyleCnt="0"/>
      <dgm:spPr/>
    </dgm:pt>
    <dgm:pt modelId="{64DE77EB-AB99-664D-B6E1-1F1D5F052ADF}" type="pres">
      <dgm:prSet presAssocID="{5DBB5110-EA44-3A4C-946A-B4C47D154595}" presName="Name37" presStyleLbl="parChTrans1D3" presStyleIdx="27" presStyleCnt="33"/>
      <dgm:spPr/>
    </dgm:pt>
    <dgm:pt modelId="{2A24385E-6B8D-7143-AE1E-C5F1082789B4}" type="pres">
      <dgm:prSet presAssocID="{0A774C54-D81A-AA4C-8AF1-0D7EB33587D8}" presName="hierRoot2" presStyleCnt="0">
        <dgm:presLayoutVars>
          <dgm:hierBranch val="init"/>
        </dgm:presLayoutVars>
      </dgm:prSet>
      <dgm:spPr/>
    </dgm:pt>
    <dgm:pt modelId="{EE12F547-8126-D745-80C4-B404278ADBB7}" type="pres">
      <dgm:prSet presAssocID="{0A774C54-D81A-AA4C-8AF1-0D7EB33587D8}" presName="rootComposite" presStyleCnt="0"/>
      <dgm:spPr/>
    </dgm:pt>
    <dgm:pt modelId="{35593BF2-343C-A541-B882-8C74F6E9E11D}" type="pres">
      <dgm:prSet presAssocID="{0A774C54-D81A-AA4C-8AF1-0D7EB33587D8}" presName="rootText" presStyleLbl="node3" presStyleIdx="27" presStyleCnt="33" custScaleX="81953" custScaleY="38245" custLinFactNeighborX="47294" custLinFactNeighborY="-5313">
        <dgm:presLayoutVars>
          <dgm:chPref val="3"/>
        </dgm:presLayoutVars>
      </dgm:prSet>
      <dgm:spPr/>
    </dgm:pt>
    <dgm:pt modelId="{5EBFD9F8-E7CB-0E46-B2A5-F5432DA1E636}" type="pres">
      <dgm:prSet presAssocID="{0A774C54-D81A-AA4C-8AF1-0D7EB33587D8}" presName="rootConnector" presStyleLbl="node3" presStyleIdx="27" presStyleCnt="33"/>
      <dgm:spPr/>
    </dgm:pt>
    <dgm:pt modelId="{9C4ABAD2-3236-C749-9786-C9C2E55785E7}" type="pres">
      <dgm:prSet presAssocID="{0A774C54-D81A-AA4C-8AF1-0D7EB33587D8}" presName="hierChild4" presStyleCnt="0"/>
      <dgm:spPr/>
    </dgm:pt>
    <dgm:pt modelId="{427E063E-EF22-1C4A-9B30-18C32A7E1E70}" type="pres">
      <dgm:prSet presAssocID="{0A774C54-D81A-AA4C-8AF1-0D7EB33587D8}" presName="hierChild5" presStyleCnt="0"/>
      <dgm:spPr/>
    </dgm:pt>
    <dgm:pt modelId="{88297A87-7D99-E04F-810B-153AB9F2AB5A}" type="pres">
      <dgm:prSet presAssocID="{A57C1EAD-2478-8D42-A97A-C573FD037ED3}" presName="Name37" presStyleLbl="parChTrans1D3" presStyleIdx="28" presStyleCnt="33"/>
      <dgm:spPr/>
    </dgm:pt>
    <dgm:pt modelId="{EFA2E962-F25F-964D-AE42-8AB0D699AA61}" type="pres">
      <dgm:prSet presAssocID="{308D11A7-C95A-8547-8640-6F22D2C4BA1A}" presName="hierRoot2" presStyleCnt="0">
        <dgm:presLayoutVars>
          <dgm:hierBranch val="init"/>
        </dgm:presLayoutVars>
      </dgm:prSet>
      <dgm:spPr/>
    </dgm:pt>
    <dgm:pt modelId="{89263105-722B-F34B-8150-331B1226C54C}" type="pres">
      <dgm:prSet presAssocID="{308D11A7-C95A-8547-8640-6F22D2C4BA1A}" presName="rootComposite" presStyleCnt="0"/>
      <dgm:spPr/>
    </dgm:pt>
    <dgm:pt modelId="{C1744C61-C522-BA48-A83F-3BEFA37E7B8F}" type="pres">
      <dgm:prSet presAssocID="{308D11A7-C95A-8547-8640-6F22D2C4BA1A}" presName="rootText" presStyleLbl="node3" presStyleIdx="28" presStyleCnt="33" custScaleX="81953" custScaleY="38245" custLinFactNeighborX="47294" custLinFactNeighborY="-32465">
        <dgm:presLayoutVars>
          <dgm:chPref val="3"/>
        </dgm:presLayoutVars>
      </dgm:prSet>
      <dgm:spPr/>
    </dgm:pt>
    <dgm:pt modelId="{43F709E3-1E53-864D-A686-A2B0EFF6D289}" type="pres">
      <dgm:prSet presAssocID="{308D11A7-C95A-8547-8640-6F22D2C4BA1A}" presName="rootConnector" presStyleLbl="node3" presStyleIdx="28" presStyleCnt="33"/>
      <dgm:spPr/>
    </dgm:pt>
    <dgm:pt modelId="{0F3C7F62-E70C-4647-B616-54792451A312}" type="pres">
      <dgm:prSet presAssocID="{308D11A7-C95A-8547-8640-6F22D2C4BA1A}" presName="hierChild4" presStyleCnt="0"/>
      <dgm:spPr/>
    </dgm:pt>
    <dgm:pt modelId="{935FF9A6-2F66-964D-8EE0-3772E96BD734}" type="pres">
      <dgm:prSet presAssocID="{308D11A7-C95A-8547-8640-6F22D2C4BA1A}" presName="hierChild5" presStyleCnt="0"/>
      <dgm:spPr/>
    </dgm:pt>
    <dgm:pt modelId="{BB154220-35E0-6F43-B137-80CE45FFAF21}" type="pres">
      <dgm:prSet presAssocID="{D9442415-FF1D-9E4C-A595-423AFAC06805}" presName="Name37" presStyleLbl="parChTrans1D3" presStyleIdx="29" presStyleCnt="33"/>
      <dgm:spPr/>
    </dgm:pt>
    <dgm:pt modelId="{F1895BE5-5925-1249-9677-D45E020F31E4}" type="pres">
      <dgm:prSet presAssocID="{394DA995-E9E4-9744-8F2E-0BB460693581}" presName="hierRoot2" presStyleCnt="0">
        <dgm:presLayoutVars>
          <dgm:hierBranch val="init"/>
        </dgm:presLayoutVars>
      </dgm:prSet>
      <dgm:spPr/>
    </dgm:pt>
    <dgm:pt modelId="{45619E77-B624-9443-8259-E32B9F83D612}" type="pres">
      <dgm:prSet presAssocID="{394DA995-E9E4-9744-8F2E-0BB460693581}" presName="rootComposite" presStyleCnt="0"/>
      <dgm:spPr/>
    </dgm:pt>
    <dgm:pt modelId="{BDEBF1D7-70B5-C246-B9D7-47DF5B7DC9F2}" type="pres">
      <dgm:prSet presAssocID="{394DA995-E9E4-9744-8F2E-0BB460693581}" presName="rootText" presStyleLbl="node3" presStyleIdx="29" presStyleCnt="33" custScaleX="81953" custScaleY="38245" custLinFactNeighborX="47294" custLinFactNeighborY="-58890">
        <dgm:presLayoutVars>
          <dgm:chPref val="3"/>
        </dgm:presLayoutVars>
      </dgm:prSet>
      <dgm:spPr/>
    </dgm:pt>
    <dgm:pt modelId="{5762925B-955A-8E43-8F84-0797239D1159}" type="pres">
      <dgm:prSet presAssocID="{394DA995-E9E4-9744-8F2E-0BB460693581}" presName="rootConnector" presStyleLbl="node3" presStyleIdx="29" presStyleCnt="33"/>
      <dgm:spPr/>
    </dgm:pt>
    <dgm:pt modelId="{7AEEB126-7848-A64F-97BE-3487EAD42EDA}" type="pres">
      <dgm:prSet presAssocID="{394DA995-E9E4-9744-8F2E-0BB460693581}" presName="hierChild4" presStyleCnt="0"/>
      <dgm:spPr/>
    </dgm:pt>
    <dgm:pt modelId="{EBB4DC88-1863-6747-A413-B43B071D3DC5}" type="pres">
      <dgm:prSet presAssocID="{394DA995-E9E4-9744-8F2E-0BB460693581}" presName="hierChild5" presStyleCnt="0"/>
      <dgm:spPr/>
    </dgm:pt>
    <dgm:pt modelId="{BB0418F4-50E9-E544-9FD8-1643076855D8}" type="pres">
      <dgm:prSet presAssocID="{AB79AC10-431C-BE49-8DB3-32A4B1F35B52}" presName="Name37" presStyleLbl="parChTrans1D3" presStyleIdx="30" presStyleCnt="33"/>
      <dgm:spPr/>
    </dgm:pt>
    <dgm:pt modelId="{C2B51C45-BC27-D04C-A8DE-282E35C33214}" type="pres">
      <dgm:prSet presAssocID="{62C51AEE-05A0-D241-9BA0-D42AF99BDAC0}" presName="hierRoot2" presStyleCnt="0">
        <dgm:presLayoutVars>
          <dgm:hierBranch val="init"/>
        </dgm:presLayoutVars>
      </dgm:prSet>
      <dgm:spPr/>
    </dgm:pt>
    <dgm:pt modelId="{56C943B1-C22C-B049-82B2-172E68CE346C}" type="pres">
      <dgm:prSet presAssocID="{62C51AEE-05A0-D241-9BA0-D42AF99BDAC0}" presName="rootComposite" presStyleCnt="0"/>
      <dgm:spPr/>
    </dgm:pt>
    <dgm:pt modelId="{5E34D44E-CBE5-A24E-AA5F-0B51F1D6D120}" type="pres">
      <dgm:prSet presAssocID="{62C51AEE-05A0-D241-9BA0-D42AF99BDAC0}" presName="rootText" presStyleLbl="node3" presStyleIdx="30" presStyleCnt="33" custScaleX="81953" custScaleY="38245" custLinFactNeighborX="47294" custLinFactNeighborY="-85892">
        <dgm:presLayoutVars>
          <dgm:chPref val="3"/>
        </dgm:presLayoutVars>
      </dgm:prSet>
      <dgm:spPr/>
    </dgm:pt>
    <dgm:pt modelId="{BDF7162B-F434-6B4E-A78C-23B60249E68B}" type="pres">
      <dgm:prSet presAssocID="{62C51AEE-05A0-D241-9BA0-D42AF99BDAC0}" presName="rootConnector" presStyleLbl="node3" presStyleIdx="30" presStyleCnt="33"/>
      <dgm:spPr/>
    </dgm:pt>
    <dgm:pt modelId="{81112244-4894-644E-8B1B-6A5552F6648C}" type="pres">
      <dgm:prSet presAssocID="{62C51AEE-05A0-D241-9BA0-D42AF99BDAC0}" presName="hierChild4" presStyleCnt="0"/>
      <dgm:spPr/>
    </dgm:pt>
    <dgm:pt modelId="{6310BCCD-6B17-374C-B6AE-FCC9ECCCB4DA}" type="pres">
      <dgm:prSet presAssocID="{62C51AEE-05A0-D241-9BA0-D42AF99BDAC0}" presName="hierChild5" presStyleCnt="0"/>
      <dgm:spPr/>
    </dgm:pt>
    <dgm:pt modelId="{84BEFABD-0614-8540-98AD-858209A56DFA}" type="pres">
      <dgm:prSet presAssocID="{2B83418C-F905-554C-9823-394F9876D260}" presName="Name37" presStyleLbl="parChTrans1D3" presStyleIdx="31" presStyleCnt="33"/>
      <dgm:spPr/>
    </dgm:pt>
    <dgm:pt modelId="{F3FE0788-F732-2040-8BA7-BCF3463C4CA1}" type="pres">
      <dgm:prSet presAssocID="{F7E4A882-6C0D-014C-AFFD-08D5C014ADDC}" presName="hierRoot2" presStyleCnt="0">
        <dgm:presLayoutVars>
          <dgm:hierBranch val="init"/>
        </dgm:presLayoutVars>
      </dgm:prSet>
      <dgm:spPr/>
    </dgm:pt>
    <dgm:pt modelId="{07FE2E13-7AD3-A849-BDBB-E772AB00E297}" type="pres">
      <dgm:prSet presAssocID="{F7E4A882-6C0D-014C-AFFD-08D5C014ADDC}" presName="rootComposite" presStyleCnt="0"/>
      <dgm:spPr/>
    </dgm:pt>
    <dgm:pt modelId="{1EF6FA8A-CB56-DD4A-B4B1-D831A56FCA14}" type="pres">
      <dgm:prSet presAssocID="{F7E4A882-6C0D-014C-AFFD-08D5C014ADDC}" presName="rootText" presStyleLbl="node3" presStyleIdx="31" presStyleCnt="33" custScaleX="81953" custScaleY="38245" custLinFactY="-13143" custLinFactNeighborX="47294" custLinFactNeighborY="-100000">
        <dgm:presLayoutVars>
          <dgm:chPref val="3"/>
        </dgm:presLayoutVars>
      </dgm:prSet>
      <dgm:spPr/>
    </dgm:pt>
    <dgm:pt modelId="{CFA5289D-FB60-A942-AECB-48374A6FD92E}" type="pres">
      <dgm:prSet presAssocID="{F7E4A882-6C0D-014C-AFFD-08D5C014ADDC}" presName="rootConnector" presStyleLbl="node3" presStyleIdx="31" presStyleCnt="33"/>
      <dgm:spPr/>
    </dgm:pt>
    <dgm:pt modelId="{654CC1F2-AB4D-5644-B469-59DD6153E74C}" type="pres">
      <dgm:prSet presAssocID="{F7E4A882-6C0D-014C-AFFD-08D5C014ADDC}" presName="hierChild4" presStyleCnt="0"/>
      <dgm:spPr/>
    </dgm:pt>
    <dgm:pt modelId="{DD308F14-A908-FC45-98FD-0861911DC6BD}" type="pres">
      <dgm:prSet presAssocID="{F7E4A882-6C0D-014C-AFFD-08D5C014ADDC}" presName="hierChild5" presStyleCnt="0"/>
      <dgm:spPr/>
    </dgm:pt>
    <dgm:pt modelId="{4FF7FE09-A74B-F24B-9C3F-CFB372739E20}" type="pres">
      <dgm:prSet presAssocID="{38BA7BCD-C58A-4449-BDC7-08790FCC27D6}" presName="Name37" presStyleLbl="parChTrans1D3" presStyleIdx="32" presStyleCnt="33"/>
      <dgm:spPr/>
    </dgm:pt>
    <dgm:pt modelId="{1C912362-8B7F-DE4B-8388-AE30A74F45FC}" type="pres">
      <dgm:prSet presAssocID="{D8F29C5E-021B-494E-8FEB-C3CCC6D0A352}" presName="hierRoot2" presStyleCnt="0">
        <dgm:presLayoutVars>
          <dgm:hierBranch val="init"/>
        </dgm:presLayoutVars>
      </dgm:prSet>
      <dgm:spPr/>
    </dgm:pt>
    <dgm:pt modelId="{8FE687A2-1E13-6944-A337-E5B8CF899181}" type="pres">
      <dgm:prSet presAssocID="{D8F29C5E-021B-494E-8FEB-C3CCC6D0A352}" presName="rootComposite" presStyleCnt="0"/>
      <dgm:spPr/>
    </dgm:pt>
    <dgm:pt modelId="{01374507-C29F-1547-8397-87918B1A8005}" type="pres">
      <dgm:prSet presAssocID="{D8F29C5E-021B-494E-8FEB-C3CCC6D0A352}" presName="rootText" presStyleLbl="node3" presStyleIdx="32" presStyleCnt="33" custScaleX="81953" custScaleY="38245" custLinFactY="-40249" custLinFactNeighborX="47294" custLinFactNeighborY="-100000">
        <dgm:presLayoutVars>
          <dgm:chPref val="3"/>
        </dgm:presLayoutVars>
      </dgm:prSet>
      <dgm:spPr/>
    </dgm:pt>
    <dgm:pt modelId="{BA14A4FB-5B98-164D-9585-5E55DE1E337E}" type="pres">
      <dgm:prSet presAssocID="{D8F29C5E-021B-494E-8FEB-C3CCC6D0A352}" presName="rootConnector" presStyleLbl="node3" presStyleIdx="32" presStyleCnt="33"/>
      <dgm:spPr/>
    </dgm:pt>
    <dgm:pt modelId="{AC4BDFC2-102C-FF47-961D-8D798EC447C4}" type="pres">
      <dgm:prSet presAssocID="{D8F29C5E-021B-494E-8FEB-C3CCC6D0A352}" presName="hierChild4" presStyleCnt="0"/>
      <dgm:spPr/>
    </dgm:pt>
    <dgm:pt modelId="{844E3D83-38B4-E04E-936B-9861A1EB002A}" type="pres">
      <dgm:prSet presAssocID="{D8F29C5E-021B-494E-8FEB-C3CCC6D0A352}" presName="hierChild5" presStyleCnt="0"/>
      <dgm:spPr/>
    </dgm:pt>
    <dgm:pt modelId="{35423307-E887-EC47-AA9F-B779AA25DBC7}" type="pres">
      <dgm:prSet presAssocID="{32F2D8A8-FA35-9A4F-B957-EBA04158D182}" presName="hierChild5" presStyleCnt="0"/>
      <dgm:spPr/>
    </dgm:pt>
    <dgm:pt modelId="{E5ED0CBB-0284-0A48-970B-9F81586BF10D}" type="pres">
      <dgm:prSet presAssocID="{B137A0AB-D27D-F94E-B378-C71ED7E9276C}" presName="hierChild3" presStyleCnt="0"/>
      <dgm:spPr/>
    </dgm:pt>
  </dgm:ptLst>
  <dgm:cxnLst>
    <dgm:cxn modelId="{0871CF01-5FC6-5640-97C9-4997EF1DD5A0}" type="presOf" srcId="{19A95069-9D2A-E243-80AA-37FE3AD9CC74}" destId="{CD1F35AE-9225-6D47-BFFA-9AA00B98727B}" srcOrd="0" destOrd="0" presId="urn:microsoft.com/office/officeart/2005/8/layout/orgChart1"/>
    <dgm:cxn modelId="{03131A06-C216-2544-BE02-A5485E362657}" type="presOf" srcId="{6811A8E9-93FD-0348-B6CD-94582C49224A}" destId="{559AE634-6215-E04E-956E-81E8CD288ED3}" srcOrd="1" destOrd="0" presId="urn:microsoft.com/office/officeart/2005/8/layout/orgChart1"/>
    <dgm:cxn modelId="{80BB7407-F0B3-AB43-A2C1-7DE2C1C78E08}" type="presOf" srcId="{7A528B4B-51C4-4645-B16D-6AB919292A72}" destId="{F44CBF73-D8C7-9344-BDC8-17CD505440F6}" srcOrd="0" destOrd="0" presId="urn:microsoft.com/office/officeart/2005/8/layout/orgChart1"/>
    <dgm:cxn modelId="{D4F8BA08-C594-2C4D-8952-BBDFFC6AAE26}" type="presOf" srcId="{BA38795F-36EE-E54B-845F-84397DD1B269}" destId="{61D7D4A7-FEB7-DD4B-A1E9-EB8B2C54991B}" srcOrd="1" destOrd="0" presId="urn:microsoft.com/office/officeart/2005/8/layout/orgChart1"/>
    <dgm:cxn modelId="{585C0209-61E5-9E43-8A8C-5375FE8F709F}" type="presOf" srcId="{E4EE17FC-ABBB-1145-A4C1-D75012444AE3}" destId="{7EB9026B-1410-154F-B995-C42749D2D6B2}" srcOrd="1" destOrd="0" presId="urn:microsoft.com/office/officeart/2005/8/layout/orgChart1"/>
    <dgm:cxn modelId="{8D9C240B-D7AA-294E-A459-8B650B22DB52}" type="presOf" srcId="{D8F29C5E-021B-494E-8FEB-C3CCC6D0A352}" destId="{BA14A4FB-5B98-164D-9585-5E55DE1E337E}" srcOrd="1" destOrd="0" presId="urn:microsoft.com/office/officeart/2005/8/layout/orgChart1"/>
    <dgm:cxn modelId="{B5A79D0B-5941-6045-B54E-44BA5B8C612E}" type="presOf" srcId="{0A774C54-D81A-AA4C-8AF1-0D7EB33587D8}" destId="{5EBFD9F8-E7CB-0E46-B2A5-F5432DA1E636}" srcOrd="1" destOrd="0" presId="urn:microsoft.com/office/officeart/2005/8/layout/orgChart1"/>
    <dgm:cxn modelId="{56CE170D-C6D3-CE4C-A0AA-BBB8A2BF3320}" type="presOf" srcId="{F4A30443-B1BA-AB43-97E1-C1ED38CB11B6}" destId="{3EE0A302-17CE-2243-9237-57A36054BA62}" srcOrd="0" destOrd="0" presId="urn:microsoft.com/office/officeart/2005/8/layout/orgChart1"/>
    <dgm:cxn modelId="{EC672110-E260-CF4A-A26B-89B28E918A58}" srcId="{D0C5010A-9148-2E42-A0CB-C19671395E2C}" destId="{649B0BA8-4FED-7542-8F21-A7DC1AE0B970}" srcOrd="3" destOrd="0" parTransId="{B08C1CD9-2CE2-CA4A-964F-1F335792845B}" sibTransId="{C0E22604-CFCC-1A44-B383-D8A89FFB7AAF}"/>
    <dgm:cxn modelId="{A04BC011-6A44-AA46-900F-BD654CA9785A}" type="presOf" srcId="{C3F5D784-0805-2F4E-A351-B8ECF71D5028}" destId="{092C3F6E-069E-A34C-A4B6-081FD22EEA71}" srcOrd="1" destOrd="0" presId="urn:microsoft.com/office/officeart/2005/8/layout/orgChart1"/>
    <dgm:cxn modelId="{BCBB2812-8ABA-F445-98EE-B279ABA06C2F}" srcId="{B137A0AB-D27D-F94E-B378-C71ED7E9276C}" destId="{0381FBF5-CD65-1C41-A81E-140E103A5722}" srcOrd="0" destOrd="0" parTransId="{7A528B4B-51C4-4645-B16D-6AB919292A72}" sibTransId="{5591E395-144C-EC41-A98C-D58F58B66D29}"/>
    <dgm:cxn modelId="{AB09F512-1D60-E244-AEF0-946F7C0D447C}" type="presOf" srcId="{83BF3B28-DDCB-104E-AEC2-DE6CACD41D22}" destId="{C9159C3D-6CC7-1C4A-AA13-911A4CBCA2A9}" srcOrd="1" destOrd="0" presId="urn:microsoft.com/office/officeart/2005/8/layout/orgChart1"/>
    <dgm:cxn modelId="{10B1A115-309F-324D-B1C1-B71F90975E75}" type="presOf" srcId="{649B0BA8-4FED-7542-8F21-A7DC1AE0B970}" destId="{C9AD6D2E-4E3A-7146-86C6-8A127CB4071C}" srcOrd="1" destOrd="0" presId="urn:microsoft.com/office/officeart/2005/8/layout/orgChart1"/>
    <dgm:cxn modelId="{02F3C615-7476-484D-B0D9-1FA3EDFF3152}" srcId="{B137A0AB-D27D-F94E-B378-C71ED7E9276C}" destId="{7021AA23-C15D-614D-BBC7-548352ABD339}" srcOrd="3" destOrd="0" parTransId="{054851B5-6BE8-E340-AE90-355E7E08CC44}" sibTransId="{6A825A07-FE76-1B48-B4A1-F5828895BD55}"/>
    <dgm:cxn modelId="{7F99F915-F4FA-104C-B1DF-4B8512A543BC}" srcId="{60629B4D-9237-D348-8CCA-A7031475E0AE}" destId="{E1F05061-BDA0-344D-859E-2B73DC2A1CD8}" srcOrd="0" destOrd="0" parTransId="{BC798A42-EBD6-BC4D-A371-D27F9B7981A1}" sibTransId="{3517D4CA-E342-2243-BE37-2BA2168E7F09}"/>
    <dgm:cxn modelId="{7E806D16-897F-F54A-8E4A-13A079098C8B}" type="presOf" srcId="{D3A59460-6CF2-FA45-8E23-0805C1769C7F}" destId="{969251FE-29E7-874E-B894-2CE4DD0428D1}" srcOrd="0" destOrd="0" presId="urn:microsoft.com/office/officeart/2005/8/layout/orgChart1"/>
    <dgm:cxn modelId="{6B395417-310D-8D44-A841-205158567E5E}" type="presOf" srcId="{7DC0CB70-66BE-6948-A666-5E6B5696B575}" destId="{F959448B-0062-E040-B5F4-8E43C2EC4925}" srcOrd="0" destOrd="0" presId="urn:microsoft.com/office/officeart/2005/8/layout/orgChart1"/>
    <dgm:cxn modelId="{2256A918-9B3E-1D4B-B29C-91B0AB78DE5A}" type="presOf" srcId="{280865EC-F95D-3E47-B8FD-8139F899DF45}" destId="{4A53E68E-B64C-784A-975B-364E71A88EC1}" srcOrd="0" destOrd="0" presId="urn:microsoft.com/office/officeart/2005/8/layout/orgChart1"/>
    <dgm:cxn modelId="{A1ADB418-678E-CB49-BF1F-D2A10F3B741E}" srcId="{60629B4D-9237-D348-8CCA-A7031475E0AE}" destId="{86C9B910-5CD1-1C4E-ABEC-9152D4CDFB1A}" srcOrd="2" destOrd="0" parTransId="{7FB52B90-B00C-CC4B-9461-4CB65EF8214D}" sibTransId="{C5AE494F-121A-964D-A896-3878C2FEE6FF}"/>
    <dgm:cxn modelId="{2C07031B-2A71-844E-9839-B3542A65E8DF}" type="presOf" srcId="{A57C1EAD-2478-8D42-A97A-C573FD037ED3}" destId="{88297A87-7D99-E04F-810B-153AB9F2AB5A}" srcOrd="0" destOrd="0" presId="urn:microsoft.com/office/officeart/2005/8/layout/orgChart1"/>
    <dgm:cxn modelId="{C23A091B-710B-4841-83CB-4EEBF777FBA4}" type="presOf" srcId="{038DA7DF-8F3F-854D-BC63-183F42CB7976}" destId="{5AA8CD06-7118-C543-A55A-2CBD89E40E4D}" srcOrd="1" destOrd="0" presId="urn:microsoft.com/office/officeart/2005/8/layout/orgChart1"/>
    <dgm:cxn modelId="{BF169A1C-C36F-8B43-9958-68D798461F94}" type="presOf" srcId="{83BF3B28-DDCB-104E-AEC2-DE6CACD41D22}" destId="{2652A3C2-B6C3-E848-A147-A6AB2590356F}" srcOrd="0" destOrd="0" presId="urn:microsoft.com/office/officeart/2005/8/layout/orgChart1"/>
    <dgm:cxn modelId="{EF792A1D-A48E-DD4E-9573-87BE935CEC08}" type="presOf" srcId="{32F2D8A8-FA35-9A4F-B957-EBA04158D182}" destId="{6E11823A-DD0F-514B-8133-443F08515806}" srcOrd="1" destOrd="0" presId="urn:microsoft.com/office/officeart/2005/8/layout/orgChart1"/>
    <dgm:cxn modelId="{8B5FE024-3FFF-D64F-9B28-9FC01D2E22AF}" type="presOf" srcId="{D0C5010A-9148-2E42-A0CB-C19671395E2C}" destId="{36C1DB60-7891-874E-A7B0-74D94514FFFA}" srcOrd="0" destOrd="0" presId="urn:microsoft.com/office/officeart/2005/8/layout/orgChart1"/>
    <dgm:cxn modelId="{2DC7A327-982D-6A45-A040-7EF9371540B4}" type="presOf" srcId="{CB8AB1DA-8990-814E-9D43-1083F371256E}" destId="{29DF0787-EC12-2642-94CE-8F613D67DF2C}" srcOrd="0" destOrd="0" presId="urn:microsoft.com/office/officeart/2005/8/layout/orgChart1"/>
    <dgm:cxn modelId="{151E3B28-4DC1-8B47-B689-59CD861EA2C3}" type="presOf" srcId="{34B7088B-3075-014D-895C-306D33A22D70}" destId="{7E7474A2-F12A-B046-A5F2-DD72B2C4F201}" srcOrd="0" destOrd="0" presId="urn:microsoft.com/office/officeart/2005/8/layout/orgChart1"/>
    <dgm:cxn modelId="{2DC94A28-51F2-7947-9BA0-453769B598CB}" srcId="{32F2D8A8-FA35-9A4F-B957-EBA04158D182}" destId="{308D11A7-C95A-8547-8640-6F22D2C4BA1A}" srcOrd="1" destOrd="0" parTransId="{A57C1EAD-2478-8D42-A97A-C573FD037ED3}" sibTransId="{4E5607F6-C385-B345-A983-A9F54300538D}"/>
    <dgm:cxn modelId="{987A3A29-CE28-5843-A926-0C0585D19BF6}" type="presOf" srcId="{0381FBF5-CD65-1C41-A81E-140E103A5722}" destId="{604B9471-01EE-A341-8DB7-515243F9C713}" srcOrd="1" destOrd="0" presId="urn:microsoft.com/office/officeart/2005/8/layout/orgChart1"/>
    <dgm:cxn modelId="{05658D2A-E709-8747-8936-D42D730084F3}" type="presOf" srcId="{32F2D8A8-FA35-9A4F-B957-EBA04158D182}" destId="{6990DB60-A007-3048-B5CA-B2DABED84D48}" srcOrd="0" destOrd="0" presId="urn:microsoft.com/office/officeart/2005/8/layout/orgChart1"/>
    <dgm:cxn modelId="{7387972B-8F7C-8548-8D75-AF5B4EF87B39}" type="presOf" srcId="{F965893F-D3CD-524C-A048-4DC441A0BEB4}" destId="{30036112-0EE4-A14B-B3F2-658EACC495EF}" srcOrd="1" destOrd="0" presId="urn:microsoft.com/office/officeart/2005/8/layout/orgChart1"/>
    <dgm:cxn modelId="{851DD22C-02DA-8348-9FD3-CBF0EC752244}" srcId="{32F2D8A8-FA35-9A4F-B957-EBA04158D182}" destId="{F7E4A882-6C0D-014C-AFFD-08D5C014ADDC}" srcOrd="4" destOrd="0" parTransId="{2B83418C-F905-554C-9823-394F9876D260}" sibTransId="{5A5945B0-CD81-2847-8C0B-D0DA0ADC54CA}"/>
    <dgm:cxn modelId="{0CD1882D-83AC-D146-AD65-6CE1B9FF15E0}" type="presOf" srcId="{AA99F118-246E-654E-90F1-71582D7EDAA1}" destId="{562741D4-520C-7B46-A061-9596FDBF5778}" srcOrd="0" destOrd="0" presId="urn:microsoft.com/office/officeart/2005/8/layout/orgChart1"/>
    <dgm:cxn modelId="{6E4FEE2F-73D5-9F45-A024-7867E244880B}" type="presOf" srcId="{D9C1888E-5A19-4B47-94FD-2360EA9A7351}" destId="{AAD3E4BF-6EC9-6A4A-9FF4-E9FF652DFE4C}" srcOrd="0" destOrd="0" presId="urn:microsoft.com/office/officeart/2005/8/layout/orgChart1"/>
    <dgm:cxn modelId="{663E4036-40BD-3D4F-A433-F210F003D300}" type="presOf" srcId="{E7BFBFDA-18D0-2949-9C3A-B4F6E0BA54EF}" destId="{5F609F91-6596-4B40-B6CB-45FFA959349E}" srcOrd="0" destOrd="0" presId="urn:microsoft.com/office/officeart/2005/8/layout/orgChart1"/>
    <dgm:cxn modelId="{0A70C436-E224-0742-8391-707488DE2646}" type="presOf" srcId="{6B7DC20F-8388-4945-9CD3-920DF0F9465F}" destId="{A999858F-89E2-DA4D-A127-D596B4E0C44C}" srcOrd="1" destOrd="0" presId="urn:microsoft.com/office/officeart/2005/8/layout/orgChart1"/>
    <dgm:cxn modelId="{EE01A839-5827-5C4F-BF77-B77F10A70C45}" type="presOf" srcId="{7A6389D3-6861-FC48-B0BD-021B16303158}" destId="{C2863407-946F-804C-A54C-87834C3AAE8D}" srcOrd="0" destOrd="0" presId="urn:microsoft.com/office/officeart/2005/8/layout/orgChart1"/>
    <dgm:cxn modelId="{D62DCF3A-2DC4-B142-8121-BB4486EFAFE8}" type="presOf" srcId="{BCFF7C5A-7C88-1742-AF9F-AB07AAA048E1}" destId="{B8F3F00D-138B-444B-A243-1BED2F6438D4}" srcOrd="0" destOrd="0" presId="urn:microsoft.com/office/officeart/2005/8/layout/orgChart1"/>
    <dgm:cxn modelId="{27F7903D-D9F6-E841-99BF-913A987A6701}" type="presOf" srcId="{CAA460E7-6A28-164A-8FF9-E415124A629B}" destId="{FA19CB6F-28C9-C345-B629-A501C3302BB0}" srcOrd="0" destOrd="0" presId="urn:microsoft.com/office/officeart/2005/8/layout/orgChart1"/>
    <dgm:cxn modelId="{BCE31F3F-89D8-754D-BB92-315C9303995D}" type="presOf" srcId="{038DA7DF-8F3F-854D-BC63-183F42CB7976}" destId="{7F2680CB-EA21-5F41-9AF7-B0E691ACFAF4}" srcOrd="0" destOrd="0" presId="urn:microsoft.com/office/officeart/2005/8/layout/orgChart1"/>
    <dgm:cxn modelId="{28EB8A5C-3655-E14C-8743-99B2AAA14BAB}" srcId="{0381FBF5-CD65-1C41-A81E-140E103A5722}" destId="{8F6211CA-4715-6D4F-A0B6-165C63334DED}" srcOrd="4" destOrd="0" parTransId="{C9E353D5-C10D-204E-8632-8F45D52BE24A}" sibTransId="{64040A4F-7DAB-0847-91B0-3DE73DAEFF71}"/>
    <dgm:cxn modelId="{C14C605E-42C4-9D43-8958-5D056B474FFA}" type="presOf" srcId="{80AB7486-F13A-D748-8AB4-765D1D9EE1FD}" destId="{142807D5-43E9-8A43-A9B3-CF862FA3A2E3}" srcOrd="0" destOrd="0" presId="urn:microsoft.com/office/officeart/2005/8/layout/orgChart1"/>
    <dgm:cxn modelId="{89C8735E-7286-324C-9AFA-FDBC4C5EDD38}" srcId="{7021AA23-C15D-614D-BBC7-548352ABD339}" destId="{C3F5D784-0805-2F4E-A351-B8ECF71D5028}" srcOrd="0" destOrd="0" parTransId="{5EC7F44D-6350-2246-AF78-F0E2DF48896D}" sibTransId="{0E7259E5-A67F-D14F-8139-E463910C336E}"/>
    <dgm:cxn modelId="{96576241-A0B8-1043-A3DA-D2CD64FFACF2}" type="presOf" srcId="{2B83418C-F905-554C-9823-394F9876D260}" destId="{84BEFABD-0614-8540-98AD-858209A56DFA}" srcOrd="0" destOrd="0" presId="urn:microsoft.com/office/officeart/2005/8/layout/orgChart1"/>
    <dgm:cxn modelId="{D9918541-C4D3-CA48-849F-40644AFD766A}" type="presOf" srcId="{B137A0AB-D27D-F94E-B378-C71ED7E9276C}" destId="{31F12219-972D-2044-B5E9-E743E992C638}" srcOrd="1" destOrd="0" presId="urn:microsoft.com/office/officeart/2005/8/layout/orgChart1"/>
    <dgm:cxn modelId="{8B71A741-914B-964E-BB50-2875225E54B7}" type="presOf" srcId="{E4EE17FC-ABBB-1145-A4C1-D75012444AE3}" destId="{56480ECC-C676-B64C-AF36-229B4F49EE3A}" srcOrd="0" destOrd="0" presId="urn:microsoft.com/office/officeart/2005/8/layout/orgChart1"/>
    <dgm:cxn modelId="{98E61942-B21C-724E-B810-FC6BEB0BE90E}" type="presOf" srcId="{0A774C54-D81A-AA4C-8AF1-0D7EB33587D8}" destId="{35593BF2-343C-A541-B882-8C74F6E9E11D}" srcOrd="0" destOrd="0" presId="urn:microsoft.com/office/officeart/2005/8/layout/orgChart1"/>
    <dgm:cxn modelId="{3F80D942-6C55-3F47-A22E-D0382A486C68}" type="presOf" srcId="{C3F5D784-0805-2F4E-A351-B8ECF71D5028}" destId="{7476CEB1-433C-3B4A-8172-447AF19DDD71}" srcOrd="0" destOrd="0" presId="urn:microsoft.com/office/officeart/2005/8/layout/orgChart1"/>
    <dgm:cxn modelId="{78C22C65-AAB8-A34D-80DD-5CE900631C41}" type="presOf" srcId="{62C51AEE-05A0-D241-9BA0-D42AF99BDAC0}" destId="{5E34D44E-CBE5-A24E-AA5F-0B51F1D6D120}" srcOrd="0" destOrd="0" presId="urn:microsoft.com/office/officeart/2005/8/layout/orgChart1"/>
    <dgm:cxn modelId="{EC8A5D45-2AD1-C64E-92BF-AC9F0D7D67DE}" type="presOf" srcId="{86C9B910-5CD1-1C4E-ABEC-9152D4CDFB1A}" destId="{6D9E894F-7EF8-1641-871A-23DB66AFCA09}" srcOrd="0" destOrd="0" presId="urn:microsoft.com/office/officeart/2005/8/layout/orgChart1"/>
    <dgm:cxn modelId="{6CE40847-E90D-B642-9E0A-79F606E391B3}" type="presOf" srcId="{7FB52B90-B00C-CC4B-9461-4CB65EF8214D}" destId="{1E92E8FF-5D62-D340-BC5E-F7753A0D98B8}" srcOrd="0" destOrd="0" presId="urn:microsoft.com/office/officeart/2005/8/layout/orgChart1"/>
    <dgm:cxn modelId="{971B2E67-C661-B149-B087-CD2AE406CFE6}" srcId="{D0C5010A-9148-2E42-A0CB-C19671395E2C}" destId="{80AB7486-F13A-D748-8AB4-765D1D9EE1FD}" srcOrd="5" destOrd="0" parTransId="{280865EC-F95D-3E47-B8FD-8139F899DF45}" sibTransId="{EDD553BE-64F6-544A-9D25-0CF6F29FF9BD}"/>
    <dgm:cxn modelId="{27DF6767-1594-254E-B9E5-44C3566B8902}" type="presOf" srcId="{79F3A676-E7BF-AD4D-A38B-647AF8D2F7D1}" destId="{B676C8EE-A11B-2240-BC6F-98E7F61E4D44}" srcOrd="1" destOrd="0" presId="urn:microsoft.com/office/officeart/2005/8/layout/orgChart1"/>
    <dgm:cxn modelId="{DC8F7249-657F-5749-A028-05367B73B2E8}" srcId="{0381FBF5-CD65-1C41-A81E-140E103A5722}" destId="{BA38795F-36EE-E54B-845F-84397DD1B269}" srcOrd="1" destOrd="0" parTransId="{DC71C3A6-89D9-E749-A567-45DEE879D1C1}" sibTransId="{ED98CC7A-4227-5C4A-864C-0037747FA7F9}"/>
    <dgm:cxn modelId="{201A134A-8455-D347-A1B7-190DEA165E87}" type="presOf" srcId="{D9C1888E-5A19-4B47-94FD-2360EA9A7351}" destId="{08E28292-C65B-394C-B26D-ABF7F3CD0B37}" srcOrd="1" destOrd="0" presId="urn:microsoft.com/office/officeart/2005/8/layout/orgChart1"/>
    <dgm:cxn modelId="{4F320F6C-E324-D347-ABC4-BAAF186DFB0D}" srcId="{D0C5010A-9148-2E42-A0CB-C19671395E2C}" destId="{6B7DC20F-8388-4945-9CD3-920DF0F9465F}" srcOrd="2" destOrd="0" parTransId="{013A5F8E-EC5A-9A41-A82D-9DE9DE4B1CA6}" sibTransId="{8D1C5EE5-669B-414F-9BCE-0D7A9AD43AF1}"/>
    <dgm:cxn modelId="{9F87376D-6EAF-F846-9815-C9219C741EFD}" type="presOf" srcId="{24F6C881-3005-3640-8CDF-B9E57A7B4D45}" destId="{9B73A1CB-715D-EC48-9DC0-2D5B840EAF8D}" srcOrd="0" destOrd="0" presId="urn:microsoft.com/office/officeart/2005/8/layout/orgChart1"/>
    <dgm:cxn modelId="{5C7E5E4D-75A8-1C44-85D0-0298FD13BF38}" srcId="{0381FBF5-CD65-1C41-A81E-140E103A5722}" destId="{D9C1888E-5A19-4B47-94FD-2360EA9A7351}" srcOrd="0" destOrd="0" parTransId="{AA99F118-246E-654E-90F1-71582D7EDAA1}" sibTransId="{5A11D027-9838-404A-9696-28359EEDE5BF}"/>
    <dgm:cxn modelId="{0D554A6D-E703-3145-801A-10510351422F}" type="presOf" srcId="{0381FBF5-CD65-1C41-A81E-140E103A5722}" destId="{B6FCF763-1FE6-8340-8A99-93D3D23C332C}" srcOrd="0" destOrd="0" presId="urn:microsoft.com/office/officeart/2005/8/layout/orgChart1"/>
    <dgm:cxn modelId="{487E986D-67D2-F743-B5C9-56E4320CDBAB}" srcId="{32F2D8A8-FA35-9A4F-B957-EBA04158D182}" destId="{394DA995-E9E4-9744-8F2E-0BB460693581}" srcOrd="2" destOrd="0" parTransId="{D9442415-FF1D-9E4C-A595-423AFAC06805}" sibTransId="{A8BA629D-D129-BE4B-A129-79BD5AA4D73B}"/>
    <dgm:cxn modelId="{4FFFAB4E-68BD-A646-B258-43C84463CD01}" type="presOf" srcId="{D3A59460-6CF2-FA45-8E23-0805C1769C7F}" destId="{61936E32-CB64-AB44-A896-CB3BA3D4C274}" srcOrd="1" destOrd="0" presId="urn:microsoft.com/office/officeart/2005/8/layout/orgChart1"/>
    <dgm:cxn modelId="{5300AE6E-5FA6-B64A-9F27-62A7643CB1D7}" type="presOf" srcId="{3694EE40-6A1D-EE4C-ADBB-789C740F59B1}" destId="{28E291B5-45C5-6344-A4E4-A1EC82B4E18D}" srcOrd="0" destOrd="0" presId="urn:microsoft.com/office/officeart/2005/8/layout/orgChart1"/>
    <dgm:cxn modelId="{AC123C6F-96E1-B24F-9B6E-127EBD2A4C8A}" type="presOf" srcId="{AB79AC10-431C-BE49-8DB3-32A4B1F35B52}" destId="{BB0418F4-50E9-E544-9FD8-1643076855D8}" srcOrd="0" destOrd="0" presId="urn:microsoft.com/office/officeart/2005/8/layout/orgChart1"/>
    <dgm:cxn modelId="{8E713F4F-4449-7741-B554-014759971D44}" type="presOf" srcId="{654F53A8-2899-0148-B897-F7BA09092B3C}" destId="{9501E2DD-5AFC-0947-8E87-1198E5303080}" srcOrd="0" destOrd="0" presId="urn:microsoft.com/office/officeart/2005/8/layout/orgChart1"/>
    <dgm:cxn modelId="{C87E8A6F-7378-B24E-9977-75D8058008E9}" type="presOf" srcId="{DC71C3A6-89D9-E749-A567-45DEE879D1C1}" destId="{C7B19610-951D-644C-9E6C-6B0446E5104A}" srcOrd="0" destOrd="0" presId="urn:microsoft.com/office/officeart/2005/8/layout/orgChart1"/>
    <dgm:cxn modelId="{C7BA8A4F-AF03-0E42-9596-E33F34383CCC}" type="presOf" srcId="{7A90FC67-F7A8-8848-9D1C-3D29687EB9AD}" destId="{537EEE47-801D-9B4F-9668-B325ACD11218}" srcOrd="0" destOrd="0" presId="urn:microsoft.com/office/officeart/2005/8/layout/orgChart1"/>
    <dgm:cxn modelId="{29ECEE4F-2124-B045-A429-877D1A3AD4D2}" type="presOf" srcId="{B6FBDCEA-0D84-3E47-AADF-1B1EDFBE18E3}" destId="{434A0349-0AE9-CB41-B9D3-C875C7E88616}" srcOrd="1" destOrd="0" presId="urn:microsoft.com/office/officeart/2005/8/layout/orgChart1"/>
    <dgm:cxn modelId="{A1AB0C70-AB4F-3D40-BDE3-BFB2A18DDEDD}" srcId="{83BF3B28-DDCB-104E-AEC2-DE6CACD41D22}" destId="{79F3A676-E7BF-AD4D-A38B-647AF8D2F7D1}" srcOrd="2" destOrd="0" parTransId="{E7BFBFDA-18D0-2949-9C3A-B4F6E0BA54EF}" sibTransId="{321DE5C2-5B78-BB48-B2EE-39A22756D146}"/>
    <dgm:cxn modelId="{338D6770-B3E1-C247-8A54-3D69296403C3}" type="presOf" srcId="{786EE94F-DFFC-5B45-9676-419994D94163}" destId="{4BD4B688-9B00-3640-B592-DA4161FB0834}" srcOrd="0" destOrd="0" presId="urn:microsoft.com/office/officeart/2005/8/layout/orgChart1"/>
    <dgm:cxn modelId="{F1206551-FAB6-6147-B311-3F1E6F899272}" type="presOf" srcId="{394DA995-E9E4-9744-8F2E-0BB460693581}" destId="{5762925B-955A-8E43-8F84-0797239D1159}" srcOrd="1" destOrd="0" presId="urn:microsoft.com/office/officeart/2005/8/layout/orgChart1"/>
    <dgm:cxn modelId="{8963F171-DCC7-554B-8AFB-04010A0B88CE}" srcId="{0381FBF5-CD65-1C41-A81E-140E103A5722}" destId="{6811A8E9-93FD-0348-B6CD-94582C49224A}" srcOrd="2" destOrd="0" parTransId="{654F53A8-2899-0148-B897-F7BA09092B3C}" sibTransId="{FE8B5D77-4BA2-A246-B2D7-454004D21A79}"/>
    <dgm:cxn modelId="{6D9F7653-EE98-A44E-9915-1BA125D5FF59}" srcId="{83BF3B28-DDCB-104E-AEC2-DE6CACD41D22}" destId="{B6FBDCEA-0D84-3E47-AADF-1B1EDFBE18E3}" srcOrd="4" destOrd="0" parTransId="{176A4AC1-4FB8-D546-8A7A-80F4E61BAD5B}" sibTransId="{42329767-02E3-9F49-8658-7D25E7582078}"/>
    <dgm:cxn modelId="{4E334154-F967-0B42-96C0-C9D8C1C2E701}" srcId="{D0C5010A-9148-2E42-A0CB-C19671395E2C}" destId="{E4EE17FC-ABBB-1145-A4C1-D75012444AE3}" srcOrd="0" destOrd="0" parTransId="{FAB6B858-2C6C-8D47-A4A3-AED3487FEFC9}" sibTransId="{1A7CB742-7858-D247-89AC-C922943BACCA}"/>
    <dgm:cxn modelId="{6C124F54-EFFF-F54E-ADA4-5E4111F3F7DB}" type="presOf" srcId="{6D693B4D-6D86-CC42-B078-263F3970B273}" destId="{45C054F3-6932-CA42-94B9-329B8C0C7DEB}" srcOrd="0" destOrd="0" presId="urn:microsoft.com/office/officeart/2005/8/layout/orgChart1"/>
    <dgm:cxn modelId="{AADC1975-E77D-0B42-BCAE-5DFF9020ACE3}" type="presOf" srcId="{B6FBDCEA-0D84-3E47-AADF-1B1EDFBE18E3}" destId="{73DA2305-3458-1F40-9142-0B2EF9E4B7D3}" srcOrd="0" destOrd="0" presId="urn:microsoft.com/office/officeart/2005/8/layout/orgChart1"/>
    <dgm:cxn modelId="{F757BC56-EA7A-E84A-A5BD-DB9421B70068}" type="presOf" srcId="{D9442415-FF1D-9E4C-A595-423AFAC06805}" destId="{BB154220-35E0-6F43-B137-80CE45FFAF21}" srcOrd="0" destOrd="0" presId="urn:microsoft.com/office/officeart/2005/8/layout/orgChart1"/>
    <dgm:cxn modelId="{135B3757-FFD6-C043-BA28-F69490208763}" srcId="{7021AA23-C15D-614D-BBC7-548352ABD339}" destId="{CB8AB1DA-8990-814E-9D43-1083F371256E}" srcOrd="2" destOrd="0" parTransId="{BCFF7C5A-7C88-1742-AF9F-AB07AAA048E1}" sibTransId="{112BB454-DC0D-074F-BEA3-1B9E022261A8}"/>
    <dgm:cxn modelId="{94242458-9BE2-C847-BF83-BFF0E358F8DB}" type="presOf" srcId="{E7C98943-C8D6-2F42-855A-6514E6C488A2}" destId="{398D9539-D842-E44E-B439-45B3BAE557D2}" srcOrd="0" destOrd="0" presId="urn:microsoft.com/office/officeart/2005/8/layout/orgChart1"/>
    <dgm:cxn modelId="{92E3E578-D048-1B41-BF63-1E3B33FB195D}" srcId="{83BF3B28-DDCB-104E-AEC2-DE6CACD41D22}" destId="{D3A59460-6CF2-FA45-8E23-0805C1769C7F}" srcOrd="0" destOrd="0" parTransId="{9E780E12-FC23-DC42-8249-21CD9C20AC1A}" sibTransId="{75CE43AB-8588-CC4B-8138-F4DD63BFD34F}"/>
    <dgm:cxn modelId="{507AFD58-0ED8-374A-A151-209BA355CBB1}" srcId="{D0C5010A-9148-2E42-A0CB-C19671395E2C}" destId="{7A6389D3-6861-FC48-B0BD-021B16303158}" srcOrd="4" destOrd="0" parTransId="{9E21207B-4A43-1343-B162-02F0999DAF51}" sibTransId="{FEB313A8-FA51-E34E-BF59-80FCB20CDC2E}"/>
    <dgm:cxn modelId="{CD9E0679-C4CE-644A-8493-0CED208BFA6B}" type="presOf" srcId="{E2FE4331-76C6-FE45-96C7-A0B30F10352B}" destId="{A62CF8E5-DA86-8F4A-8ECE-F96ED40B67DA}" srcOrd="0" destOrd="0" presId="urn:microsoft.com/office/officeart/2005/8/layout/orgChart1"/>
    <dgm:cxn modelId="{9482C579-84CF-5B49-8E58-0099B8B80A2E}" type="presOf" srcId="{D876FC29-44C5-094A-B74E-C37367337A79}" destId="{BD51FEF2-185C-FD41-9F90-BC6E601BCADB}" srcOrd="0" destOrd="0" presId="urn:microsoft.com/office/officeart/2005/8/layout/orgChart1"/>
    <dgm:cxn modelId="{2195CA59-8BA5-C245-BD85-64DF265A4D31}" type="presOf" srcId="{F7E4A882-6C0D-014C-AFFD-08D5C014ADDC}" destId="{CFA5289D-FB60-A942-AECB-48374A6FD92E}" srcOrd="1" destOrd="0" presId="urn:microsoft.com/office/officeart/2005/8/layout/orgChart1"/>
    <dgm:cxn modelId="{1BBBF159-7F95-5048-8980-20353E581C5A}" type="presOf" srcId="{80AB7486-F13A-D748-8AB4-765D1D9EE1FD}" destId="{D8DB44EC-01CE-BC40-88EF-042F237B19DF}" srcOrd="1" destOrd="0" presId="urn:microsoft.com/office/officeart/2005/8/layout/orgChart1"/>
    <dgm:cxn modelId="{DABCCF7A-6CC9-3A4E-808C-403BD5BDF758}" type="presOf" srcId="{308D11A7-C95A-8547-8640-6F22D2C4BA1A}" destId="{43F709E3-1E53-864D-A686-A2B0EFF6D289}" srcOrd="1" destOrd="0" presId="urn:microsoft.com/office/officeart/2005/8/layout/orgChart1"/>
    <dgm:cxn modelId="{83FD4E7B-34E6-4D45-9267-96DBD68482A2}" srcId="{B137A0AB-D27D-F94E-B378-C71ED7E9276C}" destId="{32F2D8A8-FA35-9A4F-B957-EBA04158D182}" srcOrd="5" destOrd="0" parTransId="{E7C98943-C8D6-2F42-855A-6514E6C488A2}" sibTransId="{072C7F22-6DF3-FC4F-BD2C-9111138810E6}"/>
    <dgm:cxn modelId="{44ED197E-D1FF-E748-B536-712C503D120A}" srcId="{60629B4D-9237-D348-8CCA-A7031475E0AE}" destId="{52CF6F33-88B8-6F42-989D-65E1E0A9E456}" srcOrd="4" destOrd="0" parTransId="{24F6C881-3005-3640-8CDF-B9E57A7B4D45}" sibTransId="{0932DBF2-5B83-C14B-A1CE-70D11BCB0876}"/>
    <dgm:cxn modelId="{694FDD82-EBD0-3C4F-89FE-675F892DADE0}" type="presOf" srcId="{BC798A42-EBD6-BC4D-A371-D27F9B7981A1}" destId="{1C51C22B-6652-3548-B2BF-69450890F277}" srcOrd="0" destOrd="0" presId="urn:microsoft.com/office/officeart/2005/8/layout/orgChart1"/>
    <dgm:cxn modelId="{D6FF3A83-9674-9840-95D0-F952C8C30788}" srcId="{B137A0AB-D27D-F94E-B378-C71ED7E9276C}" destId="{D0C5010A-9148-2E42-A0CB-C19671395E2C}" srcOrd="1" destOrd="0" parTransId="{EE52B432-E00D-9C4D-8931-6C486C943433}" sibTransId="{2352ECAE-80ED-B849-8464-31ADFDEB9544}"/>
    <dgm:cxn modelId="{1AFAA384-BE5D-454E-A0C6-5D4D4AB63B0E}" srcId="{7021AA23-C15D-614D-BBC7-548352ABD339}" destId="{19A95069-9D2A-E243-80AA-37FE3AD9CC74}" srcOrd="1" destOrd="0" parTransId="{7A90FC67-F7A8-8848-9D1C-3D29687EB9AD}" sibTransId="{B9ED003E-FADA-0342-91FD-E790EF4A0D42}"/>
    <dgm:cxn modelId="{3CC1C984-6D1F-6647-BCA4-715B55F6A760}" type="presOf" srcId="{FAB6B858-2C6C-8D47-A4A3-AED3487FEFC9}" destId="{F786B599-B9DF-784E-ACC9-2EB9621AD304}" srcOrd="0" destOrd="0" presId="urn:microsoft.com/office/officeart/2005/8/layout/orgChart1"/>
    <dgm:cxn modelId="{8D0D5886-653D-8F48-BF9A-5208BD21F17A}" srcId="{D0C5010A-9148-2E42-A0CB-C19671395E2C}" destId="{F965893F-D3CD-524C-A048-4DC441A0BEB4}" srcOrd="1" destOrd="0" parTransId="{34B7088B-3075-014D-895C-306D33A22D70}" sibTransId="{373D773A-09E8-FD4E-98A0-C8707A5B56EE}"/>
    <dgm:cxn modelId="{5FB27886-382D-4343-A614-0AA42B03DA40}" type="presOf" srcId="{8F6211CA-4715-6D4F-A0B6-165C63334DED}" destId="{905D5289-2D3B-604A-9C43-1984F95DAB5E}" srcOrd="1" destOrd="0" presId="urn:microsoft.com/office/officeart/2005/8/layout/orgChart1"/>
    <dgm:cxn modelId="{C43FB386-1CFB-514E-A3FC-2441F3753543}" type="presOf" srcId="{5DBB5110-EA44-3A4C-946A-B4C47D154595}" destId="{64DE77EB-AB99-664D-B6E1-1F1D5F052ADF}" srcOrd="0" destOrd="0" presId="urn:microsoft.com/office/officeart/2005/8/layout/orgChart1"/>
    <dgm:cxn modelId="{A341B187-6BEB-1641-B013-FCC5F4B441EE}" type="presOf" srcId="{7A6389D3-6861-FC48-B0BD-021B16303158}" destId="{F4F52A51-1ADC-8E43-820A-B57EC6135208}" srcOrd="1" destOrd="0" presId="urn:microsoft.com/office/officeart/2005/8/layout/orgChart1"/>
    <dgm:cxn modelId="{4A91CE87-C711-CD43-A96F-0BFBE6B95B09}" type="presOf" srcId="{E1F05061-BDA0-344D-859E-2B73DC2A1CD8}" destId="{7CEBD404-C4C3-9E49-B1DC-02C1A1CB9822}" srcOrd="0" destOrd="0" presId="urn:microsoft.com/office/officeart/2005/8/layout/orgChart1"/>
    <dgm:cxn modelId="{D28D958A-68CD-494B-8C3E-493ACBA2A4B8}" type="presOf" srcId="{F7E4A882-6C0D-014C-AFFD-08D5C014ADDC}" destId="{1EF6FA8A-CB56-DD4A-B4B1-D831A56FCA14}" srcOrd="0" destOrd="0" presId="urn:microsoft.com/office/officeart/2005/8/layout/orgChart1"/>
    <dgm:cxn modelId="{BA50A48B-3F1A-3943-9D32-DAD607FD1E57}" type="presOf" srcId="{38BA7BCD-C58A-4449-BDC7-08790FCC27D6}" destId="{4FF7FE09-A74B-F24B-9C3F-CFB372739E20}" srcOrd="0" destOrd="0" presId="urn:microsoft.com/office/officeart/2005/8/layout/orgChart1"/>
    <dgm:cxn modelId="{F377B68C-4B28-DE49-99B3-F904FE2C4D49}" type="presOf" srcId="{C9E353D5-C10D-204E-8632-8F45D52BE24A}" destId="{B2A2CA56-9192-A243-B464-AC69A3B887AF}" srcOrd="0" destOrd="0" presId="urn:microsoft.com/office/officeart/2005/8/layout/orgChart1"/>
    <dgm:cxn modelId="{3CE86C95-C1E9-4742-8966-D30E8234F882}" type="presOf" srcId="{257AD341-2964-E341-ADD5-477D25B0AE03}" destId="{7ABBFAB2-18A6-6441-8767-9CDFEC81B4D3}" srcOrd="1" destOrd="0" presId="urn:microsoft.com/office/officeart/2005/8/layout/orgChart1"/>
    <dgm:cxn modelId="{4E452D99-5CAA-4C4F-87AF-406C0366AE14}" type="presOf" srcId="{60629B4D-9237-D348-8CCA-A7031475E0AE}" destId="{1F0AFBAB-8B14-8746-99A9-996F96AA11A1}" srcOrd="0" destOrd="0" presId="urn:microsoft.com/office/officeart/2005/8/layout/orgChart1"/>
    <dgm:cxn modelId="{3E09B299-786B-DC48-9A46-3B00C942F265}" type="presOf" srcId="{52CF6F33-88B8-6F42-989D-65E1E0A9E456}" destId="{DEC5074D-60F6-B340-882E-41B7D6430305}" srcOrd="0" destOrd="0" presId="urn:microsoft.com/office/officeart/2005/8/layout/orgChart1"/>
    <dgm:cxn modelId="{2A06FA99-3F0A-5042-91C8-7FED7052DE91}" type="presOf" srcId="{37BD8AE3-51C2-E149-9BFA-B54AA00DC331}" destId="{0314A6DD-FFE0-6A4A-9B12-C52CDF67A904}" srcOrd="0" destOrd="0" presId="urn:microsoft.com/office/officeart/2005/8/layout/orgChart1"/>
    <dgm:cxn modelId="{FA98B79B-A9BE-CF43-A22A-B775B432C03E}" type="presOf" srcId="{9E21207B-4A43-1343-B162-02F0999DAF51}" destId="{9401A286-6A69-7844-AE96-E0FED6BCF6C8}" srcOrd="0" destOrd="0" presId="urn:microsoft.com/office/officeart/2005/8/layout/orgChart1"/>
    <dgm:cxn modelId="{5225379D-A7C8-8545-85C3-DCDF28EBD5C0}" type="presOf" srcId="{B94CDD90-8348-944E-B029-1DCC48A03799}" destId="{FBE4C0B8-6C39-A54E-85D0-D25BB9266AA9}" srcOrd="0" destOrd="0" presId="urn:microsoft.com/office/officeart/2005/8/layout/orgChart1"/>
    <dgm:cxn modelId="{E8FE5E9D-90C2-2D4C-AEDD-A38234D624C1}" type="presOf" srcId="{3694EE40-6A1D-EE4C-ADBB-789C740F59B1}" destId="{373775D4-4DE2-B844-9B46-EA120335E168}" srcOrd="1" destOrd="0" presId="urn:microsoft.com/office/officeart/2005/8/layout/orgChart1"/>
    <dgm:cxn modelId="{91F1449D-8029-3848-AF90-A6E5589962C4}" type="presOf" srcId="{62C51AEE-05A0-D241-9BA0-D42AF99BDAC0}" destId="{BDF7162B-F434-6B4E-A78C-23B60249E68B}" srcOrd="1" destOrd="0" presId="urn:microsoft.com/office/officeart/2005/8/layout/orgChart1"/>
    <dgm:cxn modelId="{93673F9E-36D7-3D45-A443-0DD176317D2A}" type="presOf" srcId="{9E780E12-FC23-DC42-8249-21CD9C20AC1A}" destId="{E1CBC568-962B-9B46-9611-5434FFB16649}" srcOrd="0" destOrd="0" presId="urn:microsoft.com/office/officeart/2005/8/layout/orgChart1"/>
    <dgm:cxn modelId="{4806809E-C9C9-0C41-BF8A-A3CF3FAAB08E}" type="presOf" srcId="{649B0BA8-4FED-7542-8F21-A7DC1AE0B970}" destId="{7A970BA3-14EF-F241-806E-67D770A887AA}" srcOrd="0" destOrd="0" presId="urn:microsoft.com/office/officeart/2005/8/layout/orgChart1"/>
    <dgm:cxn modelId="{74E2C29E-E4FC-2B4C-A34C-ECD8C7CA67FF}" type="presOf" srcId="{176A4AC1-4FB8-D546-8A7A-80F4E61BAD5B}" destId="{AF3A6AF5-E550-8247-B3AE-5A858EBCC0C9}" srcOrd="0" destOrd="0" presId="urn:microsoft.com/office/officeart/2005/8/layout/orgChart1"/>
    <dgm:cxn modelId="{38234C9F-0A35-9A45-94CF-C09A88770756}" type="presOf" srcId="{6B7DC20F-8388-4945-9CD3-920DF0F9465F}" destId="{CB228964-F2B8-2D43-ADB4-B5AA76C7CD83}" srcOrd="0" destOrd="0" presId="urn:microsoft.com/office/officeart/2005/8/layout/orgChart1"/>
    <dgm:cxn modelId="{8F945DA0-8721-A644-8B42-7FE7AC26B213}" srcId="{0381FBF5-CD65-1C41-A81E-140E103A5722}" destId="{E67841C7-85D8-244D-8AAD-3082472049DD}" srcOrd="3" destOrd="0" parTransId="{848672E6-4503-424F-9B2E-EBCBE589B32B}" sibTransId="{C40B1C67-38E2-B647-8CDF-2AFFEF5ABCE5}"/>
    <dgm:cxn modelId="{E166F6A2-AECC-024C-B2B3-B6586684E261}" type="presOf" srcId="{EE52B432-E00D-9C4D-8931-6C486C943433}" destId="{C3FDEBB8-9D42-0C4B-BA70-6EA495DCF7F4}" srcOrd="0" destOrd="0" presId="urn:microsoft.com/office/officeart/2005/8/layout/orgChart1"/>
    <dgm:cxn modelId="{C1D135A3-05D7-A84B-8689-223575128A1F}" type="presOf" srcId="{6D693B4D-6D86-CC42-B078-263F3970B273}" destId="{F3679DA7-273F-D944-9FFE-51D88E8E67BD}" srcOrd="1" destOrd="0" presId="urn:microsoft.com/office/officeart/2005/8/layout/orgChart1"/>
    <dgm:cxn modelId="{BBADB8A3-869E-8D49-AA1A-2E9271758355}" srcId="{83BF3B28-DDCB-104E-AEC2-DE6CACD41D22}" destId="{786EE94F-DFFC-5B45-9676-419994D94163}" srcOrd="3" destOrd="0" parTransId="{CAA460E7-6A28-164A-8FF9-E415124A629B}" sibTransId="{0ACEC8B8-2CD3-8945-A7C9-CCE2907E4A2A}"/>
    <dgm:cxn modelId="{81B363A4-A9C3-A441-AEAA-857B791E8BF4}" type="presOf" srcId="{E1F05061-BDA0-344D-859E-2B73DC2A1CD8}" destId="{0A2382AB-5189-5244-8FD1-8D534A8C0DE7}" srcOrd="1" destOrd="0" presId="urn:microsoft.com/office/officeart/2005/8/layout/orgChart1"/>
    <dgm:cxn modelId="{DF89FFA5-5245-2E4B-A874-B6A68A4DBFA8}" type="presOf" srcId="{D0C5010A-9148-2E42-A0CB-C19671395E2C}" destId="{CFEC7DA7-06D7-1440-9C32-730F1DFA6735}" srcOrd="1" destOrd="0" presId="urn:microsoft.com/office/officeart/2005/8/layout/orgChart1"/>
    <dgm:cxn modelId="{46B97BA6-3116-804E-BE5B-B089430BBA18}" type="presOf" srcId="{52CF6F33-88B8-6F42-989D-65E1E0A9E456}" destId="{E07921F5-235C-3A4A-B5C9-8EB0D93FF3AA}" srcOrd="1" destOrd="0" presId="urn:microsoft.com/office/officeart/2005/8/layout/orgChart1"/>
    <dgm:cxn modelId="{DE33C5A6-99B0-AF42-B1C1-99E02878F01B}" type="presOf" srcId="{394DA995-E9E4-9744-8F2E-0BB460693581}" destId="{BDEBF1D7-70B5-C246-B9D7-47DF5B7DC9F2}" srcOrd="0" destOrd="0" presId="urn:microsoft.com/office/officeart/2005/8/layout/orgChart1"/>
    <dgm:cxn modelId="{4BD2E9A9-C8FF-ED4D-99E3-8CDBD350CCEC}" type="presOf" srcId="{054851B5-6BE8-E340-AE90-355E7E08CC44}" destId="{0F79F015-8F37-AE4A-B3FF-1A61BBB1A823}" srcOrd="0" destOrd="0" presId="urn:microsoft.com/office/officeart/2005/8/layout/orgChart1"/>
    <dgm:cxn modelId="{FAE80FAB-3C12-694F-9B58-A67D8B9C3E65}" type="presOf" srcId="{8F6211CA-4715-6D4F-A0B6-165C63334DED}" destId="{4D6651AF-94BE-2145-88EC-01264914E63F}" srcOrd="0" destOrd="0" presId="urn:microsoft.com/office/officeart/2005/8/layout/orgChart1"/>
    <dgm:cxn modelId="{86D740AF-3F79-A549-AA99-5C24DC0AE281}" type="presOf" srcId="{7021AA23-C15D-614D-BBC7-548352ABD339}" destId="{6B483D3A-94A5-B84F-BCEF-DF90649B938C}" srcOrd="1" destOrd="0" presId="urn:microsoft.com/office/officeart/2005/8/layout/orgChart1"/>
    <dgm:cxn modelId="{E75314B1-EF3C-3B47-AADD-06572EE405EE}" type="presOf" srcId="{7021AA23-C15D-614D-BBC7-548352ABD339}" destId="{8A848E68-679B-7644-A0AB-E9A677216059}" srcOrd="0" destOrd="0" presId="urn:microsoft.com/office/officeart/2005/8/layout/orgChart1"/>
    <dgm:cxn modelId="{5088D4B1-4D50-CF48-A34C-A78ABE0BC487}" srcId="{7021AA23-C15D-614D-BBC7-548352ABD339}" destId="{6D693B4D-6D86-CC42-B078-263F3970B273}" srcOrd="3" destOrd="0" parTransId="{005CBB9F-86A8-3B49-BAB6-E603A958D592}" sibTransId="{0B33EC34-6F8F-5B45-ABF8-48C540F80EF2}"/>
    <dgm:cxn modelId="{969CFFB1-E88F-AF4C-B7F8-26F6CD3B1A8E}" type="presOf" srcId="{005CBB9F-86A8-3B49-BAB6-E603A958D592}" destId="{37F2E476-1CD0-D949-9424-E68C29194D8C}" srcOrd="0" destOrd="0" presId="urn:microsoft.com/office/officeart/2005/8/layout/orgChart1"/>
    <dgm:cxn modelId="{ECCB83B2-639F-F944-997B-CF83CF6E3F3E}" type="presOf" srcId="{E67841C7-85D8-244D-8AAD-3082472049DD}" destId="{8D73DF0A-A063-904C-991B-360B6CCB3339}" srcOrd="1" destOrd="0" presId="urn:microsoft.com/office/officeart/2005/8/layout/orgChart1"/>
    <dgm:cxn modelId="{D36C3BB4-C288-494E-A149-34E89B81841B}" type="presOf" srcId="{F965893F-D3CD-524C-A048-4DC441A0BEB4}" destId="{37E24660-A462-0547-B04F-85F0A7F4F8F8}" srcOrd="0" destOrd="0" presId="urn:microsoft.com/office/officeart/2005/8/layout/orgChart1"/>
    <dgm:cxn modelId="{76933FB4-8610-8042-8368-1ADEB0043A2B}" srcId="{B137A0AB-D27D-F94E-B378-C71ED7E9276C}" destId="{60629B4D-9237-D348-8CCA-A7031475E0AE}" srcOrd="4" destOrd="0" parTransId="{B94CDD90-8348-944E-B029-1DCC48A03799}" sibTransId="{4696C551-20E7-3249-9774-5847AD6B7075}"/>
    <dgm:cxn modelId="{3EB864B6-115E-D845-A24E-FBEEFF1BB7A6}" type="presOf" srcId="{180B1F31-04BB-3D46-B340-9591D64DEBBF}" destId="{68A65FBE-ADAF-2A48-A542-3B1415C30A72}" srcOrd="1" destOrd="0" presId="urn:microsoft.com/office/officeart/2005/8/layout/orgChart1"/>
    <dgm:cxn modelId="{53CA5FB8-6976-8740-A16D-C83D81D682DC}" type="presOf" srcId="{BA38795F-36EE-E54B-845F-84397DD1B269}" destId="{617F547C-6430-6D4C-9E6C-BEAA194C5B9F}" srcOrd="0" destOrd="0" presId="urn:microsoft.com/office/officeart/2005/8/layout/orgChart1"/>
    <dgm:cxn modelId="{3280B2B8-6458-1943-AFA2-6352FE5BFD79}" srcId="{D0C5010A-9148-2E42-A0CB-C19671395E2C}" destId="{038DA7DF-8F3F-854D-BC63-183F42CB7976}" srcOrd="7" destOrd="0" parTransId="{37BD8AE3-51C2-E149-9BFA-B54AA00DC331}" sibTransId="{FACFEF01-3CD5-0A4A-816E-4B24EDBE7CD2}"/>
    <dgm:cxn modelId="{136AEBBA-0D95-A743-8D2A-455C372BB9CF}" type="presOf" srcId="{6811A8E9-93FD-0348-B6CD-94582C49224A}" destId="{4395C099-01D8-5C4E-8710-EE9544B95B50}" srcOrd="0" destOrd="0" presId="urn:microsoft.com/office/officeart/2005/8/layout/orgChart1"/>
    <dgm:cxn modelId="{9E2BD5BB-DA2B-3545-872A-A14993BB199A}" type="presOf" srcId="{79F3A676-E7BF-AD4D-A38B-647AF8D2F7D1}" destId="{B74699A6-8D94-E74F-98D1-011203ABFB4A}" srcOrd="0" destOrd="0" presId="urn:microsoft.com/office/officeart/2005/8/layout/orgChart1"/>
    <dgm:cxn modelId="{EA7737BE-9EA0-4C49-A3F6-4AE3B29B382B}" srcId="{60629B4D-9237-D348-8CCA-A7031475E0AE}" destId="{D2FC2E68-015B-7649-B291-8F3CB0C5A002}" srcOrd="1" destOrd="0" parTransId="{4081F560-C1F1-9849-B7EC-F30742CE22D5}" sibTransId="{9162D0FF-6EA2-9F44-9A79-319ACB8842AD}"/>
    <dgm:cxn modelId="{6A154FC5-C9DC-1747-8A19-541141D27350}" type="presOf" srcId="{5EC7F44D-6350-2246-AF78-F0E2DF48896D}" destId="{F6BC05E1-949D-1B48-AA43-6C723CA66FA6}" srcOrd="0" destOrd="0" presId="urn:microsoft.com/office/officeart/2005/8/layout/orgChart1"/>
    <dgm:cxn modelId="{03B252C6-31A3-3F43-983D-40E732E7DDEB}" srcId="{32F2D8A8-FA35-9A4F-B957-EBA04158D182}" destId="{62C51AEE-05A0-D241-9BA0-D42AF99BDAC0}" srcOrd="3" destOrd="0" parTransId="{AB79AC10-431C-BE49-8DB3-32A4B1F35B52}" sibTransId="{C4AFC4E6-C901-1B4C-B807-2C6A39453A96}"/>
    <dgm:cxn modelId="{6DA039C7-0007-0344-A9EE-4C274ABC6863}" srcId="{B137A0AB-D27D-F94E-B378-C71ED7E9276C}" destId="{83BF3B28-DDCB-104E-AEC2-DE6CACD41D22}" srcOrd="2" destOrd="0" parTransId="{E2FE4331-76C6-FE45-96C7-A0B30F10352B}" sibTransId="{EDEB560F-DC43-3C40-B8FF-B33E7DAA7D56}"/>
    <dgm:cxn modelId="{365E0ED9-A7E6-5F41-B81F-D8DF6CF7008D}" type="presOf" srcId="{D8F29C5E-021B-494E-8FEB-C3CCC6D0A352}" destId="{01374507-C29F-1547-8397-87918B1A8005}" srcOrd="0" destOrd="0" presId="urn:microsoft.com/office/officeart/2005/8/layout/orgChart1"/>
    <dgm:cxn modelId="{33D009DA-BF8B-084C-839C-5406953C9339}" srcId="{32F2D8A8-FA35-9A4F-B957-EBA04158D182}" destId="{0A774C54-D81A-AA4C-8AF1-0D7EB33587D8}" srcOrd="0" destOrd="0" parTransId="{5DBB5110-EA44-3A4C-946A-B4C47D154595}" sibTransId="{702476F1-1DF4-D346-A049-9C41ACB897C8}"/>
    <dgm:cxn modelId="{33D91DDF-2B1A-F644-A56C-885E9CB8B2CF}" type="presOf" srcId="{19A95069-9D2A-E243-80AA-37FE3AD9CC74}" destId="{F0DC4154-31CB-B045-8858-DF70AA6DFCD5}" srcOrd="1" destOrd="0" presId="urn:microsoft.com/office/officeart/2005/8/layout/orgChart1"/>
    <dgm:cxn modelId="{3397C0DF-ABCC-9342-9F7F-F6388FD9D05D}" type="presOf" srcId="{D2FC2E68-015B-7649-B291-8F3CB0C5A002}" destId="{A599E074-2287-424B-838B-FE79B1FF229A}" srcOrd="1" destOrd="0" presId="urn:microsoft.com/office/officeart/2005/8/layout/orgChart1"/>
    <dgm:cxn modelId="{878C1FE0-E982-AE42-AAF4-F122ADDAD9A9}" type="presOf" srcId="{4081F560-C1F1-9849-B7EC-F30742CE22D5}" destId="{D394A8F1-4F5E-0649-B1F0-517F19493256}" srcOrd="0" destOrd="0" presId="urn:microsoft.com/office/officeart/2005/8/layout/orgChart1"/>
    <dgm:cxn modelId="{441163E1-A7D7-404E-8AB7-97782E5C5155}" type="presOf" srcId="{BBCAB2AB-7FF8-7E47-9280-F77C3F95C5A6}" destId="{B2C2F6BF-0EAC-224D-B799-7B1F52EDCEAC}" srcOrd="0" destOrd="0" presId="urn:microsoft.com/office/officeart/2005/8/layout/orgChart1"/>
    <dgm:cxn modelId="{0AB455E1-E82E-2843-8F8C-CB20A0561BE4}" type="presOf" srcId="{E67841C7-85D8-244D-8AAD-3082472049DD}" destId="{A8C197A8-A446-9E4E-8373-8E406F78E9F2}" srcOrd="0" destOrd="0" presId="urn:microsoft.com/office/officeart/2005/8/layout/orgChart1"/>
    <dgm:cxn modelId="{115311E2-5B87-F54E-A3D8-1AEE396A11DC}" type="presOf" srcId="{B08C1CD9-2CE2-CA4A-964F-1F335792845B}" destId="{740D98CC-1A69-B446-A4FA-D5FF0FCBDB0E}" srcOrd="0" destOrd="0" presId="urn:microsoft.com/office/officeart/2005/8/layout/orgChart1"/>
    <dgm:cxn modelId="{5274E6E2-8C36-7241-BB33-C02A57C5A660}" type="presOf" srcId="{180B1F31-04BB-3D46-B340-9591D64DEBBF}" destId="{AAF3CFEA-349D-AA44-8E9B-CD9EA49E6510}" srcOrd="0" destOrd="0" presId="urn:microsoft.com/office/officeart/2005/8/layout/orgChart1"/>
    <dgm:cxn modelId="{1891ADE3-7FBD-5241-8B7E-57DBFF1AD2C9}" type="presOf" srcId="{CB8AB1DA-8990-814E-9D43-1083F371256E}" destId="{105E30F2-C290-0443-82B1-CB221FDA8370}" srcOrd="1" destOrd="0" presId="urn:microsoft.com/office/officeart/2005/8/layout/orgChart1"/>
    <dgm:cxn modelId="{5E09DAE3-94FD-4445-8936-DD14D961D946}" type="presOf" srcId="{308D11A7-C95A-8547-8640-6F22D2C4BA1A}" destId="{C1744C61-C522-BA48-A83F-3BEFA37E7B8F}" srcOrd="0" destOrd="0" presId="urn:microsoft.com/office/officeart/2005/8/layout/orgChart1"/>
    <dgm:cxn modelId="{0B68F0E3-BF0A-9A42-91BD-5231EA6A102F}" type="presOf" srcId="{86C9B910-5CD1-1C4E-ABEC-9152D4CDFB1A}" destId="{E5615A1A-122F-794E-8216-294A0003D309}" srcOrd="1" destOrd="0" presId="urn:microsoft.com/office/officeart/2005/8/layout/orgChart1"/>
    <dgm:cxn modelId="{B10F79E7-0A3D-EA46-A512-7B316B8394C6}" srcId="{F4A30443-B1BA-AB43-97E1-C1ED38CB11B6}" destId="{B137A0AB-D27D-F94E-B378-C71ED7E9276C}" srcOrd="0" destOrd="0" parTransId="{9A178BF7-2A93-F747-B1C5-5282E19CCB18}" sibTransId="{E2BFFD5C-D6D4-524A-BC42-F079F17D75F1}"/>
    <dgm:cxn modelId="{AEF8A7E7-38A4-914B-B890-E4C319AB35A2}" srcId="{D0C5010A-9148-2E42-A0CB-C19671395E2C}" destId="{3694EE40-6A1D-EE4C-ADBB-789C740F59B1}" srcOrd="6" destOrd="0" parTransId="{D876FC29-44C5-094A-B74E-C37367337A79}" sibTransId="{338B55BF-6316-B644-B504-7562EE4D7728}"/>
    <dgm:cxn modelId="{61199AEA-D30E-0A42-B8BD-E86BD9BD2FD6}" type="presOf" srcId="{60629B4D-9237-D348-8CCA-A7031475E0AE}" destId="{5F5FF21C-E067-514A-8989-CD9F998E1622}" srcOrd="1" destOrd="0" presId="urn:microsoft.com/office/officeart/2005/8/layout/orgChart1"/>
    <dgm:cxn modelId="{0429AFEC-99A2-734A-9B84-75B5E680B63E}" type="presOf" srcId="{013A5F8E-EC5A-9A41-A82D-9DE9DE4B1CA6}" destId="{9AB14889-72EA-1046-A5AD-6C32DE9DFCC4}" srcOrd="0" destOrd="0" presId="urn:microsoft.com/office/officeart/2005/8/layout/orgChart1"/>
    <dgm:cxn modelId="{84D4D2EC-89F6-2E48-9A25-B337739AB182}" srcId="{32F2D8A8-FA35-9A4F-B957-EBA04158D182}" destId="{D8F29C5E-021B-494E-8FEB-C3CCC6D0A352}" srcOrd="5" destOrd="0" parTransId="{38BA7BCD-C58A-4449-BDC7-08790FCC27D6}" sibTransId="{9B325977-7C06-C146-9867-E49B56B1582A}"/>
    <dgm:cxn modelId="{E2EBAAEF-A847-9D4E-BF4C-294FDF8614F8}" type="presOf" srcId="{B137A0AB-D27D-F94E-B378-C71ED7E9276C}" destId="{B185DFD9-1493-794D-B7CB-8D68186FC90D}" srcOrd="0" destOrd="0" presId="urn:microsoft.com/office/officeart/2005/8/layout/orgChart1"/>
    <dgm:cxn modelId="{9B6B3CF3-7EB0-3B45-B2CC-BFF474CE0090}" srcId="{60629B4D-9237-D348-8CCA-A7031475E0AE}" destId="{257AD341-2964-E341-ADD5-477D25B0AE03}" srcOrd="3" destOrd="0" parTransId="{BBCAB2AB-7FF8-7E47-9280-F77C3F95C5A6}" sibTransId="{63289101-E359-1044-984B-36C8A1FAAE7E}"/>
    <dgm:cxn modelId="{5DA316F4-D50F-5946-B3CD-B564D5AF6E9E}" srcId="{83BF3B28-DDCB-104E-AEC2-DE6CACD41D22}" destId="{180B1F31-04BB-3D46-B340-9591D64DEBBF}" srcOrd="1" destOrd="0" parTransId="{7DC0CB70-66BE-6948-A666-5E6B5696B575}" sibTransId="{D9597AB0-F504-A445-BDE7-7E08A0777CFC}"/>
    <dgm:cxn modelId="{ECAD73F4-E2F3-2040-AECF-3414C5B2882B}" type="presOf" srcId="{786EE94F-DFFC-5B45-9676-419994D94163}" destId="{C93787AA-2472-A642-820D-3A8740D55E0A}" srcOrd="1" destOrd="0" presId="urn:microsoft.com/office/officeart/2005/8/layout/orgChart1"/>
    <dgm:cxn modelId="{FB8D2AF5-5984-1644-9A17-C1C376004C13}" type="presOf" srcId="{257AD341-2964-E341-ADD5-477D25B0AE03}" destId="{5CC7DC7B-FE17-0847-9E81-29854FFED3AC}" srcOrd="0" destOrd="0" presId="urn:microsoft.com/office/officeart/2005/8/layout/orgChart1"/>
    <dgm:cxn modelId="{D7FB8AF6-BA98-D649-A5DC-5B7C797643EF}" type="presOf" srcId="{D2FC2E68-015B-7649-B291-8F3CB0C5A002}" destId="{77330B82-FD99-C947-BA5D-50CB08BDB529}" srcOrd="0" destOrd="0" presId="urn:microsoft.com/office/officeart/2005/8/layout/orgChart1"/>
    <dgm:cxn modelId="{71F80EFE-EA29-5946-B356-D502DBF423D2}" type="presOf" srcId="{848672E6-4503-424F-9B2E-EBCBE589B32B}" destId="{994928F3-7E55-3F4A-A44F-B8C7BB1A0F8D}" srcOrd="0" destOrd="0" presId="urn:microsoft.com/office/officeart/2005/8/layout/orgChart1"/>
    <dgm:cxn modelId="{6D7FC94A-4A1E-BB41-A5C4-AC7D7BCDBE5D}" type="presParOf" srcId="{3EE0A302-17CE-2243-9237-57A36054BA62}" destId="{3C76EB98-8F8D-BE42-AE66-D5300CF92BA8}" srcOrd="0" destOrd="0" presId="urn:microsoft.com/office/officeart/2005/8/layout/orgChart1"/>
    <dgm:cxn modelId="{D73D1168-A943-8C4F-AC89-DA25D13813C9}" type="presParOf" srcId="{3C76EB98-8F8D-BE42-AE66-D5300CF92BA8}" destId="{3D378749-26A3-AE42-853E-901DBCAD9537}" srcOrd="0" destOrd="0" presId="urn:microsoft.com/office/officeart/2005/8/layout/orgChart1"/>
    <dgm:cxn modelId="{5C7725C7-B06A-C845-8F51-C4B7BD29B5E9}" type="presParOf" srcId="{3D378749-26A3-AE42-853E-901DBCAD9537}" destId="{B185DFD9-1493-794D-B7CB-8D68186FC90D}" srcOrd="0" destOrd="0" presId="urn:microsoft.com/office/officeart/2005/8/layout/orgChart1"/>
    <dgm:cxn modelId="{056121B6-C1DB-F549-97D9-4EB2F7EE5FE6}" type="presParOf" srcId="{3D378749-26A3-AE42-853E-901DBCAD9537}" destId="{31F12219-972D-2044-B5E9-E743E992C638}" srcOrd="1" destOrd="0" presId="urn:microsoft.com/office/officeart/2005/8/layout/orgChart1"/>
    <dgm:cxn modelId="{46CA1EE5-87A7-D84F-9974-0D2F2388750B}" type="presParOf" srcId="{3C76EB98-8F8D-BE42-AE66-D5300CF92BA8}" destId="{C40E60FD-DA4A-7044-BC96-949D144AFF21}" srcOrd="1" destOrd="0" presId="urn:microsoft.com/office/officeart/2005/8/layout/orgChart1"/>
    <dgm:cxn modelId="{F7C5EC01-6E88-8A48-A036-64FA1D679556}" type="presParOf" srcId="{C40E60FD-DA4A-7044-BC96-949D144AFF21}" destId="{F44CBF73-D8C7-9344-BDC8-17CD505440F6}" srcOrd="0" destOrd="0" presId="urn:microsoft.com/office/officeart/2005/8/layout/orgChart1"/>
    <dgm:cxn modelId="{C6EDDA33-6161-2448-9F3F-CFF400C89775}" type="presParOf" srcId="{C40E60FD-DA4A-7044-BC96-949D144AFF21}" destId="{799DBF65-A805-6A47-9B10-88A55CE5BEFC}" srcOrd="1" destOrd="0" presId="urn:microsoft.com/office/officeart/2005/8/layout/orgChart1"/>
    <dgm:cxn modelId="{96D49227-CBF9-194A-A09C-33E0D31CDBB6}" type="presParOf" srcId="{799DBF65-A805-6A47-9B10-88A55CE5BEFC}" destId="{2BCAA2AA-8DD1-FD46-BAD2-0E52F2A69945}" srcOrd="0" destOrd="0" presId="urn:microsoft.com/office/officeart/2005/8/layout/orgChart1"/>
    <dgm:cxn modelId="{DEA38AEF-2178-334C-993B-8C7E1DB5861C}" type="presParOf" srcId="{2BCAA2AA-8DD1-FD46-BAD2-0E52F2A69945}" destId="{B6FCF763-1FE6-8340-8A99-93D3D23C332C}" srcOrd="0" destOrd="0" presId="urn:microsoft.com/office/officeart/2005/8/layout/orgChart1"/>
    <dgm:cxn modelId="{5024F3C6-3BB2-7540-8306-28CD99738CF8}" type="presParOf" srcId="{2BCAA2AA-8DD1-FD46-BAD2-0E52F2A69945}" destId="{604B9471-01EE-A341-8DB7-515243F9C713}" srcOrd="1" destOrd="0" presId="urn:microsoft.com/office/officeart/2005/8/layout/orgChart1"/>
    <dgm:cxn modelId="{25930C53-A2ED-3241-BD57-7782D7B5BA6B}" type="presParOf" srcId="{799DBF65-A805-6A47-9B10-88A55CE5BEFC}" destId="{F1ADAC1B-D0A4-174B-914F-003AB4B20695}" srcOrd="1" destOrd="0" presId="urn:microsoft.com/office/officeart/2005/8/layout/orgChart1"/>
    <dgm:cxn modelId="{ABFCED8D-6F66-F640-8F8A-BE66100E34BE}" type="presParOf" srcId="{F1ADAC1B-D0A4-174B-914F-003AB4B20695}" destId="{562741D4-520C-7B46-A061-9596FDBF5778}" srcOrd="0" destOrd="0" presId="urn:microsoft.com/office/officeart/2005/8/layout/orgChart1"/>
    <dgm:cxn modelId="{7456A84B-CC52-2E46-892D-B5105E6FA306}" type="presParOf" srcId="{F1ADAC1B-D0A4-174B-914F-003AB4B20695}" destId="{6F5B047B-16C3-054C-B5EF-258CB2F11651}" srcOrd="1" destOrd="0" presId="urn:microsoft.com/office/officeart/2005/8/layout/orgChart1"/>
    <dgm:cxn modelId="{C10BAA34-2602-564A-A559-C5B8CCDAEDEE}" type="presParOf" srcId="{6F5B047B-16C3-054C-B5EF-258CB2F11651}" destId="{D8EB9665-43B0-A543-A796-926B19D9A3DD}" srcOrd="0" destOrd="0" presId="urn:microsoft.com/office/officeart/2005/8/layout/orgChart1"/>
    <dgm:cxn modelId="{3D637036-E167-804E-B6E9-D4764E347097}" type="presParOf" srcId="{D8EB9665-43B0-A543-A796-926B19D9A3DD}" destId="{AAD3E4BF-6EC9-6A4A-9FF4-E9FF652DFE4C}" srcOrd="0" destOrd="0" presId="urn:microsoft.com/office/officeart/2005/8/layout/orgChart1"/>
    <dgm:cxn modelId="{0905A938-567F-AE44-A6DF-27DB61C9BADF}" type="presParOf" srcId="{D8EB9665-43B0-A543-A796-926B19D9A3DD}" destId="{08E28292-C65B-394C-B26D-ABF7F3CD0B37}" srcOrd="1" destOrd="0" presId="urn:microsoft.com/office/officeart/2005/8/layout/orgChart1"/>
    <dgm:cxn modelId="{C5E3E307-53A1-3A42-92A4-72FD15016819}" type="presParOf" srcId="{6F5B047B-16C3-054C-B5EF-258CB2F11651}" destId="{D1A8110A-4E92-8143-B4A2-BFF2DFBE7032}" srcOrd="1" destOrd="0" presId="urn:microsoft.com/office/officeart/2005/8/layout/orgChart1"/>
    <dgm:cxn modelId="{6C149B07-15D7-EA4D-AC89-E25B7D314EC6}" type="presParOf" srcId="{6F5B047B-16C3-054C-B5EF-258CB2F11651}" destId="{ACF556AC-3EB9-2546-AEDF-3774791462E4}" srcOrd="2" destOrd="0" presId="urn:microsoft.com/office/officeart/2005/8/layout/orgChart1"/>
    <dgm:cxn modelId="{5308518C-6F23-5C4B-9867-DBD75D3E0046}" type="presParOf" srcId="{F1ADAC1B-D0A4-174B-914F-003AB4B20695}" destId="{C7B19610-951D-644C-9E6C-6B0446E5104A}" srcOrd="2" destOrd="0" presId="urn:microsoft.com/office/officeart/2005/8/layout/orgChart1"/>
    <dgm:cxn modelId="{CF05C77E-2B46-9744-BB68-4883CD539965}" type="presParOf" srcId="{F1ADAC1B-D0A4-174B-914F-003AB4B20695}" destId="{6C9AB6D4-C35B-9447-8136-573AC3A03241}" srcOrd="3" destOrd="0" presId="urn:microsoft.com/office/officeart/2005/8/layout/orgChart1"/>
    <dgm:cxn modelId="{25BE3ED4-5317-754F-9947-CF0AD505D267}" type="presParOf" srcId="{6C9AB6D4-C35B-9447-8136-573AC3A03241}" destId="{5E5D9DE3-EB85-004D-B9CC-CD8EA7DC09C1}" srcOrd="0" destOrd="0" presId="urn:microsoft.com/office/officeart/2005/8/layout/orgChart1"/>
    <dgm:cxn modelId="{D59ADE9E-A532-5045-A061-B1B5870E71B1}" type="presParOf" srcId="{5E5D9DE3-EB85-004D-B9CC-CD8EA7DC09C1}" destId="{617F547C-6430-6D4C-9E6C-BEAA194C5B9F}" srcOrd="0" destOrd="0" presId="urn:microsoft.com/office/officeart/2005/8/layout/orgChart1"/>
    <dgm:cxn modelId="{75187E6F-68ED-8F42-88AB-FD26601052EB}" type="presParOf" srcId="{5E5D9DE3-EB85-004D-B9CC-CD8EA7DC09C1}" destId="{61D7D4A7-FEB7-DD4B-A1E9-EB8B2C54991B}" srcOrd="1" destOrd="0" presId="urn:microsoft.com/office/officeart/2005/8/layout/orgChart1"/>
    <dgm:cxn modelId="{32840FCE-0A1C-284B-B885-5C47C1596016}" type="presParOf" srcId="{6C9AB6D4-C35B-9447-8136-573AC3A03241}" destId="{0270ABBC-3A19-CF46-BAA8-D02BFD1DCFAA}" srcOrd="1" destOrd="0" presId="urn:microsoft.com/office/officeart/2005/8/layout/orgChart1"/>
    <dgm:cxn modelId="{B4385E66-2624-4E41-936B-C63762EA67B0}" type="presParOf" srcId="{6C9AB6D4-C35B-9447-8136-573AC3A03241}" destId="{7BA0D6F4-1841-6844-AB6A-0112309A2812}" srcOrd="2" destOrd="0" presId="urn:microsoft.com/office/officeart/2005/8/layout/orgChart1"/>
    <dgm:cxn modelId="{248EEDA8-02CE-0447-8E9D-0EA010E13E0E}" type="presParOf" srcId="{F1ADAC1B-D0A4-174B-914F-003AB4B20695}" destId="{9501E2DD-5AFC-0947-8E87-1198E5303080}" srcOrd="4" destOrd="0" presId="urn:microsoft.com/office/officeart/2005/8/layout/orgChart1"/>
    <dgm:cxn modelId="{55056442-64DB-8243-92C6-72CE77ECEA57}" type="presParOf" srcId="{F1ADAC1B-D0A4-174B-914F-003AB4B20695}" destId="{7E172754-31A3-6147-BBB3-5D371EE85D0F}" srcOrd="5" destOrd="0" presId="urn:microsoft.com/office/officeart/2005/8/layout/orgChart1"/>
    <dgm:cxn modelId="{A86E1683-B03E-1A4B-8610-6C9911250E1A}" type="presParOf" srcId="{7E172754-31A3-6147-BBB3-5D371EE85D0F}" destId="{F487A25F-C7AC-644F-A49F-1153C3362B54}" srcOrd="0" destOrd="0" presId="urn:microsoft.com/office/officeart/2005/8/layout/orgChart1"/>
    <dgm:cxn modelId="{6BFA45FD-6DE0-D642-AA8C-19B94E262675}" type="presParOf" srcId="{F487A25F-C7AC-644F-A49F-1153C3362B54}" destId="{4395C099-01D8-5C4E-8710-EE9544B95B50}" srcOrd="0" destOrd="0" presId="urn:microsoft.com/office/officeart/2005/8/layout/orgChart1"/>
    <dgm:cxn modelId="{69DF7D36-B2E8-EE43-B181-016598E1C61D}" type="presParOf" srcId="{F487A25F-C7AC-644F-A49F-1153C3362B54}" destId="{559AE634-6215-E04E-956E-81E8CD288ED3}" srcOrd="1" destOrd="0" presId="urn:microsoft.com/office/officeart/2005/8/layout/orgChart1"/>
    <dgm:cxn modelId="{8893D31B-F30A-BD41-8AC9-45CE0B03190F}" type="presParOf" srcId="{7E172754-31A3-6147-BBB3-5D371EE85D0F}" destId="{61A377CE-18A6-6E4C-B2EF-BB9344BEEE57}" srcOrd="1" destOrd="0" presId="urn:microsoft.com/office/officeart/2005/8/layout/orgChart1"/>
    <dgm:cxn modelId="{91AE4ADD-0761-584A-AAD9-B3F1558A2B59}" type="presParOf" srcId="{7E172754-31A3-6147-BBB3-5D371EE85D0F}" destId="{D5810A28-65E7-F04C-AB33-E9A41E24E31F}" srcOrd="2" destOrd="0" presId="urn:microsoft.com/office/officeart/2005/8/layout/orgChart1"/>
    <dgm:cxn modelId="{68A69AC8-EFEC-7F4B-9990-6D4250E7825F}" type="presParOf" srcId="{F1ADAC1B-D0A4-174B-914F-003AB4B20695}" destId="{994928F3-7E55-3F4A-A44F-B8C7BB1A0F8D}" srcOrd="6" destOrd="0" presId="urn:microsoft.com/office/officeart/2005/8/layout/orgChart1"/>
    <dgm:cxn modelId="{38A492F1-D3A7-9345-9EF7-FD519C3F188C}" type="presParOf" srcId="{F1ADAC1B-D0A4-174B-914F-003AB4B20695}" destId="{AA27774B-3956-114D-9008-C3506FF25427}" srcOrd="7" destOrd="0" presId="urn:microsoft.com/office/officeart/2005/8/layout/orgChart1"/>
    <dgm:cxn modelId="{B62DEB90-6625-EB43-851D-D826362B68C2}" type="presParOf" srcId="{AA27774B-3956-114D-9008-C3506FF25427}" destId="{7DDD8907-501E-024A-921F-42EE504B1149}" srcOrd="0" destOrd="0" presId="urn:microsoft.com/office/officeart/2005/8/layout/orgChart1"/>
    <dgm:cxn modelId="{EC747AE1-9D99-9E4E-9465-1FE9DC9B25CB}" type="presParOf" srcId="{7DDD8907-501E-024A-921F-42EE504B1149}" destId="{A8C197A8-A446-9E4E-8373-8E406F78E9F2}" srcOrd="0" destOrd="0" presId="urn:microsoft.com/office/officeart/2005/8/layout/orgChart1"/>
    <dgm:cxn modelId="{C406B934-2538-BE4B-BD7E-DB56F2C0FE25}" type="presParOf" srcId="{7DDD8907-501E-024A-921F-42EE504B1149}" destId="{8D73DF0A-A063-904C-991B-360B6CCB3339}" srcOrd="1" destOrd="0" presId="urn:microsoft.com/office/officeart/2005/8/layout/orgChart1"/>
    <dgm:cxn modelId="{6966E103-D896-394D-A4D6-1CBBBABE0376}" type="presParOf" srcId="{AA27774B-3956-114D-9008-C3506FF25427}" destId="{87FE13C6-10D0-3F43-A1FE-0447B77383CD}" srcOrd="1" destOrd="0" presId="urn:microsoft.com/office/officeart/2005/8/layout/orgChart1"/>
    <dgm:cxn modelId="{33CA3BCC-7A5A-CC44-A244-BAE08656495A}" type="presParOf" srcId="{AA27774B-3956-114D-9008-C3506FF25427}" destId="{E54765C2-77DA-784B-9760-C96B4B071A24}" srcOrd="2" destOrd="0" presId="urn:microsoft.com/office/officeart/2005/8/layout/orgChart1"/>
    <dgm:cxn modelId="{D9C34E98-0274-5045-A4F2-0AC5081B21BB}" type="presParOf" srcId="{F1ADAC1B-D0A4-174B-914F-003AB4B20695}" destId="{B2A2CA56-9192-A243-B464-AC69A3B887AF}" srcOrd="8" destOrd="0" presId="urn:microsoft.com/office/officeart/2005/8/layout/orgChart1"/>
    <dgm:cxn modelId="{1C6E2F46-6CC2-4F4F-BE38-FB0E50977089}" type="presParOf" srcId="{F1ADAC1B-D0A4-174B-914F-003AB4B20695}" destId="{1EE8B03D-9158-9142-8517-86A2A33EDF05}" srcOrd="9" destOrd="0" presId="urn:microsoft.com/office/officeart/2005/8/layout/orgChart1"/>
    <dgm:cxn modelId="{96DA8FC6-F817-C343-A0C8-6CBA69B92E5A}" type="presParOf" srcId="{1EE8B03D-9158-9142-8517-86A2A33EDF05}" destId="{1B2D05EB-8525-AB4F-8900-842FE58D29B2}" srcOrd="0" destOrd="0" presId="urn:microsoft.com/office/officeart/2005/8/layout/orgChart1"/>
    <dgm:cxn modelId="{8C7908E2-A689-3C48-A38F-F5DB4FE07304}" type="presParOf" srcId="{1B2D05EB-8525-AB4F-8900-842FE58D29B2}" destId="{4D6651AF-94BE-2145-88EC-01264914E63F}" srcOrd="0" destOrd="0" presId="urn:microsoft.com/office/officeart/2005/8/layout/orgChart1"/>
    <dgm:cxn modelId="{CA2552C6-0DA4-3643-A7A9-2BF1E19D1710}" type="presParOf" srcId="{1B2D05EB-8525-AB4F-8900-842FE58D29B2}" destId="{905D5289-2D3B-604A-9C43-1984F95DAB5E}" srcOrd="1" destOrd="0" presId="urn:microsoft.com/office/officeart/2005/8/layout/orgChart1"/>
    <dgm:cxn modelId="{FEC07985-DFFA-F846-9122-288CC92229B2}" type="presParOf" srcId="{1EE8B03D-9158-9142-8517-86A2A33EDF05}" destId="{083627ED-11F9-934A-84BB-7907E18AF445}" srcOrd="1" destOrd="0" presId="urn:microsoft.com/office/officeart/2005/8/layout/orgChart1"/>
    <dgm:cxn modelId="{5BC8CD04-801C-164D-B79C-16B2F238A41F}" type="presParOf" srcId="{1EE8B03D-9158-9142-8517-86A2A33EDF05}" destId="{F8B90B75-56A6-874D-8FB1-E857E003B439}" srcOrd="2" destOrd="0" presId="urn:microsoft.com/office/officeart/2005/8/layout/orgChart1"/>
    <dgm:cxn modelId="{C560D1D7-6A55-2045-BA8B-FFE1BEE9158B}" type="presParOf" srcId="{799DBF65-A805-6A47-9B10-88A55CE5BEFC}" destId="{9D4D1FB7-0DBE-AA44-BA8D-D3330D29446B}" srcOrd="2" destOrd="0" presId="urn:microsoft.com/office/officeart/2005/8/layout/orgChart1"/>
    <dgm:cxn modelId="{7EC8E6E8-6740-7643-AE76-F906E0907E23}" type="presParOf" srcId="{C40E60FD-DA4A-7044-BC96-949D144AFF21}" destId="{C3FDEBB8-9D42-0C4B-BA70-6EA495DCF7F4}" srcOrd="2" destOrd="0" presId="urn:microsoft.com/office/officeart/2005/8/layout/orgChart1"/>
    <dgm:cxn modelId="{92E7616A-3CF8-C54E-8A35-C46D8A27A60F}" type="presParOf" srcId="{C40E60FD-DA4A-7044-BC96-949D144AFF21}" destId="{08EB8E01-819F-604E-8C6A-64533A7682CB}" srcOrd="3" destOrd="0" presId="urn:microsoft.com/office/officeart/2005/8/layout/orgChart1"/>
    <dgm:cxn modelId="{2AC81D09-9F29-684F-AE09-C5018B0EC778}" type="presParOf" srcId="{08EB8E01-819F-604E-8C6A-64533A7682CB}" destId="{913618E4-8E7B-0E4F-993E-611FD1C73FFC}" srcOrd="0" destOrd="0" presId="urn:microsoft.com/office/officeart/2005/8/layout/orgChart1"/>
    <dgm:cxn modelId="{5BCC6C76-D36D-3041-81DA-D58BFE1992C9}" type="presParOf" srcId="{913618E4-8E7B-0E4F-993E-611FD1C73FFC}" destId="{36C1DB60-7891-874E-A7B0-74D94514FFFA}" srcOrd="0" destOrd="0" presId="urn:microsoft.com/office/officeart/2005/8/layout/orgChart1"/>
    <dgm:cxn modelId="{EFB68B72-CE65-3F41-B16E-00BE715314BF}" type="presParOf" srcId="{913618E4-8E7B-0E4F-993E-611FD1C73FFC}" destId="{CFEC7DA7-06D7-1440-9C32-730F1DFA6735}" srcOrd="1" destOrd="0" presId="urn:microsoft.com/office/officeart/2005/8/layout/orgChart1"/>
    <dgm:cxn modelId="{CDAFAA1E-7240-4845-9E1E-A3BEDCA0ABC5}" type="presParOf" srcId="{08EB8E01-819F-604E-8C6A-64533A7682CB}" destId="{32302C88-6D2E-EE44-9BAF-36666A92E436}" srcOrd="1" destOrd="0" presId="urn:microsoft.com/office/officeart/2005/8/layout/orgChart1"/>
    <dgm:cxn modelId="{A3C80A6F-45B0-594E-BC0A-DB5AA8F17771}" type="presParOf" srcId="{32302C88-6D2E-EE44-9BAF-36666A92E436}" destId="{F786B599-B9DF-784E-ACC9-2EB9621AD304}" srcOrd="0" destOrd="0" presId="urn:microsoft.com/office/officeart/2005/8/layout/orgChart1"/>
    <dgm:cxn modelId="{71C26FB9-F59A-6E4E-92C0-99443DC95D66}" type="presParOf" srcId="{32302C88-6D2E-EE44-9BAF-36666A92E436}" destId="{9DA13EAF-0DC9-1C4B-91D1-F011A5C3E3F0}" srcOrd="1" destOrd="0" presId="urn:microsoft.com/office/officeart/2005/8/layout/orgChart1"/>
    <dgm:cxn modelId="{BCB375DC-BA31-034B-B057-03E45BBD4871}" type="presParOf" srcId="{9DA13EAF-0DC9-1C4B-91D1-F011A5C3E3F0}" destId="{F749E2A8-7BEC-AB4A-9686-A7C0CF5A909A}" srcOrd="0" destOrd="0" presId="urn:microsoft.com/office/officeart/2005/8/layout/orgChart1"/>
    <dgm:cxn modelId="{445473AE-0714-364E-B361-AB3533267FF0}" type="presParOf" srcId="{F749E2A8-7BEC-AB4A-9686-A7C0CF5A909A}" destId="{56480ECC-C676-B64C-AF36-229B4F49EE3A}" srcOrd="0" destOrd="0" presId="urn:microsoft.com/office/officeart/2005/8/layout/orgChart1"/>
    <dgm:cxn modelId="{7476092B-B8BC-F64B-B500-6311E1AACB81}" type="presParOf" srcId="{F749E2A8-7BEC-AB4A-9686-A7C0CF5A909A}" destId="{7EB9026B-1410-154F-B995-C42749D2D6B2}" srcOrd="1" destOrd="0" presId="urn:microsoft.com/office/officeart/2005/8/layout/orgChart1"/>
    <dgm:cxn modelId="{FB0C4009-6EAD-EA4B-B66D-BD20C8745DB1}" type="presParOf" srcId="{9DA13EAF-0DC9-1C4B-91D1-F011A5C3E3F0}" destId="{C79F7B81-D8D7-C94C-92A1-E9DC98F1905D}" srcOrd="1" destOrd="0" presId="urn:microsoft.com/office/officeart/2005/8/layout/orgChart1"/>
    <dgm:cxn modelId="{A6D874B4-889D-CE45-8088-0BDEA15C0CB3}" type="presParOf" srcId="{9DA13EAF-0DC9-1C4B-91D1-F011A5C3E3F0}" destId="{E903EE4E-9326-154E-976A-EB31623A9847}" srcOrd="2" destOrd="0" presId="urn:microsoft.com/office/officeart/2005/8/layout/orgChart1"/>
    <dgm:cxn modelId="{3B527F75-8ED9-C440-8C96-059CE6053B58}" type="presParOf" srcId="{32302C88-6D2E-EE44-9BAF-36666A92E436}" destId="{7E7474A2-F12A-B046-A5F2-DD72B2C4F201}" srcOrd="2" destOrd="0" presId="urn:microsoft.com/office/officeart/2005/8/layout/orgChart1"/>
    <dgm:cxn modelId="{A74D9310-DA95-9246-A9D8-B2FA83F0281C}" type="presParOf" srcId="{32302C88-6D2E-EE44-9BAF-36666A92E436}" destId="{EF2C3DF6-F7CE-8845-9BD1-CF61FB3F8AD5}" srcOrd="3" destOrd="0" presId="urn:microsoft.com/office/officeart/2005/8/layout/orgChart1"/>
    <dgm:cxn modelId="{8C717A23-A949-AC46-B077-9273D78AEE51}" type="presParOf" srcId="{EF2C3DF6-F7CE-8845-9BD1-CF61FB3F8AD5}" destId="{7E1DCC8D-DE80-D04D-ADDD-D9FB2A269635}" srcOrd="0" destOrd="0" presId="urn:microsoft.com/office/officeart/2005/8/layout/orgChart1"/>
    <dgm:cxn modelId="{8CD75D2D-C1EB-DB42-A427-9C952F21D273}" type="presParOf" srcId="{7E1DCC8D-DE80-D04D-ADDD-D9FB2A269635}" destId="{37E24660-A462-0547-B04F-85F0A7F4F8F8}" srcOrd="0" destOrd="0" presId="urn:microsoft.com/office/officeart/2005/8/layout/orgChart1"/>
    <dgm:cxn modelId="{DF3B68D0-1682-C142-BDCA-1E8F26A62E6D}" type="presParOf" srcId="{7E1DCC8D-DE80-D04D-ADDD-D9FB2A269635}" destId="{30036112-0EE4-A14B-B3F2-658EACC495EF}" srcOrd="1" destOrd="0" presId="urn:microsoft.com/office/officeart/2005/8/layout/orgChart1"/>
    <dgm:cxn modelId="{4A7D7B11-DBEE-B24E-9A4C-DCBE69AC7940}" type="presParOf" srcId="{EF2C3DF6-F7CE-8845-9BD1-CF61FB3F8AD5}" destId="{C0D6BF0E-5B2F-D44D-80F0-637365FE733B}" srcOrd="1" destOrd="0" presId="urn:microsoft.com/office/officeart/2005/8/layout/orgChart1"/>
    <dgm:cxn modelId="{8DFC6782-62FE-CA42-9398-0D1E388A9408}" type="presParOf" srcId="{EF2C3DF6-F7CE-8845-9BD1-CF61FB3F8AD5}" destId="{091D2EB0-DAAA-A740-AF19-FB94D3A705F3}" srcOrd="2" destOrd="0" presId="urn:microsoft.com/office/officeart/2005/8/layout/orgChart1"/>
    <dgm:cxn modelId="{B985CFD5-AA8B-164C-B402-FEA1D1B3FACE}" type="presParOf" srcId="{32302C88-6D2E-EE44-9BAF-36666A92E436}" destId="{9AB14889-72EA-1046-A5AD-6C32DE9DFCC4}" srcOrd="4" destOrd="0" presId="urn:microsoft.com/office/officeart/2005/8/layout/orgChart1"/>
    <dgm:cxn modelId="{02414EDA-BC25-1649-B578-53E8D28D5F73}" type="presParOf" srcId="{32302C88-6D2E-EE44-9BAF-36666A92E436}" destId="{DF36E3C9-982A-1E40-A001-F8D90C0DAF7D}" srcOrd="5" destOrd="0" presId="urn:microsoft.com/office/officeart/2005/8/layout/orgChart1"/>
    <dgm:cxn modelId="{A138EC54-9C36-FA4F-95F6-A4429417EF76}" type="presParOf" srcId="{DF36E3C9-982A-1E40-A001-F8D90C0DAF7D}" destId="{77B2C3B1-E647-0B40-A9C0-43B0A48D2F26}" srcOrd="0" destOrd="0" presId="urn:microsoft.com/office/officeart/2005/8/layout/orgChart1"/>
    <dgm:cxn modelId="{682BD0D4-0D37-9D4D-B20B-BCA3756ABEA1}" type="presParOf" srcId="{77B2C3B1-E647-0B40-A9C0-43B0A48D2F26}" destId="{CB228964-F2B8-2D43-ADB4-B5AA76C7CD83}" srcOrd="0" destOrd="0" presId="urn:microsoft.com/office/officeart/2005/8/layout/orgChart1"/>
    <dgm:cxn modelId="{F06ED75A-112D-1640-9A7E-D6AD3A038122}" type="presParOf" srcId="{77B2C3B1-E647-0B40-A9C0-43B0A48D2F26}" destId="{A999858F-89E2-DA4D-A127-D596B4E0C44C}" srcOrd="1" destOrd="0" presId="urn:microsoft.com/office/officeart/2005/8/layout/orgChart1"/>
    <dgm:cxn modelId="{EDCCB9A2-4D8A-3543-94C8-05E7A93B2D54}" type="presParOf" srcId="{DF36E3C9-982A-1E40-A001-F8D90C0DAF7D}" destId="{BCD64A9C-57E5-2E45-90E0-588B8023773C}" srcOrd="1" destOrd="0" presId="urn:microsoft.com/office/officeart/2005/8/layout/orgChart1"/>
    <dgm:cxn modelId="{9EF3B326-C3EA-8E46-9DCC-B388DF8CD792}" type="presParOf" srcId="{DF36E3C9-982A-1E40-A001-F8D90C0DAF7D}" destId="{96E57FCF-AE34-A048-9F5E-88A1928F70A5}" srcOrd="2" destOrd="0" presId="urn:microsoft.com/office/officeart/2005/8/layout/orgChart1"/>
    <dgm:cxn modelId="{050BEA97-E236-DD45-89F8-F744478CDC87}" type="presParOf" srcId="{32302C88-6D2E-EE44-9BAF-36666A92E436}" destId="{740D98CC-1A69-B446-A4FA-D5FF0FCBDB0E}" srcOrd="6" destOrd="0" presId="urn:microsoft.com/office/officeart/2005/8/layout/orgChart1"/>
    <dgm:cxn modelId="{6DE951E7-A8E9-E042-8B71-B2DF95DB20B9}" type="presParOf" srcId="{32302C88-6D2E-EE44-9BAF-36666A92E436}" destId="{178EBA86-C953-774C-BE19-39747D85A64C}" srcOrd="7" destOrd="0" presId="urn:microsoft.com/office/officeart/2005/8/layout/orgChart1"/>
    <dgm:cxn modelId="{0BE49DAE-84CE-6A45-B691-5AA424427E17}" type="presParOf" srcId="{178EBA86-C953-774C-BE19-39747D85A64C}" destId="{9DA9B1D7-0651-9446-B212-C01D4A6F77CE}" srcOrd="0" destOrd="0" presId="urn:microsoft.com/office/officeart/2005/8/layout/orgChart1"/>
    <dgm:cxn modelId="{D7785E16-7094-FB41-B49A-5038A6B82773}" type="presParOf" srcId="{9DA9B1D7-0651-9446-B212-C01D4A6F77CE}" destId="{7A970BA3-14EF-F241-806E-67D770A887AA}" srcOrd="0" destOrd="0" presId="urn:microsoft.com/office/officeart/2005/8/layout/orgChart1"/>
    <dgm:cxn modelId="{7DF5F5C1-149E-DE4B-B8A1-67FE6FD177AE}" type="presParOf" srcId="{9DA9B1D7-0651-9446-B212-C01D4A6F77CE}" destId="{C9AD6D2E-4E3A-7146-86C6-8A127CB4071C}" srcOrd="1" destOrd="0" presId="urn:microsoft.com/office/officeart/2005/8/layout/orgChart1"/>
    <dgm:cxn modelId="{B27DEE13-62F1-084D-A2F3-5C5CAA4E53A1}" type="presParOf" srcId="{178EBA86-C953-774C-BE19-39747D85A64C}" destId="{A4C10737-10B8-7947-BE1E-61F0A9D9A690}" srcOrd="1" destOrd="0" presId="urn:microsoft.com/office/officeart/2005/8/layout/orgChart1"/>
    <dgm:cxn modelId="{42CCAC86-9706-2048-B1F6-AD3EEEDC672B}" type="presParOf" srcId="{178EBA86-C953-774C-BE19-39747D85A64C}" destId="{5DF860C0-DAEA-4740-9F4B-1177A9DE982F}" srcOrd="2" destOrd="0" presId="urn:microsoft.com/office/officeart/2005/8/layout/orgChart1"/>
    <dgm:cxn modelId="{D3A8E4DD-213D-5D42-BFD1-CC9EA98D1553}" type="presParOf" srcId="{32302C88-6D2E-EE44-9BAF-36666A92E436}" destId="{9401A286-6A69-7844-AE96-E0FED6BCF6C8}" srcOrd="8" destOrd="0" presId="urn:microsoft.com/office/officeart/2005/8/layout/orgChart1"/>
    <dgm:cxn modelId="{40F1379D-1DA4-F34B-8FC5-997E4BC3318C}" type="presParOf" srcId="{32302C88-6D2E-EE44-9BAF-36666A92E436}" destId="{CDE87DB5-05DE-8F48-9B5E-49BFC2CFAA1E}" srcOrd="9" destOrd="0" presId="urn:microsoft.com/office/officeart/2005/8/layout/orgChart1"/>
    <dgm:cxn modelId="{F8611052-1295-194A-818C-ADAB0539F7BC}" type="presParOf" srcId="{CDE87DB5-05DE-8F48-9B5E-49BFC2CFAA1E}" destId="{403D780E-038D-1542-9D5D-E8D9FA19E2BD}" srcOrd="0" destOrd="0" presId="urn:microsoft.com/office/officeart/2005/8/layout/orgChart1"/>
    <dgm:cxn modelId="{D9E26D7C-B5C2-8F49-9E4E-BF6D341CA8C5}" type="presParOf" srcId="{403D780E-038D-1542-9D5D-E8D9FA19E2BD}" destId="{C2863407-946F-804C-A54C-87834C3AAE8D}" srcOrd="0" destOrd="0" presId="urn:microsoft.com/office/officeart/2005/8/layout/orgChart1"/>
    <dgm:cxn modelId="{67EAC346-F3F3-F541-BBE9-FF438034A4F5}" type="presParOf" srcId="{403D780E-038D-1542-9D5D-E8D9FA19E2BD}" destId="{F4F52A51-1ADC-8E43-820A-B57EC6135208}" srcOrd="1" destOrd="0" presId="urn:microsoft.com/office/officeart/2005/8/layout/orgChart1"/>
    <dgm:cxn modelId="{1D339DD2-0511-FF4B-AE7C-25D5C4225C01}" type="presParOf" srcId="{CDE87DB5-05DE-8F48-9B5E-49BFC2CFAA1E}" destId="{E2A56D3D-9C9A-3645-9046-B8DE3413433C}" srcOrd="1" destOrd="0" presId="urn:microsoft.com/office/officeart/2005/8/layout/orgChart1"/>
    <dgm:cxn modelId="{4E8E0F06-FD56-FA48-86C1-01D9BCDE91E5}" type="presParOf" srcId="{CDE87DB5-05DE-8F48-9B5E-49BFC2CFAA1E}" destId="{27CAF9B5-B283-2043-9E59-48A8E09540D6}" srcOrd="2" destOrd="0" presId="urn:microsoft.com/office/officeart/2005/8/layout/orgChart1"/>
    <dgm:cxn modelId="{F6E699CB-B8F8-0D4F-A9DB-772A35D288E0}" type="presParOf" srcId="{32302C88-6D2E-EE44-9BAF-36666A92E436}" destId="{4A53E68E-B64C-784A-975B-364E71A88EC1}" srcOrd="10" destOrd="0" presId="urn:microsoft.com/office/officeart/2005/8/layout/orgChart1"/>
    <dgm:cxn modelId="{155277B7-1287-C943-AD67-5406B9E9A51F}" type="presParOf" srcId="{32302C88-6D2E-EE44-9BAF-36666A92E436}" destId="{8E16C905-8509-2B4F-AB61-174F8DB7A1C1}" srcOrd="11" destOrd="0" presId="urn:microsoft.com/office/officeart/2005/8/layout/orgChart1"/>
    <dgm:cxn modelId="{DA71A77A-C0BA-0F47-87D9-3CFB92F2D014}" type="presParOf" srcId="{8E16C905-8509-2B4F-AB61-174F8DB7A1C1}" destId="{F666882B-060D-B448-8AD8-CD9EBA7890DD}" srcOrd="0" destOrd="0" presId="urn:microsoft.com/office/officeart/2005/8/layout/orgChart1"/>
    <dgm:cxn modelId="{50D57961-13DA-4744-9015-9050422A3252}" type="presParOf" srcId="{F666882B-060D-B448-8AD8-CD9EBA7890DD}" destId="{142807D5-43E9-8A43-A9B3-CF862FA3A2E3}" srcOrd="0" destOrd="0" presId="urn:microsoft.com/office/officeart/2005/8/layout/orgChart1"/>
    <dgm:cxn modelId="{506EDB4D-92A7-5640-9FB3-05C0C5742DC3}" type="presParOf" srcId="{F666882B-060D-B448-8AD8-CD9EBA7890DD}" destId="{D8DB44EC-01CE-BC40-88EF-042F237B19DF}" srcOrd="1" destOrd="0" presId="urn:microsoft.com/office/officeart/2005/8/layout/orgChart1"/>
    <dgm:cxn modelId="{35AC9571-B92A-7240-A7C6-BE6AB5A527DB}" type="presParOf" srcId="{8E16C905-8509-2B4F-AB61-174F8DB7A1C1}" destId="{81FC7757-40B5-944F-BE13-2FD711ABF507}" srcOrd="1" destOrd="0" presId="urn:microsoft.com/office/officeart/2005/8/layout/orgChart1"/>
    <dgm:cxn modelId="{A56EFE55-9E73-5C4B-A3EB-B4B2B418DB41}" type="presParOf" srcId="{8E16C905-8509-2B4F-AB61-174F8DB7A1C1}" destId="{91895C94-791C-FF49-92D8-44506DC0C937}" srcOrd="2" destOrd="0" presId="urn:microsoft.com/office/officeart/2005/8/layout/orgChart1"/>
    <dgm:cxn modelId="{2E65DFA6-1AB8-784E-9E0F-1DEABBEFAFE8}" type="presParOf" srcId="{32302C88-6D2E-EE44-9BAF-36666A92E436}" destId="{BD51FEF2-185C-FD41-9F90-BC6E601BCADB}" srcOrd="12" destOrd="0" presId="urn:microsoft.com/office/officeart/2005/8/layout/orgChart1"/>
    <dgm:cxn modelId="{496417BC-E690-144E-AF43-70841BC6AD1F}" type="presParOf" srcId="{32302C88-6D2E-EE44-9BAF-36666A92E436}" destId="{E79D1A70-82C4-FE4A-B415-DBEF75F73A46}" srcOrd="13" destOrd="0" presId="urn:microsoft.com/office/officeart/2005/8/layout/orgChart1"/>
    <dgm:cxn modelId="{C380F2CC-4FF6-A341-BF61-F45682D38CCE}" type="presParOf" srcId="{E79D1A70-82C4-FE4A-B415-DBEF75F73A46}" destId="{BB90172A-AFC0-7B40-B5D4-8468131B4ACC}" srcOrd="0" destOrd="0" presId="urn:microsoft.com/office/officeart/2005/8/layout/orgChart1"/>
    <dgm:cxn modelId="{C0B15B94-878F-0C41-8819-F2CA7263E95F}" type="presParOf" srcId="{BB90172A-AFC0-7B40-B5D4-8468131B4ACC}" destId="{28E291B5-45C5-6344-A4E4-A1EC82B4E18D}" srcOrd="0" destOrd="0" presId="urn:microsoft.com/office/officeart/2005/8/layout/orgChart1"/>
    <dgm:cxn modelId="{E3F4DEA8-C1F5-344C-ABB6-51D67F8D91A7}" type="presParOf" srcId="{BB90172A-AFC0-7B40-B5D4-8468131B4ACC}" destId="{373775D4-4DE2-B844-9B46-EA120335E168}" srcOrd="1" destOrd="0" presId="urn:microsoft.com/office/officeart/2005/8/layout/orgChart1"/>
    <dgm:cxn modelId="{18A1345A-133A-CB46-9555-DB3988272A6E}" type="presParOf" srcId="{E79D1A70-82C4-FE4A-B415-DBEF75F73A46}" destId="{9DBB3983-3858-CD4F-90EF-DDF7E617F314}" srcOrd="1" destOrd="0" presId="urn:microsoft.com/office/officeart/2005/8/layout/orgChart1"/>
    <dgm:cxn modelId="{5C2A01B4-C33A-0948-98D9-3FB9F02B6C61}" type="presParOf" srcId="{E79D1A70-82C4-FE4A-B415-DBEF75F73A46}" destId="{795424A1-0DC5-3D45-944C-88F0A00F423A}" srcOrd="2" destOrd="0" presId="urn:microsoft.com/office/officeart/2005/8/layout/orgChart1"/>
    <dgm:cxn modelId="{2FA672E7-0727-D044-B14D-50B2857AFB2F}" type="presParOf" srcId="{32302C88-6D2E-EE44-9BAF-36666A92E436}" destId="{0314A6DD-FFE0-6A4A-9B12-C52CDF67A904}" srcOrd="14" destOrd="0" presId="urn:microsoft.com/office/officeart/2005/8/layout/orgChart1"/>
    <dgm:cxn modelId="{80703A2E-7287-864C-88E7-45D17B139BCC}" type="presParOf" srcId="{32302C88-6D2E-EE44-9BAF-36666A92E436}" destId="{CC8A7DD4-EB58-CF4C-B7C8-2A96FDAC1D25}" srcOrd="15" destOrd="0" presId="urn:microsoft.com/office/officeart/2005/8/layout/orgChart1"/>
    <dgm:cxn modelId="{03B2A64B-D625-FF43-9B4C-87030EFB0F26}" type="presParOf" srcId="{CC8A7DD4-EB58-CF4C-B7C8-2A96FDAC1D25}" destId="{96F35B16-C402-5040-B925-4BCD0FB85B34}" srcOrd="0" destOrd="0" presId="urn:microsoft.com/office/officeart/2005/8/layout/orgChart1"/>
    <dgm:cxn modelId="{10187EC3-90CA-2749-803F-323369C55A69}" type="presParOf" srcId="{96F35B16-C402-5040-B925-4BCD0FB85B34}" destId="{7F2680CB-EA21-5F41-9AF7-B0E691ACFAF4}" srcOrd="0" destOrd="0" presId="urn:microsoft.com/office/officeart/2005/8/layout/orgChart1"/>
    <dgm:cxn modelId="{CC7D2E7B-1AC0-2744-8774-31DA2585AC13}" type="presParOf" srcId="{96F35B16-C402-5040-B925-4BCD0FB85B34}" destId="{5AA8CD06-7118-C543-A55A-2CBD89E40E4D}" srcOrd="1" destOrd="0" presId="urn:microsoft.com/office/officeart/2005/8/layout/orgChart1"/>
    <dgm:cxn modelId="{D48E6601-A4BA-474D-A584-508E1F5E0BE8}" type="presParOf" srcId="{CC8A7DD4-EB58-CF4C-B7C8-2A96FDAC1D25}" destId="{0522CD96-6140-9E48-9637-8CE68EEC7DFC}" srcOrd="1" destOrd="0" presId="urn:microsoft.com/office/officeart/2005/8/layout/orgChart1"/>
    <dgm:cxn modelId="{F1104E7E-20A1-2C4B-98D6-A7222F0B91A2}" type="presParOf" srcId="{CC8A7DD4-EB58-CF4C-B7C8-2A96FDAC1D25}" destId="{3AA02705-1FEE-0049-A38D-7C2C232CFA2C}" srcOrd="2" destOrd="0" presId="urn:microsoft.com/office/officeart/2005/8/layout/orgChart1"/>
    <dgm:cxn modelId="{955C1DEE-2B0F-C240-9A03-5FA9569E18DD}" type="presParOf" srcId="{08EB8E01-819F-604E-8C6A-64533A7682CB}" destId="{55BDABA9-F285-104F-A6A0-7BD031D7A0F4}" srcOrd="2" destOrd="0" presId="urn:microsoft.com/office/officeart/2005/8/layout/orgChart1"/>
    <dgm:cxn modelId="{2AC1C40D-8AFD-8E4F-A59A-D6DCB9201C45}" type="presParOf" srcId="{C40E60FD-DA4A-7044-BC96-949D144AFF21}" destId="{A62CF8E5-DA86-8F4A-8ECE-F96ED40B67DA}" srcOrd="4" destOrd="0" presId="urn:microsoft.com/office/officeart/2005/8/layout/orgChart1"/>
    <dgm:cxn modelId="{2A8F6E2B-5A44-F943-9E4A-F1BDC2575473}" type="presParOf" srcId="{C40E60FD-DA4A-7044-BC96-949D144AFF21}" destId="{49ACD139-111C-D545-BBE9-EC907B2E5D08}" srcOrd="5" destOrd="0" presId="urn:microsoft.com/office/officeart/2005/8/layout/orgChart1"/>
    <dgm:cxn modelId="{D1254050-6A82-5A4B-AA5D-59AC9B587920}" type="presParOf" srcId="{49ACD139-111C-D545-BBE9-EC907B2E5D08}" destId="{A1CF731E-72FB-D941-8064-A30C8A044B6D}" srcOrd="0" destOrd="0" presId="urn:microsoft.com/office/officeart/2005/8/layout/orgChart1"/>
    <dgm:cxn modelId="{8BBF082F-4DB7-6A4D-A27A-2B6DEA114FD1}" type="presParOf" srcId="{A1CF731E-72FB-D941-8064-A30C8A044B6D}" destId="{2652A3C2-B6C3-E848-A147-A6AB2590356F}" srcOrd="0" destOrd="0" presId="urn:microsoft.com/office/officeart/2005/8/layout/orgChart1"/>
    <dgm:cxn modelId="{5CE8AB74-D801-894D-BA83-4C2DE99C05DB}" type="presParOf" srcId="{A1CF731E-72FB-D941-8064-A30C8A044B6D}" destId="{C9159C3D-6CC7-1C4A-AA13-911A4CBCA2A9}" srcOrd="1" destOrd="0" presId="urn:microsoft.com/office/officeart/2005/8/layout/orgChart1"/>
    <dgm:cxn modelId="{0CF67FC3-EBD2-E847-814B-DA61ADABE18E}" type="presParOf" srcId="{49ACD139-111C-D545-BBE9-EC907B2E5D08}" destId="{555EC733-40DA-2F4B-8DCB-2ABEA2B53711}" srcOrd="1" destOrd="0" presId="urn:microsoft.com/office/officeart/2005/8/layout/orgChart1"/>
    <dgm:cxn modelId="{4EE4DC98-48A2-CA44-8D96-66091631432A}" type="presParOf" srcId="{555EC733-40DA-2F4B-8DCB-2ABEA2B53711}" destId="{E1CBC568-962B-9B46-9611-5434FFB16649}" srcOrd="0" destOrd="0" presId="urn:microsoft.com/office/officeart/2005/8/layout/orgChart1"/>
    <dgm:cxn modelId="{31DAE7C2-E30A-CB4F-A10B-C55C84B78C91}" type="presParOf" srcId="{555EC733-40DA-2F4B-8DCB-2ABEA2B53711}" destId="{8B7340B8-0404-974A-9EED-BCDD2BB95CEC}" srcOrd="1" destOrd="0" presId="urn:microsoft.com/office/officeart/2005/8/layout/orgChart1"/>
    <dgm:cxn modelId="{257803C1-3023-124C-9C09-EC9885CA66EC}" type="presParOf" srcId="{8B7340B8-0404-974A-9EED-BCDD2BB95CEC}" destId="{389ACF2B-EF1F-1F45-B75E-40A895B4F541}" srcOrd="0" destOrd="0" presId="urn:microsoft.com/office/officeart/2005/8/layout/orgChart1"/>
    <dgm:cxn modelId="{766CBE01-6B14-D040-9792-5EEBB3D0F268}" type="presParOf" srcId="{389ACF2B-EF1F-1F45-B75E-40A895B4F541}" destId="{969251FE-29E7-874E-B894-2CE4DD0428D1}" srcOrd="0" destOrd="0" presId="urn:microsoft.com/office/officeart/2005/8/layout/orgChart1"/>
    <dgm:cxn modelId="{02A54646-1D9A-384C-AF5E-3BD71AA937B0}" type="presParOf" srcId="{389ACF2B-EF1F-1F45-B75E-40A895B4F541}" destId="{61936E32-CB64-AB44-A896-CB3BA3D4C274}" srcOrd="1" destOrd="0" presId="urn:microsoft.com/office/officeart/2005/8/layout/orgChart1"/>
    <dgm:cxn modelId="{4F4B5BD8-AA3F-2249-927A-6E37780827F3}" type="presParOf" srcId="{8B7340B8-0404-974A-9EED-BCDD2BB95CEC}" destId="{7F530289-2EDF-AB4F-9ABB-CE283AE0B5F8}" srcOrd="1" destOrd="0" presId="urn:microsoft.com/office/officeart/2005/8/layout/orgChart1"/>
    <dgm:cxn modelId="{D5593FFB-2514-164A-A198-C19B7E3D537A}" type="presParOf" srcId="{8B7340B8-0404-974A-9EED-BCDD2BB95CEC}" destId="{359EBBCB-FA58-D546-A202-63DA06CAC31B}" srcOrd="2" destOrd="0" presId="urn:microsoft.com/office/officeart/2005/8/layout/orgChart1"/>
    <dgm:cxn modelId="{A8E37991-B1EC-BB42-A408-F05FFFAD5257}" type="presParOf" srcId="{555EC733-40DA-2F4B-8DCB-2ABEA2B53711}" destId="{F959448B-0062-E040-B5F4-8E43C2EC4925}" srcOrd="2" destOrd="0" presId="urn:microsoft.com/office/officeart/2005/8/layout/orgChart1"/>
    <dgm:cxn modelId="{47233490-7FCE-174D-89CA-673EC7CB69F4}" type="presParOf" srcId="{555EC733-40DA-2F4B-8DCB-2ABEA2B53711}" destId="{A505080F-634D-9340-8E1A-B6FA8B980646}" srcOrd="3" destOrd="0" presId="urn:microsoft.com/office/officeart/2005/8/layout/orgChart1"/>
    <dgm:cxn modelId="{55C76C2A-9E1F-514D-8EED-480FF05901F6}" type="presParOf" srcId="{A505080F-634D-9340-8E1A-B6FA8B980646}" destId="{A715C210-29EF-6849-AA0E-4029E1FCBE18}" srcOrd="0" destOrd="0" presId="urn:microsoft.com/office/officeart/2005/8/layout/orgChart1"/>
    <dgm:cxn modelId="{C906798D-618F-9C41-A189-41441B7DFFBA}" type="presParOf" srcId="{A715C210-29EF-6849-AA0E-4029E1FCBE18}" destId="{AAF3CFEA-349D-AA44-8E9B-CD9EA49E6510}" srcOrd="0" destOrd="0" presId="urn:microsoft.com/office/officeart/2005/8/layout/orgChart1"/>
    <dgm:cxn modelId="{1D93F00B-61D2-5F4F-9564-330CEA441B89}" type="presParOf" srcId="{A715C210-29EF-6849-AA0E-4029E1FCBE18}" destId="{68A65FBE-ADAF-2A48-A542-3B1415C30A72}" srcOrd="1" destOrd="0" presId="urn:microsoft.com/office/officeart/2005/8/layout/orgChart1"/>
    <dgm:cxn modelId="{C39F4A1A-70EC-BB48-80D9-738A796F24BF}" type="presParOf" srcId="{A505080F-634D-9340-8E1A-B6FA8B980646}" destId="{0B2887E6-D32D-B043-A8CF-FB096E37CBCB}" srcOrd="1" destOrd="0" presId="urn:microsoft.com/office/officeart/2005/8/layout/orgChart1"/>
    <dgm:cxn modelId="{FE554C17-3704-4248-8578-3190DA28CA6A}" type="presParOf" srcId="{A505080F-634D-9340-8E1A-B6FA8B980646}" destId="{3C4A7AB5-D496-F145-8C02-FA118E479984}" srcOrd="2" destOrd="0" presId="urn:microsoft.com/office/officeart/2005/8/layout/orgChart1"/>
    <dgm:cxn modelId="{9BFF1B31-E91B-A94A-BDB0-38AD82C50C51}" type="presParOf" srcId="{555EC733-40DA-2F4B-8DCB-2ABEA2B53711}" destId="{5F609F91-6596-4B40-B6CB-45FFA959349E}" srcOrd="4" destOrd="0" presId="urn:microsoft.com/office/officeart/2005/8/layout/orgChart1"/>
    <dgm:cxn modelId="{238239AB-6A24-8E4A-AA98-4556E53830F1}" type="presParOf" srcId="{555EC733-40DA-2F4B-8DCB-2ABEA2B53711}" destId="{756F5866-B847-1F4A-917B-91800359320E}" srcOrd="5" destOrd="0" presId="urn:microsoft.com/office/officeart/2005/8/layout/orgChart1"/>
    <dgm:cxn modelId="{65F81C83-FE39-BB44-AA0F-BF4D3323AA9E}" type="presParOf" srcId="{756F5866-B847-1F4A-917B-91800359320E}" destId="{5C251FE7-C620-4945-8687-5494ACDB83C2}" srcOrd="0" destOrd="0" presId="urn:microsoft.com/office/officeart/2005/8/layout/orgChart1"/>
    <dgm:cxn modelId="{8A6BB531-E362-4441-838E-6C036CA9A5D9}" type="presParOf" srcId="{5C251FE7-C620-4945-8687-5494ACDB83C2}" destId="{B74699A6-8D94-E74F-98D1-011203ABFB4A}" srcOrd="0" destOrd="0" presId="urn:microsoft.com/office/officeart/2005/8/layout/orgChart1"/>
    <dgm:cxn modelId="{45156971-EF35-1646-8E15-AABDB9348056}" type="presParOf" srcId="{5C251FE7-C620-4945-8687-5494ACDB83C2}" destId="{B676C8EE-A11B-2240-BC6F-98E7F61E4D44}" srcOrd="1" destOrd="0" presId="urn:microsoft.com/office/officeart/2005/8/layout/orgChart1"/>
    <dgm:cxn modelId="{241E947E-B2DB-8147-827E-916DBFD366BC}" type="presParOf" srcId="{756F5866-B847-1F4A-917B-91800359320E}" destId="{FF036E83-D4FB-1E4E-B2D2-8DAB4BC1A131}" srcOrd="1" destOrd="0" presId="urn:microsoft.com/office/officeart/2005/8/layout/orgChart1"/>
    <dgm:cxn modelId="{4816840B-50EE-FD4B-BBCB-AC57EB1DF602}" type="presParOf" srcId="{756F5866-B847-1F4A-917B-91800359320E}" destId="{C7257862-E36F-9B46-94C6-EC335A51C180}" srcOrd="2" destOrd="0" presId="urn:microsoft.com/office/officeart/2005/8/layout/orgChart1"/>
    <dgm:cxn modelId="{B9C94267-E6A9-394B-8849-2B5E70DAA5F2}" type="presParOf" srcId="{555EC733-40DA-2F4B-8DCB-2ABEA2B53711}" destId="{FA19CB6F-28C9-C345-B629-A501C3302BB0}" srcOrd="6" destOrd="0" presId="urn:microsoft.com/office/officeart/2005/8/layout/orgChart1"/>
    <dgm:cxn modelId="{5EB57F51-4F1A-9B4B-B5C2-BF1CEA7B6A47}" type="presParOf" srcId="{555EC733-40DA-2F4B-8DCB-2ABEA2B53711}" destId="{C3074C51-0968-BA4A-BF6C-74199AC2DB2D}" srcOrd="7" destOrd="0" presId="urn:microsoft.com/office/officeart/2005/8/layout/orgChart1"/>
    <dgm:cxn modelId="{53C9C595-EC4F-E543-A583-821D4689EC19}" type="presParOf" srcId="{C3074C51-0968-BA4A-BF6C-74199AC2DB2D}" destId="{8CA3C519-640A-5D4A-94EB-3573235D450F}" srcOrd="0" destOrd="0" presId="urn:microsoft.com/office/officeart/2005/8/layout/orgChart1"/>
    <dgm:cxn modelId="{6982B6FC-E1A9-4848-9A33-94FEF3FFBF25}" type="presParOf" srcId="{8CA3C519-640A-5D4A-94EB-3573235D450F}" destId="{4BD4B688-9B00-3640-B592-DA4161FB0834}" srcOrd="0" destOrd="0" presId="urn:microsoft.com/office/officeart/2005/8/layout/orgChart1"/>
    <dgm:cxn modelId="{AB401913-668C-3C46-A4CA-06C729E7A6F9}" type="presParOf" srcId="{8CA3C519-640A-5D4A-94EB-3573235D450F}" destId="{C93787AA-2472-A642-820D-3A8740D55E0A}" srcOrd="1" destOrd="0" presId="urn:microsoft.com/office/officeart/2005/8/layout/orgChart1"/>
    <dgm:cxn modelId="{A0374BF0-C6F2-DB43-85A1-07FC0B5E1791}" type="presParOf" srcId="{C3074C51-0968-BA4A-BF6C-74199AC2DB2D}" destId="{DF289A6A-F94F-E443-AA05-E8E6FC3DE716}" srcOrd="1" destOrd="0" presId="urn:microsoft.com/office/officeart/2005/8/layout/orgChart1"/>
    <dgm:cxn modelId="{474C9335-1BE7-B640-8FD2-F14844FD01B9}" type="presParOf" srcId="{C3074C51-0968-BA4A-BF6C-74199AC2DB2D}" destId="{1886FC28-D075-6B49-B02D-3A88CC988AC3}" srcOrd="2" destOrd="0" presId="urn:microsoft.com/office/officeart/2005/8/layout/orgChart1"/>
    <dgm:cxn modelId="{57392BB2-6D16-CF49-A255-0977F4044FE5}" type="presParOf" srcId="{555EC733-40DA-2F4B-8DCB-2ABEA2B53711}" destId="{AF3A6AF5-E550-8247-B3AE-5A858EBCC0C9}" srcOrd="8" destOrd="0" presId="urn:microsoft.com/office/officeart/2005/8/layout/orgChart1"/>
    <dgm:cxn modelId="{66582473-7ABD-D543-8561-8F72901BEE25}" type="presParOf" srcId="{555EC733-40DA-2F4B-8DCB-2ABEA2B53711}" destId="{1B0860FC-EE02-FE43-9B02-843923961493}" srcOrd="9" destOrd="0" presId="urn:microsoft.com/office/officeart/2005/8/layout/orgChart1"/>
    <dgm:cxn modelId="{A9459816-61F9-B940-8AB5-9C9D129A59C2}" type="presParOf" srcId="{1B0860FC-EE02-FE43-9B02-843923961493}" destId="{9722CE0C-5715-A146-BB9D-293E86C755FF}" srcOrd="0" destOrd="0" presId="urn:microsoft.com/office/officeart/2005/8/layout/orgChart1"/>
    <dgm:cxn modelId="{58591FC2-71E6-394B-8A56-A76B33A9FAD6}" type="presParOf" srcId="{9722CE0C-5715-A146-BB9D-293E86C755FF}" destId="{73DA2305-3458-1F40-9142-0B2EF9E4B7D3}" srcOrd="0" destOrd="0" presId="urn:microsoft.com/office/officeart/2005/8/layout/orgChart1"/>
    <dgm:cxn modelId="{E2390961-8C28-1C43-9895-D40BB505175C}" type="presParOf" srcId="{9722CE0C-5715-A146-BB9D-293E86C755FF}" destId="{434A0349-0AE9-CB41-B9D3-C875C7E88616}" srcOrd="1" destOrd="0" presId="urn:microsoft.com/office/officeart/2005/8/layout/orgChart1"/>
    <dgm:cxn modelId="{2B7F3500-DC59-AF42-A23A-158F157A056B}" type="presParOf" srcId="{1B0860FC-EE02-FE43-9B02-843923961493}" destId="{ED15E6B1-3118-5448-A422-C9DC16932E22}" srcOrd="1" destOrd="0" presId="urn:microsoft.com/office/officeart/2005/8/layout/orgChart1"/>
    <dgm:cxn modelId="{41DF6455-D157-894C-93A8-E29B70AE0461}" type="presParOf" srcId="{1B0860FC-EE02-FE43-9B02-843923961493}" destId="{AB703AD1-2FFB-1B42-9979-13CB1025286A}" srcOrd="2" destOrd="0" presId="urn:microsoft.com/office/officeart/2005/8/layout/orgChart1"/>
    <dgm:cxn modelId="{BD4E2D71-660E-EC44-ADC1-B30627FF978D}" type="presParOf" srcId="{49ACD139-111C-D545-BBE9-EC907B2E5D08}" destId="{3C234DF1-6211-514E-84C5-4BF773FBEA03}" srcOrd="2" destOrd="0" presId="urn:microsoft.com/office/officeart/2005/8/layout/orgChart1"/>
    <dgm:cxn modelId="{A4C04B55-0E5D-2B48-8235-13F6924723D3}" type="presParOf" srcId="{C40E60FD-DA4A-7044-BC96-949D144AFF21}" destId="{0F79F015-8F37-AE4A-B3FF-1A61BBB1A823}" srcOrd="6" destOrd="0" presId="urn:microsoft.com/office/officeart/2005/8/layout/orgChart1"/>
    <dgm:cxn modelId="{8ED32737-5CFB-A345-B5E7-6F1309FA20A5}" type="presParOf" srcId="{C40E60FD-DA4A-7044-BC96-949D144AFF21}" destId="{AFB4CE6F-067E-9C4B-8AD4-25D9C08BD72E}" srcOrd="7" destOrd="0" presId="urn:microsoft.com/office/officeart/2005/8/layout/orgChart1"/>
    <dgm:cxn modelId="{49308106-FBAE-8447-86D3-41865F1867D2}" type="presParOf" srcId="{AFB4CE6F-067E-9C4B-8AD4-25D9C08BD72E}" destId="{5AF884D8-D28B-634E-ADFB-9F21C5FBB3E3}" srcOrd="0" destOrd="0" presId="urn:microsoft.com/office/officeart/2005/8/layout/orgChart1"/>
    <dgm:cxn modelId="{B8B5CEC0-B23A-4848-9131-8E98D6EE6D58}" type="presParOf" srcId="{5AF884D8-D28B-634E-ADFB-9F21C5FBB3E3}" destId="{8A848E68-679B-7644-A0AB-E9A677216059}" srcOrd="0" destOrd="0" presId="urn:microsoft.com/office/officeart/2005/8/layout/orgChart1"/>
    <dgm:cxn modelId="{CF21924A-0E9A-0E4E-967C-A609520E4B57}" type="presParOf" srcId="{5AF884D8-D28B-634E-ADFB-9F21C5FBB3E3}" destId="{6B483D3A-94A5-B84F-BCEF-DF90649B938C}" srcOrd="1" destOrd="0" presId="urn:microsoft.com/office/officeart/2005/8/layout/orgChart1"/>
    <dgm:cxn modelId="{AF6F4F06-9AA5-4B4B-9411-94499AB3404C}" type="presParOf" srcId="{AFB4CE6F-067E-9C4B-8AD4-25D9C08BD72E}" destId="{3E9C4CF6-7A94-2041-98A1-43FFD08A7A55}" srcOrd="1" destOrd="0" presId="urn:microsoft.com/office/officeart/2005/8/layout/orgChart1"/>
    <dgm:cxn modelId="{898CD08D-B041-F344-B222-279EF24229CE}" type="presParOf" srcId="{3E9C4CF6-7A94-2041-98A1-43FFD08A7A55}" destId="{F6BC05E1-949D-1B48-AA43-6C723CA66FA6}" srcOrd="0" destOrd="0" presId="urn:microsoft.com/office/officeart/2005/8/layout/orgChart1"/>
    <dgm:cxn modelId="{9B34D5A6-47D8-9846-A6E2-768D35E97D55}" type="presParOf" srcId="{3E9C4CF6-7A94-2041-98A1-43FFD08A7A55}" destId="{4A171DBB-E36B-844B-BEA0-26870BD678C7}" srcOrd="1" destOrd="0" presId="urn:microsoft.com/office/officeart/2005/8/layout/orgChart1"/>
    <dgm:cxn modelId="{D6F3D82D-81F3-0F41-9043-E777B507F50A}" type="presParOf" srcId="{4A171DBB-E36B-844B-BEA0-26870BD678C7}" destId="{E8427A6B-0A20-D04E-B9F5-2940175BC7E8}" srcOrd="0" destOrd="0" presId="urn:microsoft.com/office/officeart/2005/8/layout/orgChart1"/>
    <dgm:cxn modelId="{63DEC95C-216D-EE44-8A6F-84DF5F78391D}" type="presParOf" srcId="{E8427A6B-0A20-D04E-B9F5-2940175BC7E8}" destId="{7476CEB1-433C-3B4A-8172-447AF19DDD71}" srcOrd="0" destOrd="0" presId="urn:microsoft.com/office/officeart/2005/8/layout/orgChart1"/>
    <dgm:cxn modelId="{3D608515-D527-F045-8FBD-F41AC4F0D3A9}" type="presParOf" srcId="{E8427A6B-0A20-D04E-B9F5-2940175BC7E8}" destId="{092C3F6E-069E-A34C-A4B6-081FD22EEA71}" srcOrd="1" destOrd="0" presId="urn:microsoft.com/office/officeart/2005/8/layout/orgChart1"/>
    <dgm:cxn modelId="{B4ED505F-BDC7-D14A-A528-D5716E0B15D3}" type="presParOf" srcId="{4A171DBB-E36B-844B-BEA0-26870BD678C7}" destId="{16D219A1-B7DA-E749-A51C-5FDDBB9A8C76}" srcOrd="1" destOrd="0" presId="urn:microsoft.com/office/officeart/2005/8/layout/orgChart1"/>
    <dgm:cxn modelId="{1F8C19FA-9C93-D640-9658-4D244EC204CB}" type="presParOf" srcId="{4A171DBB-E36B-844B-BEA0-26870BD678C7}" destId="{7D38F686-AB8F-FB44-97D1-9A80713F8E99}" srcOrd="2" destOrd="0" presId="urn:microsoft.com/office/officeart/2005/8/layout/orgChart1"/>
    <dgm:cxn modelId="{0EB4B7C9-51C4-424D-9E27-9E3772701640}" type="presParOf" srcId="{3E9C4CF6-7A94-2041-98A1-43FFD08A7A55}" destId="{537EEE47-801D-9B4F-9668-B325ACD11218}" srcOrd="2" destOrd="0" presId="urn:microsoft.com/office/officeart/2005/8/layout/orgChart1"/>
    <dgm:cxn modelId="{05596C3D-F918-FC4B-B7FD-99AD2957FD9C}" type="presParOf" srcId="{3E9C4CF6-7A94-2041-98A1-43FFD08A7A55}" destId="{F395F64F-F989-E44F-B7A7-E58D50F96ECB}" srcOrd="3" destOrd="0" presId="urn:microsoft.com/office/officeart/2005/8/layout/orgChart1"/>
    <dgm:cxn modelId="{5AB4B5C7-93BB-F44C-AFE7-AA75C97DBC0B}" type="presParOf" srcId="{F395F64F-F989-E44F-B7A7-E58D50F96ECB}" destId="{1E01A60D-27B8-2344-A2C4-064816E2C6FF}" srcOrd="0" destOrd="0" presId="urn:microsoft.com/office/officeart/2005/8/layout/orgChart1"/>
    <dgm:cxn modelId="{D53A797E-6050-FB4C-AAFF-67FCDBE44A44}" type="presParOf" srcId="{1E01A60D-27B8-2344-A2C4-064816E2C6FF}" destId="{CD1F35AE-9225-6D47-BFFA-9AA00B98727B}" srcOrd="0" destOrd="0" presId="urn:microsoft.com/office/officeart/2005/8/layout/orgChart1"/>
    <dgm:cxn modelId="{64E3072F-53E9-174E-8880-CAED6AE23CA0}" type="presParOf" srcId="{1E01A60D-27B8-2344-A2C4-064816E2C6FF}" destId="{F0DC4154-31CB-B045-8858-DF70AA6DFCD5}" srcOrd="1" destOrd="0" presId="urn:microsoft.com/office/officeart/2005/8/layout/orgChart1"/>
    <dgm:cxn modelId="{AB2368E4-B378-2845-8725-E68EF5028FB6}" type="presParOf" srcId="{F395F64F-F989-E44F-B7A7-E58D50F96ECB}" destId="{A32F4388-AD9E-E948-8D39-F0A58B5FFC2E}" srcOrd="1" destOrd="0" presId="urn:microsoft.com/office/officeart/2005/8/layout/orgChart1"/>
    <dgm:cxn modelId="{0A1FD1AA-4772-EB4A-9BD3-975357C2CF91}" type="presParOf" srcId="{F395F64F-F989-E44F-B7A7-E58D50F96ECB}" destId="{D9B7EEFC-8180-294B-95CD-0FCDC9976D04}" srcOrd="2" destOrd="0" presId="urn:microsoft.com/office/officeart/2005/8/layout/orgChart1"/>
    <dgm:cxn modelId="{E912281F-29DD-D942-89DE-48709E1EC7B0}" type="presParOf" srcId="{3E9C4CF6-7A94-2041-98A1-43FFD08A7A55}" destId="{B8F3F00D-138B-444B-A243-1BED2F6438D4}" srcOrd="4" destOrd="0" presId="urn:microsoft.com/office/officeart/2005/8/layout/orgChart1"/>
    <dgm:cxn modelId="{056C8CA7-6160-044E-9867-3D578DA3E9FB}" type="presParOf" srcId="{3E9C4CF6-7A94-2041-98A1-43FFD08A7A55}" destId="{46756C84-A77C-3E41-8FCD-AB1FA6A3C1C5}" srcOrd="5" destOrd="0" presId="urn:microsoft.com/office/officeart/2005/8/layout/orgChart1"/>
    <dgm:cxn modelId="{4541EE86-7765-1540-B236-2554725A0C88}" type="presParOf" srcId="{46756C84-A77C-3E41-8FCD-AB1FA6A3C1C5}" destId="{0465FBE0-1AB3-8C4D-B580-9D472A782BB4}" srcOrd="0" destOrd="0" presId="urn:microsoft.com/office/officeart/2005/8/layout/orgChart1"/>
    <dgm:cxn modelId="{CA3F8553-46FF-1D4A-9FC7-427AA171B38D}" type="presParOf" srcId="{0465FBE0-1AB3-8C4D-B580-9D472A782BB4}" destId="{29DF0787-EC12-2642-94CE-8F613D67DF2C}" srcOrd="0" destOrd="0" presId="urn:microsoft.com/office/officeart/2005/8/layout/orgChart1"/>
    <dgm:cxn modelId="{7BE6DD69-6DA3-A24C-B4C3-497C97DF3D7B}" type="presParOf" srcId="{0465FBE0-1AB3-8C4D-B580-9D472A782BB4}" destId="{105E30F2-C290-0443-82B1-CB221FDA8370}" srcOrd="1" destOrd="0" presId="urn:microsoft.com/office/officeart/2005/8/layout/orgChart1"/>
    <dgm:cxn modelId="{1CCB5A06-A363-FB4E-BBE1-AD1A0C0A54CD}" type="presParOf" srcId="{46756C84-A77C-3E41-8FCD-AB1FA6A3C1C5}" destId="{C8743C83-D03F-2347-95D0-5BFD7BA6F9D6}" srcOrd="1" destOrd="0" presId="urn:microsoft.com/office/officeart/2005/8/layout/orgChart1"/>
    <dgm:cxn modelId="{C9763414-7849-824E-A369-20EC269D901D}" type="presParOf" srcId="{46756C84-A77C-3E41-8FCD-AB1FA6A3C1C5}" destId="{15F22317-221B-264C-98A8-56C2F213A6A8}" srcOrd="2" destOrd="0" presId="urn:microsoft.com/office/officeart/2005/8/layout/orgChart1"/>
    <dgm:cxn modelId="{CBAEE560-AAF2-7F41-A74E-D4D1F58731D5}" type="presParOf" srcId="{3E9C4CF6-7A94-2041-98A1-43FFD08A7A55}" destId="{37F2E476-1CD0-D949-9424-E68C29194D8C}" srcOrd="6" destOrd="0" presId="urn:microsoft.com/office/officeart/2005/8/layout/orgChart1"/>
    <dgm:cxn modelId="{CF1EA2B2-2F1A-3C46-9AC2-15C27B11EB26}" type="presParOf" srcId="{3E9C4CF6-7A94-2041-98A1-43FFD08A7A55}" destId="{988764C8-E8D4-E84E-8A08-A88BCEBEF02F}" srcOrd="7" destOrd="0" presId="urn:microsoft.com/office/officeart/2005/8/layout/orgChart1"/>
    <dgm:cxn modelId="{A0BAAC43-EBD0-014C-B6CE-DF3459690F84}" type="presParOf" srcId="{988764C8-E8D4-E84E-8A08-A88BCEBEF02F}" destId="{4A11CF1D-EAE8-284A-9A58-B634DBC70063}" srcOrd="0" destOrd="0" presId="urn:microsoft.com/office/officeart/2005/8/layout/orgChart1"/>
    <dgm:cxn modelId="{35BBCE8B-DFFD-D44D-A8B4-F2D186F73C0D}" type="presParOf" srcId="{4A11CF1D-EAE8-284A-9A58-B634DBC70063}" destId="{45C054F3-6932-CA42-94B9-329B8C0C7DEB}" srcOrd="0" destOrd="0" presId="urn:microsoft.com/office/officeart/2005/8/layout/orgChart1"/>
    <dgm:cxn modelId="{FC0A1332-00C7-894F-A0AD-6BC8C8B80C79}" type="presParOf" srcId="{4A11CF1D-EAE8-284A-9A58-B634DBC70063}" destId="{F3679DA7-273F-D944-9FFE-51D88E8E67BD}" srcOrd="1" destOrd="0" presId="urn:microsoft.com/office/officeart/2005/8/layout/orgChart1"/>
    <dgm:cxn modelId="{41AEF18E-360C-BD43-8C94-1E7158F89996}" type="presParOf" srcId="{988764C8-E8D4-E84E-8A08-A88BCEBEF02F}" destId="{A2C80A2C-A8DE-2545-BCA3-7022B2F19103}" srcOrd="1" destOrd="0" presId="urn:microsoft.com/office/officeart/2005/8/layout/orgChart1"/>
    <dgm:cxn modelId="{95068BD8-A85A-7D48-97AF-3D9A4C90E118}" type="presParOf" srcId="{988764C8-E8D4-E84E-8A08-A88BCEBEF02F}" destId="{ED62C01B-EB1F-1A41-94FB-7F88F09ADE8E}" srcOrd="2" destOrd="0" presId="urn:microsoft.com/office/officeart/2005/8/layout/orgChart1"/>
    <dgm:cxn modelId="{08581DAC-BF2B-584E-969E-4CFE1B4FCC82}" type="presParOf" srcId="{AFB4CE6F-067E-9C4B-8AD4-25D9C08BD72E}" destId="{109B86CD-AD05-594D-B62F-03B59A64C8B9}" srcOrd="2" destOrd="0" presId="urn:microsoft.com/office/officeart/2005/8/layout/orgChart1"/>
    <dgm:cxn modelId="{956BECC6-8464-DA4F-9533-4CCEE033D80B}" type="presParOf" srcId="{C40E60FD-DA4A-7044-BC96-949D144AFF21}" destId="{FBE4C0B8-6C39-A54E-85D0-D25BB9266AA9}" srcOrd="8" destOrd="0" presId="urn:microsoft.com/office/officeart/2005/8/layout/orgChart1"/>
    <dgm:cxn modelId="{72A64112-A1FA-2E42-B182-2FD231B981BE}" type="presParOf" srcId="{C40E60FD-DA4A-7044-BC96-949D144AFF21}" destId="{51C2B808-95D0-FA45-AEE7-1A095DF0AE68}" srcOrd="9" destOrd="0" presId="urn:microsoft.com/office/officeart/2005/8/layout/orgChart1"/>
    <dgm:cxn modelId="{7869DBAF-FDE8-D245-AE5C-46FA96000A0B}" type="presParOf" srcId="{51C2B808-95D0-FA45-AEE7-1A095DF0AE68}" destId="{8089942A-98C5-734B-852D-958D1B206FBF}" srcOrd="0" destOrd="0" presId="urn:microsoft.com/office/officeart/2005/8/layout/orgChart1"/>
    <dgm:cxn modelId="{02D7DB00-9105-5F4B-A889-5D8B73E57DD3}" type="presParOf" srcId="{8089942A-98C5-734B-852D-958D1B206FBF}" destId="{1F0AFBAB-8B14-8746-99A9-996F96AA11A1}" srcOrd="0" destOrd="0" presId="urn:microsoft.com/office/officeart/2005/8/layout/orgChart1"/>
    <dgm:cxn modelId="{6990467C-90D6-9742-BD31-779F38BEBAFC}" type="presParOf" srcId="{8089942A-98C5-734B-852D-958D1B206FBF}" destId="{5F5FF21C-E067-514A-8989-CD9F998E1622}" srcOrd="1" destOrd="0" presId="urn:microsoft.com/office/officeart/2005/8/layout/orgChart1"/>
    <dgm:cxn modelId="{8BE9A522-C8CB-9F48-B615-EAEA474D20A0}" type="presParOf" srcId="{51C2B808-95D0-FA45-AEE7-1A095DF0AE68}" destId="{904A4408-8E37-FC4F-A0AD-E2788DA88791}" srcOrd="1" destOrd="0" presId="urn:microsoft.com/office/officeart/2005/8/layout/orgChart1"/>
    <dgm:cxn modelId="{5A34C3CB-C09D-364A-827F-0B4857294C9E}" type="presParOf" srcId="{904A4408-8E37-FC4F-A0AD-E2788DA88791}" destId="{1C51C22B-6652-3548-B2BF-69450890F277}" srcOrd="0" destOrd="0" presId="urn:microsoft.com/office/officeart/2005/8/layout/orgChart1"/>
    <dgm:cxn modelId="{3E8B05BB-F447-D745-BFC7-A578FEC8F5E8}" type="presParOf" srcId="{904A4408-8E37-FC4F-A0AD-E2788DA88791}" destId="{6070E0BE-A714-5140-824A-C7C369920EE8}" srcOrd="1" destOrd="0" presId="urn:microsoft.com/office/officeart/2005/8/layout/orgChart1"/>
    <dgm:cxn modelId="{CA54A5E7-474A-CB4D-AD43-D39215A732F6}" type="presParOf" srcId="{6070E0BE-A714-5140-824A-C7C369920EE8}" destId="{640DD52E-AADB-E847-B7E6-6CDF51FC04D8}" srcOrd="0" destOrd="0" presId="urn:microsoft.com/office/officeart/2005/8/layout/orgChart1"/>
    <dgm:cxn modelId="{8FF3FDDD-4A78-E24C-8056-C1CDAA5ACBAD}" type="presParOf" srcId="{640DD52E-AADB-E847-B7E6-6CDF51FC04D8}" destId="{7CEBD404-C4C3-9E49-B1DC-02C1A1CB9822}" srcOrd="0" destOrd="0" presId="urn:microsoft.com/office/officeart/2005/8/layout/orgChart1"/>
    <dgm:cxn modelId="{47796BDF-353C-6A46-9C1F-6B241C106763}" type="presParOf" srcId="{640DD52E-AADB-E847-B7E6-6CDF51FC04D8}" destId="{0A2382AB-5189-5244-8FD1-8D534A8C0DE7}" srcOrd="1" destOrd="0" presId="urn:microsoft.com/office/officeart/2005/8/layout/orgChart1"/>
    <dgm:cxn modelId="{E5D643CE-F4C1-E94B-AF07-2C0509667CE8}" type="presParOf" srcId="{6070E0BE-A714-5140-824A-C7C369920EE8}" destId="{105438E4-F7DE-DD49-82C2-5B395118116C}" srcOrd="1" destOrd="0" presId="urn:microsoft.com/office/officeart/2005/8/layout/orgChart1"/>
    <dgm:cxn modelId="{42F3910A-8711-D740-8C3C-296EF3B6DAD2}" type="presParOf" srcId="{6070E0BE-A714-5140-824A-C7C369920EE8}" destId="{115EDD5B-2CE5-1547-AED0-AFFB1D7E2A28}" srcOrd="2" destOrd="0" presId="urn:microsoft.com/office/officeart/2005/8/layout/orgChart1"/>
    <dgm:cxn modelId="{2415FB13-AD07-994F-B8A4-9FEFD5EC691A}" type="presParOf" srcId="{904A4408-8E37-FC4F-A0AD-E2788DA88791}" destId="{D394A8F1-4F5E-0649-B1F0-517F19493256}" srcOrd="2" destOrd="0" presId="urn:microsoft.com/office/officeart/2005/8/layout/orgChart1"/>
    <dgm:cxn modelId="{392F9F59-A76C-644D-9C12-9340820449CA}" type="presParOf" srcId="{904A4408-8E37-FC4F-A0AD-E2788DA88791}" destId="{CD605C84-1178-1D4D-B4C3-BB76C4D400C6}" srcOrd="3" destOrd="0" presId="urn:microsoft.com/office/officeart/2005/8/layout/orgChart1"/>
    <dgm:cxn modelId="{CB57CD3E-902B-C84D-AC8D-9917D35D9DAE}" type="presParOf" srcId="{CD605C84-1178-1D4D-B4C3-BB76C4D400C6}" destId="{ECC4DCC5-7BCE-F949-9838-6D39AAF55E38}" srcOrd="0" destOrd="0" presId="urn:microsoft.com/office/officeart/2005/8/layout/orgChart1"/>
    <dgm:cxn modelId="{D77E56B8-CA1F-F342-86B1-012931815A54}" type="presParOf" srcId="{ECC4DCC5-7BCE-F949-9838-6D39AAF55E38}" destId="{77330B82-FD99-C947-BA5D-50CB08BDB529}" srcOrd="0" destOrd="0" presId="urn:microsoft.com/office/officeart/2005/8/layout/orgChart1"/>
    <dgm:cxn modelId="{2AFD2963-7E1A-9E43-AFF1-DB7CD60026B3}" type="presParOf" srcId="{ECC4DCC5-7BCE-F949-9838-6D39AAF55E38}" destId="{A599E074-2287-424B-838B-FE79B1FF229A}" srcOrd="1" destOrd="0" presId="urn:microsoft.com/office/officeart/2005/8/layout/orgChart1"/>
    <dgm:cxn modelId="{316F77E5-7023-F94F-998C-77C3960B9BCD}" type="presParOf" srcId="{CD605C84-1178-1D4D-B4C3-BB76C4D400C6}" destId="{BFBE9819-D9F4-C544-9886-6404966C01F4}" srcOrd="1" destOrd="0" presId="urn:microsoft.com/office/officeart/2005/8/layout/orgChart1"/>
    <dgm:cxn modelId="{DAB49172-FFEC-F447-B43E-08AA70A8D963}" type="presParOf" srcId="{CD605C84-1178-1D4D-B4C3-BB76C4D400C6}" destId="{01C8F161-5871-1B45-8F6D-1858BF36FCD4}" srcOrd="2" destOrd="0" presId="urn:microsoft.com/office/officeart/2005/8/layout/orgChart1"/>
    <dgm:cxn modelId="{D5CFEA89-A39F-974A-B8AF-36E6F4405EA3}" type="presParOf" srcId="{904A4408-8E37-FC4F-A0AD-E2788DA88791}" destId="{1E92E8FF-5D62-D340-BC5E-F7753A0D98B8}" srcOrd="4" destOrd="0" presId="urn:microsoft.com/office/officeart/2005/8/layout/orgChart1"/>
    <dgm:cxn modelId="{E0EFE0A3-180F-9F48-B4F7-9C8CCB9B0941}" type="presParOf" srcId="{904A4408-8E37-FC4F-A0AD-E2788DA88791}" destId="{4EC4E387-585E-0741-AE7D-94D2DE8AF171}" srcOrd="5" destOrd="0" presId="urn:microsoft.com/office/officeart/2005/8/layout/orgChart1"/>
    <dgm:cxn modelId="{2DB35881-19BF-DD40-9141-78A8D5CC3BF9}" type="presParOf" srcId="{4EC4E387-585E-0741-AE7D-94D2DE8AF171}" destId="{714873B6-7C78-DC4B-8832-FC6D56EC3927}" srcOrd="0" destOrd="0" presId="urn:microsoft.com/office/officeart/2005/8/layout/orgChart1"/>
    <dgm:cxn modelId="{FC4E5869-FBF4-3A4C-822E-541CD87C884F}" type="presParOf" srcId="{714873B6-7C78-DC4B-8832-FC6D56EC3927}" destId="{6D9E894F-7EF8-1641-871A-23DB66AFCA09}" srcOrd="0" destOrd="0" presId="urn:microsoft.com/office/officeart/2005/8/layout/orgChart1"/>
    <dgm:cxn modelId="{58DB8BBE-FC5A-2146-8BB4-FC902735165D}" type="presParOf" srcId="{714873B6-7C78-DC4B-8832-FC6D56EC3927}" destId="{E5615A1A-122F-794E-8216-294A0003D309}" srcOrd="1" destOrd="0" presId="urn:microsoft.com/office/officeart/2005/8/layout/orgChart1"/>
    <dgm:cxn modelId="{CBF36662-5942-6249-BD77-2DBC0BF00F87}" type="presParOf" srcId="{4EC4E387-585E-0741-AE7D-94D2DE8AF171}" destId="{56EDC24A-C650-0E43-BD43-8A5C6686DC86}" srcOrd="1" destOrd="0" presId="urn:microsoft.com/office/officeart/2005/8/layout/orgChart1"/>
    <dgm:cxn modelId="{882FF9B1-8943-4445-B362-50150A27DB1E}" type="presParOf" srcId="{4EC4E387-585E-0741-AE7D-94D2DE8AF171}" destId="{CC8100F9-5760-7642-BE83-FCF0ECA06F15}" srcOrd="2" destOrd="0" presId="urn:microsoft.com/office/officeart/2005/8/layout/orgChart1"/>
    <dgm:cxn modelId="{B516C15B-DBF6-3540-91EB-59725B73AE46}" type="presParOf" srcId="{904A4408-8E37-FC4F-A0AD-E2788DA88791}" destId="{B2C2F6BF-0EAC-224D-B799-7B1F52EDCEAC}" srcOrd="6" destOrd="0" presId="urn:microsoft.com/office/officeart/2005/8/layout/orgChart1"/>
    <dgm:cxn modelId="{50679CC2-F7A6-284D-804E-F8423B6F551D}" type="presParOf" srcId="{904A4408-8E37-FC4F-A0AD-E2788DA88791}" destId="{CFB4927C-B31B-A241-89B4-A3003D931518}" srcOrd="7" destOrd="0" presId="urn:microsoft.com/office/officeart/2005/8/layout/orgChart1"/>
    <dgm:cxn modelId="{3DE0B032-C4CB-0743-BE1F-F94B52F16B2E}" type="presParOf" srcId="{CFB4927C-B31B-A241-89B4-A3003D931518}" destId="{87899D9D-1E6A-654A-80F1-C312B9ADE721}" srcOrd="0" destOrd="0" presId="urn:microsoft.com/office/officeart/2005/8/layout/orgChart1"/>
    <dgm:cxn modelId="{FC5AA60B-B7D5-BD48-BA37-E934D6CCF54D}" type="presParOf" srcId="{87899D9D-1E6A-654A-80F1-C312B9ADE721}" destId="{5CC7DC7B-FE17-0847-9E81-29854FFED3AC}" srcOrd="0" destOrd="0" presId="urn:microsoft.com/office/officeart/2005/8/layout/orgChart1"/>
    <dgm:cxn modelId="{BAB8DC23-93E6-EE41-ADDB-E47454F7F909}" type="presParOf" srcId="{87899D9D-1E6A-654A-80F1-C312B9ADE721}" destId="{7ABBFAB2-18A6-6441-8767-9CDFEC81B4D3}" srcOrd="1" destOrd="0" presId="urn:microsoft.com/office/officeart/2005/8/layout/orgChart1"/>
    <dgm:cxn modelId="{73CDBE11-C1E0-A64A-A818-FB2DADD337B3}" type="presParOf" srcId="{CFB4927C-B31B-A241-89B4-A3003D931518}" destId="{545D85B7-420C-694D-B7D5-FFE74E742DBA}" srcOrd="1" destOrd="0" presId="urn:microsoft.com/office/officeart/2005/8/layout/orgChart1"/>
    <dgm:cxn modelId="{4DB532B1-EFA3-7546-9770-32962FC77731}" type="presParOf" srcId="{CFB4927C-B31B-A241-89B4-A3003D931518}" destId="{B44600B6-A957-5C4E-995F-EFC7AF9FDB02}" srcOrd="2" destOrd="0" presId="urn:microsoft.com/office/officeart/2005/8/layout/orgChart1"/>
    <dgm:cxn modelId="{00A1B89F-3844-4A44-A9C7-FF0DBA9927C8}" type="presParOf" srcId="{904A4408-8E37-FC4F-A0AD-E2788DA88791}" destId="{9B73A1CB-715D-EC48-9DC0-2D5B840EAF8D}" srcOrd="8" destOrd="0" presId="urn:microsoft.com/office/officeart/2005/8/layout/orgChart1"/>
    <dgm:cxn modelId="{48C28E87-43A3-2744-97DC-0839EEB142BC}" type="presParOf" srcId="{904A4408-8E37-FC4F-A0AD-E2788DA88791}" destId="{0B9AD59E-5E0A-2E45-9EAF-B5FD74FEC472}" srcOrd="9" destOrd="0" presId="urn:microsoft.com/office/officeart/2005/8/layout/orgChart1"/>
    <dgm:cxn modelId="{4FFDA301-2B1E-AE46-86AA-A37375C47833}" type="presParOf" srcId="{0B9AD59E-5E0A-2E45-9EAF-B5FD74FEC472}" destId="{0992C40C-5C31-0548-8EB7-414FB0883229}" srcOrd="0" destOrd="0" presId="urn:microsoft.com/office/officeart/2005/8/layout/orgChart1"/>
    <dgm:cxn modelId="{2FAB2625-45C7-B748-91E0-49A0F280C27E}" type="presParOf" srcId="{0992C40C-5C31-0548-8EB7-414FB0883229}" destId="{DEC5074D-60F6-B340-882E-41B7D6430305}" srcOrd="0" destOrd="0" presId="urn:microsoft.com/office/officeart/2005/8/layout/orgChart1"/>
    <dgm:cxn modelId="{CB7AF30F-9128-A74C-9CC0-22B3E44EFA88}" type="presParOf" srcId="{0992C40C-5C31-0548-8EB7-414FB0883229}" destId="{E07921F5-235C-3A4A-B5C9-8EB0D93FF3AA}" srcOrd="1" destOrd="0" presId="urn:microsoft.com/office/officeart/2005/8/layout/orgChart1"/>
    <dgm:cxn modelId="{1F2C4483-BEC2-C944-ADCB-E1B274DE2EE4}" type="presParOf" srcId="{0B9AD59E-5E0A-2E45-9EAF-B5FD74FEC472}" destId="{60976178-2F49-D447-9A67-789EA5B4A013}" srcOrd="1" destOrd="0" presId="urn:microsoft.com/office/officeart/2005/8/layout/orgChart1"/>
    <dgm:cxn modelId="{C7F3F46E-D8C6-0440-B9A4-E0AB89C17CCF}" type="presParOf" srcId="{0B9AD59E-5E0A-2E45-9EAF-B5FD74FEC472}" destId="{E61C9A5D-0247-6E4A-A023-FC7D5AB20347}" srcOrd="2" destOrd="0" presId="urn:microsoft.com/office/officeart/2005/8/layout/orgChart1"/>
    <dgm:cxn modelId="{A7B33FBC-E53C-674A-B477-559F9370B84B}" type="presParOf" srcId="{51C2B808-95D0-FA45-AEE7-1A095DF0AE68}" destId="{2E6333E9-3647-8E4C-B339-870FCD1A0DAA}" srcOrd="2" destOrd="0" presId="urn:microsoft.com/office/officeart/2005/8/layout/orgChart1"/>
    <dgm:cxn modelId="{EC24B27B-6306-2E44-BCEE-F3C72F610C82}" type="presParOf" srcId="{C40E60FD-DA4A-7044-BC96-949D144AFF21}" destId="{398D9539-D842-E44E-B439-45B3BAE557D2}" srcOrd="10" destOrd="0" presId="urn:microsoft.com/office/officeart/2005/8/layout/orgChart1"/>
    <dgm:cxn modelId="{B29F11CF-BFD5-D54E-A060-386DD35A796D}" type="presParOf" srcId="{C40E60FD-DA4A-7044-BC96-949D144AFF21}" destId="{B8998BA4-24B0-0940-BD50-7B7E1AE84486}" srcOrd="11" destOrd="0" presId="urn:microsoft.com/office/officeart/2005/8/layout/orgChart1"/>
    <dgm:cxn modelId="{DAB8C3DC-E788-A942-9669-F3B10FB8FD8A}" type="presParOf" srcId="{B8998BA4-24B0-0940-BD50-7B7E1AE84486}" destId="{2FC0D843-62E5-9E40-953D-4B247FFDB634}" srcOrd="0" destOrd="0" presId="urn:microsoft.com/office/officeart/2005/8/layout/orgChart1"/>
    <dgm:cxn modelId="{4147B357-F96A-CA42-B28C-225EA3567D6D}" type="presParOf" srcId="{2FC0D843-62E5-9E40-953D-4B247FFDB634}" destId="{6990DB60-A007-3048-B5CA-B2DABED84D48}" srcOrd="0" destOrd="0" presId="urn:microsoft.com/office/officeart/2005/8/layout/orgChart1"/>
    <dgm:cxn modelId="{11BAF9AB-05E8-4641-B85D-4DDDD9FA0658}" type="presParOf" srcId="{2FC0D843-62E5-9E40-953D-4B247FFDB634}" destId="{6E11823A-DD0F-514B-8133-443F08515806}" srcOrd="1" destOrd="0" presId="urn:microsoft.com/office/officeart/2005/8/layout/orgChart1"/>
    <dgm:cxn modelId="{514B41FE-6509-0D4A-92DB-910C8E29B3EC}" type="presParOf" srcId="{B8998BA4-24B0-0940-BD50-7B7E1AE84486}" destId="{1DB9B72E-5999-EF43-BE2F-6D492841BF43}" srcOrd="1" destOrd="0" presId="urn:microsoft.com/office/officeart/2005/8/layout/orgChart1"/>
    <dgm:cxn modelId="{C2ACDB5C-606A-AD4E-9535-4A56101F5AC9}" type="presParOf" srcId="{1DB9B72E-5999-EF43-BE2F-6D492841BF43}" destId="{64DE77EB-AB99-664D-B6E1-1F1D5F052ADF}" srcOrd="0" destOrd="0" presId="urn:microsoft.com/office/officeart/2005/8/layout/orgChart1"/>
    <dgm:cxn modelId="{E4045D87-D908-3648-8F0F-8727F03E815E}" type="presParOf" srcId="{1DB9B72E-5999-EF43-BE2F-6D492841BF43}" destId="{2A24385E-6B8D-7143-AE1E-C5F1082789B4}" srcOrd="1" destOrd="0" presId="urn:microsoft.com/office/officeart/2005/8/layout/orgChart1"/>
    <dgm:cxn modelId="{47E642C1-8E65-8546-89CF-73E0041B07F6}" type="presParOf" srcId="{2A24385E-6B8D-7143-AE1E-C5F1082789B4}" destId="{EE12F547-8126-D745-80C4-B404278ADBB7}" srcOrd="0" destOrd="0" presId="urn:microsoft.com/office/officeart/2005/8/layout/orgChart1"/>
    <dgm:cxn modelId="{128E4914-314B-AB43-A66D-3E5F4E5090B7}" type="presParOf" srcId="{EE12F547-8126-D745-80C4-B404278ADBB7}" destId="{35593BF2-343C-A541-B882-8C74F6E9E11D}" srcOrd="0" destOrd="0" presId="urn:microsoft.com/office/officeart/2005/8/layout/orgChart1"/>
    <dgm:cxn modelId="{9A8EEDE0-E2C9-D548-AFD5-CE6B5F34C64C}" type="presParOf" srcId="{EE12F547-8126-D745-80C4-B404278ADBB7}" destId="{5EBFD9F8-E7CB-0E46-B2A5-F5432DA1E636}" srcOrd="1" destOrd="0" presId="urn:microsoft.com/office/officeart/2005/8/layout/orgChart1"/>
    <dgm:cxn modelId="{ED33C5E4-0A1F-F24B-A29C-5D12B512EC5C}" type="presParOf" srcId="{2A24385E-6B8D-7143-AE1E-C5F1082789B4}" destId="{9C4ABAD2-3236-C749-9786-C9C2E55785E7}" srcOrd="1" destOrd="0" presId="urn:microsoft.com/office/officeart/2005/8/layout/orgChart1"/>
    <dgm:cxn modelId="{833D1C30-B229-2E4D-AA72-56EA925875AD}" type="presParOf" srcId="{2A24385E-6B8D-7143-AE1E-C5F1082789B4}" destId="{427E063E-EF22-1C4A-9B30-18C32A7E1E70}" srcOrd="2" destOrd="0" presId="urn:microsoft.com/office/officeart/2005/8/layout/orgChart1"/>
    <dgm:cxn modelId="{F7BE27CD-3F1B-3747-BA8A-84ECB57AE2D6}" type="presParOf" srcId="{1DB9B72E-5999-EF43-BE2F-6D492841BF43}" destId="{88297A87-7D99-E04F-810B-153AB9F2AB5A}" srcOrd="2" destOrd="0" presId="urn:microsoft.com/office/officeart/2005/8/layout/orgChart1"/>
    <dgm:cxn modelId="{AE70BEA4-78A8-CA40-B78E-2747AAF20B82}" type="presParOf" srcId="{1DB9B72E-5999-EF43-BE2F-6D492841BF43}" destId="{EFA2E962-F25F-964D-AE42-8AB0D699AA61}" srcOrd="3" destOrd="0" presId="urn:microsoft.com/office/officeart/2005/8/layout/orgChart1"/>
    <dgm:cxn modelId="{E72E675B-29BF-A743-8EA2-5CAF18C54232}" type="presParOf" srcId="{EFA2E962-F25F-964D-AE42-8AB0D699AA61}" destId="{89263105-722B-F34B-8150-331B1226C54C}" srcOrd="0" destOrd="0" presId="urn:microsoft.com/office/officeart/2005/8/layout/orgChart1"/>
    <dgm:cxn modelId="{A6C4A2B5-7A5D-1648-A1EB-EF5DA05689BA}" type="presParOf" srcId="{89263105-722B-F34B-8150-331B1226C54C}" destId="{C1744C61-C522-BA48-A83F-3BEFA37E7B8F}" srcOrd="0" destOrd="0" presId="urn:microsoft.com/office/officeart/2005/8/layout/orgChart1"/>
    <dgm:cxn modelId="{0E132A1A-4DF2-684B-A6B0-04F68A609764}" type="presParOf" srcId="{89263105-722B-F34B-8150-331B1226C54C}" destId="{43F709E3-1E53-864D-A686-A2B0EFF6D289}" srcOrd="1" destOrd="0" presId="urn:microsoft.com/office/officeart/2005/8/layout/orgChart1"/>
    <dgm:cxn modelId="{900D7913-619E-804F-8869-933D74821AD9}" type="presParOf" srcId="{EFA2E962-F25F-964D-AE42-8AB0D699AA61}" destId="{0F3C7F62-E70C-4647-B616-54792451A312}" srcOrd="1" destOrd="0" presId="urn:microsoft.com/office/officeart/2005/8/layout/orgChart1"/>
    <dgm:cxn modelId="{56E0296E-82FB-3D41-8CA7-0843FBE4D194}" type="presParOf" srcId="{EFA2E962-F25F-964D-AE42-8AB0D699AA61}" destId="{935FF9A6-2F66-964D-8EE0-3772E96BD734}" srcOrd="2" destOrd="0" presId="urn:microsoft.com/office/officeart/2005/8/layout/orgChart1"/>
    <dgm:cxn modelId="{DB0F7975-0B56-8F4A-87F2-52907B41E9FB}" type="presParOf" srcId="{1DB9B72E-5999-EF43-BE2F-6D492841BF43}" destId="{BB154220-35E0-6F43-B137-80CE45FFAF21}" srcOrd="4" destOrd="0" presId="urn:microsoft.com/office/officeart/2005/8/layout/orgChart1"/>
    <dgm:cxn modelId="{8FB283C2-DEE1-4F4B-8DF3-5DE1D359DFDE}" type="presParOf" srcId="{1DB9B72E-5999-EF43-BE2F-6D492841BF43}" destId="{F1895BE5-5925-1249-9677-D45E020F31E4}" srcOrd="5" destOrd="0" presId="urn:microsoft.com/office/officeart/2005/8/layout/orgChart1"/>
    <dgm:cxn modelId="{97BC50B3-9422-D044-85F7-625793746D4F}" type="presParOf" srcId="{F1895BE5-5925-1249-9677-D45E020F31E4}" destId="{45619E77-B624-9443-8259-E32B9F83D612}" srcOrd="0" destOrd="0" presId="urn:microsoft.com/office/officeart/2005/8/layout/orgChart1"/>
    <dgm:cxn modelId="{0DB6AEB8-BE5E-2C4E-82A9-7BB6BC884E65}" type="presParOf" srcId="{45619E77-B624-9443-8259-E32B9F83D612}" destId="{BDEBF1D7-70B5-C246-B9D7-47DF5B7DC9F2}" srcOrd="0" destOrd="0" presId="urn:microsoft.com/office/officeart/2005/8/layout/orgChart1"/>
    <dgm:cxn modelId="{86AB39E4-67AB-5A4C-907D-F2038A4CC313}" type="presParOf" srcId="{45619E77-B624-9443-8259-E32B9F83D612}" destId="{5762925B-955A-8E43-8F84-0797239D1159}" srcOrd="1" destOrd="0" presId="urn:microsoft.com/office/officeart/2005/8/layout/orgChart1"/>
    <dgm:cxn modelId="{18B08D53-90E3-FF41-8AF3-F5B4C78898C3}" type="presParOf" srcId="{F1895BE5-5925-1249-9677-D45E020F31E4}" destId="{7AEEB126-7848-A64F-97BE-3487EAD42EDA}" srcOrd="1" destOrd="0" presId="urn:microsoft.com/office/officeart/2005/8/layout/orgChart1"/>
    <dgm:cxn modelId="{61DCD2CC-280B-DC41-888A-A88BE84EFEF9}" type="presParOf" srcId="{F1895BE5-5925-1249-9677-D45E020F31E4}" destId="{EBB4DC88-1863-6747-A413-B43B071D3DC5}" srcOrd="2" destOrd="0" presId="urn:microsoft.com/office/officeart/2005/8/layout/orgChart1"/>
    <dgm:cxn modelId="{2B718DC8-0EB8-6C4E-AC50-1AA7CFC5B9E9}" type="presParOf" srcId="{1DB9B72E-5999-EF43-BE2F-6D492841BF43}" destId="{BB0418F4-50E9-E544-9FD8-1643076855D8}" srcOrd="6" destOrd="0" presId="urn:microsoft.com/office/officeart/2005/8/layout/orgChart1"/>
    <dgm:cxn modelId="{ADE1FD3D-82F1-5845-BFC0-3F13CA1DCD58}" type="presParOf" srcId="{1DB9B72E-5999-EF43-BE2F-6D492841BF43}" destId="{C2B51C45-BC27-D04C-A8DE-282E35C33214}" srcOrd="7" destOrd="0" presId="urn:microsoft.com/office/officeart/2005/8/layout/orgChart1"/>
    <dgm:cxn modelId="{22F2E689-79DB-5F48-A1FC-252A4FF2F187}" type="presParOf" srcId="{C2B51C45-BC27-D04C-A8DE-282E35C33214}" destId="{56C943B1-C22C-B049-82B2-172E68CE346C}" srcOrd="0" destOrd="0" presId="urn:microsoft.com/office/officeart/2005/8/layout/orgChart1"/>
    <dgm:cxn modelId="{084A818B-A62C-1C40-BBEB-2AB093490949}" type="presParOf" srcId="{56C943B1-C22C-B049-82B2-172E68CE346C}" destId="{5E34D44E-CBE5-A24E-AA5F-0B51F1D6D120}" srcOrd="0" destOrd="0" presId="urn:microsoft.com/office/officeart/2005/8/layout/orgChart1"/>
    <dgm:cxn modelId="{90CF71F3-FEF5-5643-B146-0779856FBCFC}" type="presParOf" srcId="{56C943B1-C22C-B049-82B2-172E68CE346C}" destId="{BDF7162B-F434-6B4E-A78C-23B60249E68B}" srcOrd="1" destOrd="0" presId="urn:microsoft.com/office/officeart/2005/8/layout/orgChart1"/>
    <dgm:cxn modelId="{5307F884-F155-BB42-9E31-18013C8C77C1}" type="presParOf" srcId="{C2B51C45-BC27-D04C-A8DE-282E35C33214}" destId="{81112244-4894-644E-8B1B-6A5552F6648C}" srcOrd="1" destOrd="0" presId="urn:microsoft.com/office/officeart/2005/8/layout/orgChart1"/>
    <dgm:cxn modelId="{A2E987F9-253C-084D-8ED3-206334DEA175}" type="presParOf" srcId="{C2B51C45-BC27-D04C-A8DE-282E35C33214}" destId="{6310BCCD-6B17-374C-B6AE-FCC9ECCCB4DA}" srcOrd="2" destOrd="0" presId="urn:microsoft.com/office/officeart/2005/8/layout/orgChart1"/>
    <dgm:cxn modelId="{67E6A88A-C036-6D45-B12A-712B037A76F6}" type="presParOf" srcId="{1DB9B72E-5999-EF43-BE2F-6D492841BF43}" destId="{84BEFABD-0614-8540-98AD-858209A56DFA}" srcOrd="8" destOrd="0" presId="urn:microsoft.com/office/officeart/2005/8/layout/orgChart1"/>
    <dgm:cxn modelId="{D52C523D-12CA-194C-83F0-322DF951B23F}" type="presParOf" srcId="{1DB9B72E-5999-EF43-BE2F-6D492841BF43}" destId="{F3FE0788-F732-2040-8BA7-BCF3463C4CA1}" srcOrd="9" destOrd="0" presId="urn:microsoft.com/office/officeart/2005/8/layout/orgChart1"/>
    <dgm:cxn modelId="{22D61346-DF4F-704D-A6EB-86E389B5AC45}" type="presParOf" srcId="{F3FE0788-F732-2040-8BA7-BCF3463C4CA1}" destId="{07FE2E13-7AD3-A849-BDBB-E772AB00E297}" srcOrd="0" destOrd="0" presId="urn:microsoft.com/office/officeart/2005/8/layout/orgChart1"/>
    <dgm:cxn modelId="{FB8BFE9B-5477-9E42-9F2C-976A83A2F2F9}" type="presParOf" srcId="{07FE2E13-7AD3-A849-BDBB-E772AB00E297}" destId="{1EF6FA8A-CB56-DD4A-B4B1-D831A56FCA14}" srcOrd="0" destOrd="0" presId="urn:microsoft.com/office/officeart/2005/8/layout/orgChart1"/>
    <dgm:cxn modelId="{B2E4BC6C-ED58-2346-A164-9B0DD95F5CED}" type="presParOf" srcId="{07FE2E13-7AD3-A849-BDBB-E772AB00E297}" destId="{CFA5289D-FB60-A942-AECB-48374A6FD92E}" srcOrd="1" destOrd="0" presId="urn:microsoft.com/office/officeart/2005/8/layout/orgChart1"/>
    <dgm:cxn modelId="{F6087220-51F1-6843-A3DD-8B7EE0183C8F}" type="presParOf" srcId="{F3FE0788-F732-2040-8BA7-BCF3463C4CA1}" destId="{654CC1F2-AB4D-5644-B469-59DD6153E74C}" srcOrd="1" destOrd="0" presId="urn:microsoft.com/office/officeart/2005/8/layout/orgChart1"/>
    <dgm:cxn modelId="{BB1048F4-0958-4844-B094-54D61DB6F1EA}" type="presParOf" srcId="{F3FE0788-F732-2040-8BA7-BCF3463C4CA1}" destId="{DD308F14-A908-FC45-98FD-0861911DC6BD}" srcOrd="2" destOrd="0" presId="urn:microsoft.com/office/officeart/2005/8/layout/orgChart1"/>
    <dgm:cxn modelId="{2242759B-30BB-284A-BB01-F30A9DE1BFB6}" type="presParOf" srcId="{1DB9B72E-5999-EF43-BE2F-6D492841BF43}" destId="{4FF7FE09-A74B-F24B-9C3F-CFB372739E20}" srcOrd="10" destOrd="0" presId="urn:microsoft.com/office/officeart/2005/8/layout/orgChart1"/>
    <dgm:cxn modelId="{BC48B6A8-0C16-5140-833A-1D820A457188}" type="presParOf" srcId="{1DB9B72E-5999-EF43-BE2F-6D492841BF43}" destId="{1C912362-8B7F-DE4B-8388-AE30A74F45FC}" srcOrd="11" destOrd="0" presId="urn:microsoft.com/office/officeart/2005/8/layout/orgChart1"/>
    <dgm:cxn modelId="{528C2DA7-7B09-EB4C-826C-2263968672B0}" type="presParOf" srcId="{1C912362-8B7F-DE4B-8388-AE30A74F45FC}" destId="{8FE687A2-1E13-6944-A337-E5B8CF899181}" srcOrd="0" destOrd="0" presId="urn:microsoft.com/office/officeart/2005/8/layout/orgChart1"/>
    <dgm:cxn modelId="{7F736A17-CDDE-1345-A932-95DF2FD48B2E}" type="presParOf" srcId="{8FE687A2-1E13-6944-A337-E5B8CF899181}" destId="{01374507-C29F-1547-8397-87918B1A8005}" srcOrd="0" destOrd="0" presId="urn:microsoft.com/office/officeart/2005/8/layout/orgChart1"/>
    <dgm:cxn modelId="{0D28B87C-0352-4045-A44C-87988EA38DC7}" type="presParOf" srcId="{8FE687A2-1E13-6944-A337-E5B8CF899181}" destId="{BA14A4FB-5B98-164D-9585-5E55DE1E337E}" srcOrd="1" destOrd="0" presId="urn:microsoft.com/office/officeart/2005/8/layout/orgChart1"/>
    <dgm:cxn modelId="{CB05157C-7EDB-0144-A481-B7DA7BB4EDD1}" type="presParOf" srcId="{1C912362-8B7F-DE4B-8388-AE30A74F45FC}" destId="{AC4BDFC2-102C-FF47-961D-8D798EC447C4}" srcOrd="1" destOrd="0" presId="urn:microsoft.com/office/officeart/2005/8/layout/orgChart1"/>
    <dgm:cxn modelId="{9E400DC0-CF95-EA41-B3F9-4CBA325E2720}" type="presParOf" srcId="{1C912362-8B7F-DE4B-8388-AE30A74F45FC}" destId="{844E3D83-38B4-E04E-936B-9861A1EB002A}" srcOrd="2" destOrd="0" presId="urn:microsoft.com/office/officeart/2005/8/layout/orgChart1"/>
    <dgm:cxn modelId="{6A07F724-6FEA-BE4A-8187-C412F47D3D78}" type="presParOf" srcId="{B8998BA4-24B0-0940-BD50-7B7E1AE84486}" destId="{35423307-E887-EC47-AA9F-B779AA25DBC7}" srcOrd="2" destOrd="0" presId="urn:microsoft.com/office/officeart/2005/8/layout/orgChart1"/>
    <dgm:cxn modelId="{0E4B54D3-35E8-9045-BE54-41EC712AC7A1}" type="presParOf" srcId="{3C76EB98-8F8D-BE42-AE66-D5300CF92BA8}" destId="{E5ED0CBB-0284-0A48-970B-9F81586BF10D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7FE09-A74B-F24B-9C3F-CFB372739E20}">
      <dsp:nvSpPr>
        <dsp:cNvPr id="0" name=""/>
        <dsp:cNvSpPr/>
      </dsp:nvSpPr>
      <dsp:spPr>
        <a:xfrm>
          <a:off x="9728518" y="1765524"/>
          <a:ext cx="163010" cy="212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9033"/>
              </a:lnTo>
              <a:lnTo>
                <a:pt x="163010" y="212903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EFABD-0614-8540-98AD-858209A56DFA}">
      <dsp:nvSpPr>
        <dsp:cNvPr id="0" name=""/>
        <dsp:cNvSpPr/>
      </dsp:nvSpPr>
      <dsp:spPr>
        <a:xfrm>
          <a:off x="9728518" y="1765524"/>
          <a:ext cx="163010" cy="1760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0296"/>
              </a:lnTo>
              <a:lnTo>
                <a:pt x="163010" y="176029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418F4-50E9-E544-9FD8-1643076855D8}">
      <dsp:nvSpPr>
        <dsp:cNvPr id="0" name=""/>
        <dsp:cNvSpPr/>
      </dsp:nvSpPr>
      <dsp:spPr>
        <a:xfrm>
          <a:off x="9728518" y="1765524"/>
          <a:ext cx="163010" cy="1392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565"/>
              </a:lnTo>
              <a:lnTo>
                <a:pt x="163010" y="13925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54220-35E0-6F43-B137-80CE45FFAF21}">
      <dsp:nvSpPr>
        <dsp:cNvPr id="0" name=""/>
        <dsp:cNvSpPr/>
      </dsp:nvSpPr>
      <dsp:spPr>
        <a:xfrm>
          <a:off x="9728518" y="1765524"/>
          <a:ext cx="163010" cy="1023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106"/>
              </a:lnTo>
              <a:lnTo>
                <a:pt x="163010" y="10231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97A87-7D99-E04F-810B-153AB9F2AB5A}">
      <dsp:nvSpPr>
        <dsp:cNvPr id="0" name=""/>
        <dsp:cNvSpPr/>
      </dsp:nvSpPr>
      <dsp:spPr>
        <a:xfrm>
          <a:off x="9728518" y="1765524"/>
          <a:ext cx="163010" cy="649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643"/>
              </a:lnTo>
              <a:lnTo>
                <a:pt x="163010" y="64964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E77EB-AB99-664D-B6E1-1F1D5F052ADF}">
      <dsp:nvSpPr>
        <dsp:cNvPr id="0" name=""/>
        <dsp:cNvSpPr/>
      </dsp:nvSpPr>
      <dsp:spPr>
        <a:xfrm>
          <a:off x="9728518" y="1765524"/>
          <a:ext cx="163010" cy="281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224"/>
              </a:lnTo>
              <a:lnTo>
                <a:pt x="163010" y="281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D9539-D842-E44E-B439-45B3BAE557D2}">
      <dsp:nvSpPr>
        <dsp:cNvPr id="0" name=""/>
        <dsp:cNvSpPr/>
      </dsp:nvSpPr>
      <dsp:spPr>
        <a:xfrm>
          <a:off x="6204706" y="976124"/>
          <a:ext cx="3958506" cy="40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60"/>
              </a:lnTo>
              <a:lnTo>
                <a:pt x="3958506" y="254560"/>
              </a:lnTo>
              <a:lnTo>
                <a:pt x="3958506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3A1CB-715D-EC48-9DC0-2D5B840EAF8D}">
      <dsp:nvSpPr>
        <dsp:cNvPr id="0" name=""/>
        <dsp:cNvSpPr/>
      </dsp:nvSpPr>
      <dsp:spPr>
        <a:xfrm>
          <a:off x="8136908" y="1765524"/>
          <a:ext cx="163010" cy="1755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5175"/>
              </a:lnTo>
              <a:lnTo>
                <a:pt x="163010" y="17551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2F6BF-0EAC-224D-B799-7B1F52EDCEAC}">
      <dsp:nvSpPr>
        <dsp:cNvPr id="0" name=""/>
        <dsp:cNvSpPr/>
      </dsp:nvSpPr>
      <dsp:spPr>
        <a:xfrm>
          <a:off x="8136908" y="1765524"/>
          <a:ext cx="163010" cy="1378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8811"/>
              </a:lnTo>
              <a:lnTo>
                <a:pt x="163010" y="13788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2E8FF-5D62-D340-BC5E-F7753A0D98B8}">
      <dsp:nvSpPr>
        <dsp:cNvPr id="0" name=""/>
        <dsp:cNvSpPr/>
      </dsp:nvSpPr>
      <dsp:spPr>
        <a:xfrm>
          <a:off x="8136908" y="1765524"/>
          <a:ext cx="163010" cy="1009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352"/>
              </a:lnTo>
              <a:lnTo>
                <a:pt x="163010" y="100935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4A8F1-4F5E-0649-B1F0-517F19493256}">
      <dsp:nvSpPr>
        <dsp:cNvPr id="0" name=""/>
        <dsp:cNvSpPr/>
      </dsp:nvSpPr>
      <dsp:spPr>
        <a:xfrm>
          <a:off x="8136908" y="1765524"/>
          <a:ext cx="163010" cy="635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889"/>
              </a:lnTo>
              <a:lnTo>
                <a:pt x="163010" y="63588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1C22B-6652-3548-B2BF-69450890F277}">
      <dsp:nvSpPr>
        <dsp:cNvPr id="0" name=""/>
        <dsp:cNvSpPr/>
      </dsp:nvSpPr>
      <dsp:spPr>
        <a:xfrm>
          <a:off x="8136908" y="1765524"/>
          <a:ext cx="163010" cy="267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71"/>
              </a:lnTo>
              <a:lnTo>
                <a:pt x="163010" y="26747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4C0B8-6C39-A54E-85D0-D25BB9266AA9}">
      <dsp:nvSpPr>
        <dsp:cNvPr id="0" name=""/>
        <dsp:cNvSpPr/>
      </dsp:nvSpPr>
      <dsp:spPr>
        <a:xfrm>
          <a:off x="6204706" y="976124"/>
          <a:ext cx="2366896" cy="40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60"/>
              </a:lnTo>
              <a:lnTo>
                <a:pt x="2366896" y="254560"/>
              </a:lnTo>
              <a:lnTo>
                <a:pt x="2366896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2E476-1CD0-D949-9424-E68C29194D8C}">
      <dsp:nvSpPr>
        <dsp:cNvPr id="0" name=""/>
        <dsp:cNvSpPr/>
      </dsp:nvSpPr>
      <dsp:spPr>
        <a:xfrm>
          <a:off x="6556193" y="1765524"/>
          <a:ext cx="163010" cy="1371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928"/>
              </a:lnTo>
              <a:lnTo>
                <a:pt x="163010" y="137192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3F00D-138B-444B-A243-1BED2F6438D4}">
      <dsp:nvSpPr>
        <dsp:cNvPr id="0" name=""/>
        <dsp:cNvSpPr/>
      </dsp:nvSpPr>
      <dsp:spPr>
        <a:xfrm>
          <a:off x="6556193" y="1765524"/>
          <a:ext cx="163010" cy="1002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469"/>
              </a:lnTo>
              <a:lnTo>
                <a:pt x="163010" y="100246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EEE47-801D-9B4F-9668-B325ACD11218}">
      <dsp:nvSpPr>
        <dsp:cNvPr id="0" name=""/>
        <dsp:cNvSpPr/>
      </dsp:nvSpPr>
      <dsp:spPr>
        <a:xfrm>
          <a:off x="6556193" y="1765524"/>
          <a:ext cx="163010" cy="629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006"/>
              </a:lnTo>
              <a:lnTo>
                <a:pt x="163010" y="6290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C05E1-949D-1B48-AA43-6C723CA66FA6}">
      <dsp:nvSpPr>
        <dsp:cNvPr id="0" name=""/>
        <dsp:cNvSpPr/>
      </dsp:nvSpPr>
      <dsp:spPr>
        <a:xfrm>
          <a:off x="6556193" y="1765524"/>
          <a:ext cx="163010" cy="260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7"/>
              </a:lnTo>
              <a:lnTo>
                <a:pt x="163010" y="2605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9F015-8F37-AE4A-B3FF-1A61BBB1A823}">
      <dsp:nvSpPr>
        <dsp:cNvPr id="0" name=""/>
        <dsp:cNvSpPr/>
      </dsp:nvSpPr>
      <dsp:spPr>
        <a:xfrm>
          <a:off x="6204706" y="976124"/>
          <a:ext cx="786180" cy="40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60"/>
              </a:lnTo>
              <a:lnTo>
                <a:pt x="786180" y="254560"/>
              </a:lnTo>
              <a:lnTo>
                <a:pt x="78618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A6AF5-E550-8247-B3AE-5A858EBCC0C9}">
      <dsp:nvSpPr>
        <dsp:cNvPr id="0" name=""/>
        <dsp:cNvSpPr/>
      </dsp:nvSpPr>
      <dsp:spPr>
        <a:xfrm>
          <a:off x="4969440" y="1765524"/>
          <a:ext cx="163010" cy="1746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751"/>
              </a:lnTo>
              <a:lnTo>
                <a:pt x="163010" y="174675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9CB6F-28C9-C345-B629-A501C3302BB0}">
      <dsp:nvSpPr>
        <dsp:cNvPr id="0" name=""/>
        <dsp:cNvSpPr/>
      </dsp:nvSpPr>
      <dsp:spPr>
        <a:xfrm>
          <a:off x="4969440" y="1765524"/>
          <a:ext cx="163010" cy="1370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87"/>
              </a:lnTo>
              <a:lnTo>
                <a:pt x="163010" y="13703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09F91-6596-4B40-B6CB-45FFA959349E}">
      <dsp:nvSpPr>
        <dsp:cNvPr id="0" name=""/>
        <dsp:cNvSpPr/>
      </dsp:nvSpPr>
      <dsp:spPr>
        <a:xfrm>
          <a:off x="4969440" y="1765524"/>
          <a:ext cx="163010" cy="993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267"/>
              </a:lnTo>
              <a:lnTo>
                <a:pt x="163010" y="99326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9448B-0062-E040-B5F4-8E43C2EC4925}">
      <dsp:nvSpPr>
        <dsp:cNvPr id="0" name=""/>
        <dsp:cNvSpPr/>
      </dsp:nvSpPr>
      <dsp:spPr>
        <a:xfrm>
          <a:off x="4969440" y="1765524"/>
          <a:ext cx="163010" cy="62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849"/>
              </a:lnTo>
              <a:lnTo>
                <a:pt x="163010" y="62484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BC568-962B-9B46-9611-5434FFB16649}">
      <dsp:nvSpPr>
        <dsp:cNvPr id="0" name=""/>
        <dsp:cNvSpPr/>
      </dsp:nvSpPr>
      <dsp:spPr>
        <a:xfrm>
          <a:off x="4969440" y="1765524"/>
          <a:ext cx="163010" cy="259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776"/>
              </a:lnTo>
              <a:lnTo>
                <a:pt x="163010" y="25977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CF8E5-DA86-8F4A-8ECE-F96ED40B67DA}">
      <dsp:nvSpPr>
        <dsp:cNvPr id="0" name=""/>
        <dsp:cNvSpPr/>
      </dsp:nvSpPr>
      <dsp:spPr>
        <a:xfrm>
          <a:off x="5404134" y="976124"/>
          <a:ext cx="800572" cy="400282"/>
        </a:xfrm>
        <a:custGeom>
          <a:avLst/>
          <a:gdLst/>
          <a:ahLst/>
          <a:cxnLst/>
          <a:rect l="0" t="0" r="0" b="0"/>
          <a:pathLst>
            <a:path>
              <a:moveTo>
                <a:pt x="800572" y="0"/>
              </a:moveTo>
              <a:lnTo>
                <a:pt x="800572" y="254560"/>
              </a:lnTo>
              <a:lnTo>
                <a:pt x="0" y="254560"/>
              </a:lnTo>
              <a:lnTo>
                <a:pt x="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4A6DD-FFE0-6A4A-9B12-C52CDF67A904}">
      <dsp:nvSpPr>
        <dsp:cNvPr id="0" name=""/>
        <dsp:cNvSpPr/>
      </dsp:nvSpPr>
      <dsp:spPr>
        <a:xfrm>
          <a:off x="3379759" y="1765524"/>
          <a:ext cx="163010" cy="28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2732"/>
              </a:lnTo>
              <a:lnTo>
                <a:pt x="163010" y="283273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1FEF2-185C-FD41-9F90-BC6E601BCADB}">
      <dsp:nvSpPr>
        <dsp:cNvPr id="0" name=""/>
        <dsp:cNvSpPr/>
      </dsp:nvSpPr>
      <dsp:spPr>
        <a:xfrm>
          <a:off x="3379759" y="1765524"/>
          <a:ext cx="163010" cy="2470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934"/>
              </a:lnTo>
              <a:lnTo>
                <a:pt x="163010" y="24709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3E68E-B64C-784A-975B-364E71A88EC1}">
      <dsp:nvSpPr>
        <dsp:cNvPr id="0" name=""/>
        <dsp:cNvSpPr/>
      </dsp:nvSpPr>
      <dsp:spPr>
        <a:xfrm>
          <a:off x="3379759" y="1765524"/>
          <a:ext cx="163010" cy="210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101"/>
              </a:lnTo>
              <a:lnTo>
                <a:pt x="163010" y="210410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1A286-6A69-7844-AE96-E0FED6BCF6C8}">
      <dsp:nvSpPr>
        <dsp:cNvPr id="0" name=""/>
        <dsp:cNvSpPr/>
      </dsp:nvSpPr>
      <dsp:spPr>
        <a:xfrm>
          <a:off x="3379759" y="1765524"/>
          <a:ext cx="163010" cy="1732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2033"/>
              </a:lnTo>
              <a:lnTo>
                <a:pt x="163010" y="173203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D98CC-1A69-B446-A4FA-D5FF0FCBDB0E}">
      <dsp:nvSpPr>
        <dsp:cNvPr id="0" name=""/>
        <dsp:cNvSpPr/>
      </dsp:nvSpPr>
      <dsp:spPr>
        <a:xfrm>
          <a:off x="3379759" y="1765524"/>
          <a:ext cx="163010" cy="1357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7127"/>
              </a:lnTo>
              <a:lnTo>
                <a:pt x="163010" y="13571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14889-72EA-1046-A5AD-6C32DE9DFCC4}">
      <dsp:nvSpPr>
        <dsp:cNvPr id="0" name=""/>
        <dsp:cNvSpPr/>
      </dsp:nvSpPr>
      <dsp:spPr>
        <a:xfrm>
          <a:off x="3379759" y="1765524"/>
          <a:ext cx="163010" cy="99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539"/>
              </a:lnTo>
              <a:lnTo>
                <a:pt x="163010" y="9925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474A2-F12A-B046-A5F2-DD72B2C4F201}">
      <dsp:nvSpPr>
        <dsp:cNvPr id="0" name=""/>
        <dsp:cNvSpPr/>
      </dsp:nvSpPr>
      <dsp:spPr>
        <a:xfrm>
          <a:off x="3379759" y="1765524"/>
          <a:ext cx="163010" cy="624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419"/>
              </a:lnTo>
              <a:lnTo>
                <a:pt x="163010" y="62441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6B599-B9DF-784E-ACC9-2EB9621AD304}">
      <dsp:nvSpPr>
        <dsp:cNvPr id="0" name=""/>
        <dsp:cNvSpPr/>
      </dsp:nvSpPr>
      <dsp:spPr>
        <a:xfrm>
          <a:off x="3379759" y="1765524"/>
          <a:ext cx="163010" cy="266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79"/>
              </a:lnTo>
              <a:lnTo>
                <a:pt x="163010" y="26647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EBB8-9D42-0C4B-BA70-6EA495DCF7F4}">
      <dsp:nvSpPr>
        <dsp:cNvPr id="0" name=""/>
        <dsp:cNvSpPr/>
      </dsp:nvSpPr>
      <dsp:spPr>
        <a:xfrm>
          <a:off x="3814453" y="976124"/>
          <a:ext cx="2390253" cy="400282"/>
        </a:xfrm>
        <a:custGeom>
          <a:avLst/>
          <a:gdLst/>
          <a:ahLst/>
          <a:cxnLst/>
          <a:rect l="0" t="0" r="0" b="0"/>
          <a:pathLst>
            <a:path>
              <a:moveTo>
                <a:pt x="2390253" y="0"/>
              </a:moveTo>
              <a:lnTo>
                <a:pt x="2390253" y="254560"/>
              </a:lnTo>
              <a:lnTo>
                <a:pt x="0" y="254560"/>
              </a:lnTo>
              <a:lnTo>
                <a:pt x="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2CA56-9192-A243-B464-AC69A3B887AF}">
      <dsp:nvSpPr>
        <dsp:cNvPr id="0" name=""/>
        <dsp:cNvSpPr/>
      </dsp:nvSpPr>
      <dsp:spPr>
        <a:xfrm>
          <a:off x="1794075" y="1765524"/>
          <a:ext cx="163010" cy="1737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7411"/>
              </a:lnTo>
              <a:lnTo>
                <a:pt x="163010" y="17374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928F3-7E55-3F4A-A44F-B8C7BB1A0F8D}">
      <dsp:nvSpPr>
        <dsp:cNvPr id="0" name=""/>
        <dsp:cNvSpPr/>
      </dsp:nvSpPr>
      <dsp:spPr>
        <a:xfrm>
          <a:off x="1794075" y="1765524"/>
          <a:ext cx="163010" cy="1365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051"/>
              </a:lnTo>
              <a:lnTo>
                <a:pt x="163010" y="136505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1E2DD-5AFC-0947-8E87-1198E5303080}">
      <dsp:nvSpPr>
        <dsp:cNvPr id="0" name=""/>
        <dsp:cNvSpPr/>
      </dsp:nvSpPr>
      <dsp:spPr>
        <a:xfrm>
          <a:off x="1794075" y="1765524"/>
          <a:ext cx="163010" cy="996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6702"/>
              </a:lnTo>
              <a:lnTo>
                <a:pt x="163010" y="99670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19610-951D-644C-9E6C-6B0446E5104A}">
      <dsp:nvSpPr>
        <dsp:cNvPr id="0" name=""/>
        <dsp:cNvSpPr/>
      </dsp:nvSpPr>
      <dsp:spPr>
        <a:xfrm>
          <a:off x="1794075" y="1765524"/>
          <a:ext cx="163010" cy="631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23"/>
              </a:lnTo>
              <a:lnTo>
                <a:pt x="163010" y="63182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741D4-520C-7B46-A061-9596FDBF5778}">
      <dsp:nvSpPr>
        <dsp:cNvPr id="0" name=""/>
        <dsp:cNvSpPr/>
      </dsp:nvSpPr>
      <dsp:spPr>
        <a:xfrm>
          <a:off x="1794075" y="1765524"/>
          <a:ext cx="163010" cy="263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12"/>
              </a:lnTo>
              <a:lnTo>
                <a:pt x="163010" y="26341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CBF73-D8C7-9344-BDC8-17CD505440F6}">
      <dsp:nvSpPr>
        <dsp:cNvPr id="0" name=""/>
        <dsp:cNvSpPr/>
      </dsp:nvSpPr>
      <dsp:spPr>
        <a:xfrm>
          <a:off x="2228769" y="976124"/>
          <a:ext cx="3975937" cy="400282"/>
        </a:xfrm>
        <a:custGeom>
          <a:avLst/>
          <a:gdLst/>
          <a:ahLst/>
          <a:cxnLst/>
          <a:rect l="0" t="0" r="0" b="0"/>
          <a:pathLst>
            <a:path>
              <a:moveTo>
                <a:pt x="3975937" y="0"/>
              </a:moveTo>
              <a:lnTo>
                <a:pt x="3975937" y="254560"/>
              </a:lnTo>
              <a:lnTo>
                <a:pt x="0" y="254560"/>
              </a:lnTo>
              <a:lnTo>
                <a:pt x="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5DFD9-1493-794D-B7CB-8D68186FC90D}">
      <dsp:nvSpPr>
        <dsp:cNvPr id="0" name=""/>
        <dsp:cNvSpPr/>
      </dsp:nvSpPr>
      <dsp:spPr>
        <a:xfrm>
          <a:off x="4929103" y="0"/>
          <a:ext cx="2551205" cy="976124"/>
        </a:xfrm>
        <a:prstGeom prst="rect">
          <a:avLst/>
        </a:prstGeom>
        <a:solidFill>
          <a:schemeClr val="accent6"/>
        </a:solidFill>
        <a:ln w="6350">
          <a:solidFill>
            <a:schemeClr val="accent6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1" kern="1200" cap="all" baseline="0" dirty="0">
              <a:solidFill>
                <a:srgbClr val="192B37"/>
              </a:solidFill>
              <a:latin typeface="+mn-lt"/>
            </a:rPr>
            <a:t>Lokalbestyrelsen</a:t>
          </a:r>
        </a:p>
        <a:p>
          <a:pPr marL="0" lvl="0" indent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1" kern="1200" dirty="0">
              <a:solidFill>
                <a:srgbClr val="192B37"/>
              </a:solidFill>
              <a:latin typeface="+mn-lt"/>
            </a:rPr>
            <a:t>Formandskab: </a:t>
          </a:r>
          <a:r>
            <a:rPr lang="da-DK" sz="900" kern="1200" dirty="0">
              <a:solidFill>
                <a:srgbClr val="192B37"/>
              </a:solidFill>
              <a:latin typeface="+mn-lt"/>
            </a:rPr>
            <a:t>Formand og Næstformand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da-DK" sz="900" kern="1200" dirty="0">
              <a:solidFill>
                <a:srgbClr val="192B37"/>
              </a:solidFill>
              <a:latin typeface="+mn-lt"/>
            </a:rPr>
            <a:t>Kasserer og sekretær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da-DK" sz="900" kern="1200" dirty="0">
              <a:solidFill>
                <a:srgbClr val="192B37"/>
              </a:solidFill>
              <a:latin typeface="+mn-lt"/>
            </a:rPr>
            <a:t>Bestyrelsesmedlemmer</a:t>
          </a:r>
        </a:p>
      </dsp:txBody>
      <dsp:txXfrm>
        <a:off x="4929103" y="0"/>
        <a:ext cx="2551205" cy="976124"/>
      </dsp:txXfrm>
    </dsp:sp>
    <dsp:sp modelId="{B6FCF763-1FE6-8340-8A99-93D3D23C332C}">
      <dsp:nvSpPr>
        <dsp:cNvPr id="0" name=""/>
        <dsp:cNvSpPr/>
      </dsp:nvSpPr>
      <dsp:spPr>
        <a:xfrm>
          <a:off x="1685401" y="1376407"/>
          <a:ext cx="1086734" cy="389117"/>
        </a:xfrm>
        <a:prstGeom prst="rect">
          <a:avLst/>
        </a:prstGeom>
        <a:solidFill>
          <a:schemeClr val="bg2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</a:endParaRPr>
        </a:p>
      </dsp:txBody>
      <dsp:txXfrm>
        <a:off x="1685401" y="1376407"/>
        <a:ext cx="1086734" cy="389117"/>
      </dsp:txXfrm>
    </dsp:sp>
    <dsp:sp modelId="{AAD3E4BF-6EC9-6A4A-9FF4-E9FF652DFE4C}">
      <dsp:nvSpPr>
        <dsp:cNvPr id="0" name=""/>
        <dsp:cNvSpPr/>
      </dsp:nvSpPr>
      <dsp:spPr>
        <a:xfrm>
          <a:off x="1957085" y="189624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1957085" y="1896243"/>
        <a:ext cx="1137361" cy="265386"/>
      </dsp:txXfrm>
    </dsp:sp>
    <dsp:sp modelId="{617F547C-6430-6D4C-9E6C-BEAA194C5B9F}">
      <dsp:nvSpPr>
        <dsp:cNvPr id="0" name=""/>
        <dsp:cNvSpPr/>
      </dsp:nvSpPr>
      <dsp:spPr>
        <a:xfrm>
          <a:off x="1957085" y="2264654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1957085" y="2264654"/>
        <a:ext cx="1137361" cy="265386"/>
      </dsp:txXfrm>
    </dsp:sp>
    <dsp:sp modelId="{4395C099-01D8-5C4E-8710-EE9544B95B50}">
      <dsp:nvSpPr>
        <dsp:cNvPr id="0" name=""/>
        <dsp:cNvSpPr/>
      </dsp:nvSpPr>
      <dsp:spPr>
        <a:xfrm>
          <a:off x="1957085" y="2629534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1957085" y="2629534"/>
        <a:ext cx="1137361" cy="265386"/>
      </dsp:txXfrm>
    </dsp:sp>
    <dsp:sp modelId="{A8C197A8-A446-9E4E-8373-8E406F78E9F2}">
      <dsp:nvSpPr>
        <dsp:cNvPr id="0" name=""/>
        <dsp:cNvSpPr/>
      </dsp:nvSpPr>
      <dsp:spPr>
        <a:xfrm>
          <a:off x="1957085" y="299788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1957085" y="2997883"/>
        <a:ext cx="1137361" cy="265386"/>
      </dsp:txXfrm>
    </dsp:sp>
    <dsp:sp modelId="{4D6651AF-94BE-2145-88EC-01264914E63F}">
      <dsp:nvSpPr>
        <dsp:cNvPr id="0" name=""/>
        <dsp:cNvSpPr/>
      </dsp:nvSpPr>
      <dsp:spPr>
        <a:xfrm>
          <a:off x="1957085" y="3370242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1957085" y="3370242"/>
        <a:ext cx="1137361" cy="265386"/>
      </dsp:txXfrm>
    </dsp:sp>
    <dsp:sp modelId="{36C1DB60-7891-874E-A7B0-74D94514FFFA}">
      <dsp:nvSpPr>
        <dsp:cNvPr id="0" name=""/>
        <dsp:cNvSpPr/>
      </dsp:nvSpPr>
      <dsp:spPr>
        <a:xfrm>
          <a:off x="3271086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</a:endParaRPr>
        </a:p>
      </dsp:txBody>
      <dsp:txXfrm>
        <a:off x="3271086" y="1376407"/>
        <a:ext cx="1086734" cy="389117"/>
      </dsp:txXfrm>
    </dsp:sp>
    <dsp:sp modelId="{56480ECC-C676-B64C-AF36-229B4F49EE3A}">
      <dsp:nvSpPr>
        <dsp:cNvPr id="0" name=""/>
        <dsp:cNvSpPr/>
      </dsp:nvSpPr>
      <dsp:spPr>
        <a:xfrm>
          <a:off x="3542769" y="1899456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1899456"/>
        <a:ext cx="1137361" cy="265094"/>
      </dsp:txXfrm>
    </dsp:sp>
    <dsp:sp modelId="{37E24660-A462-0547-B04F-85F0A7F4F8F8}">
      <dsp:nvSpPr>
        <dsp:cNvPr id="0" name=""/>
        <dsp:cNvSpPr/>
      </dsp:nvSpPr>
      <dsp:spPr>
        <a:xfrm>
          <a:off x="3542769" y="2257396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2257396"/>
        <a:ext cx="1137361" cy="265094"/>
      </dsp:txXfrm>
    </dsp:sp>
    <dsp:sp modelId="{CB228964-F2B8-2D43-ADB4-B5AA76C7CD83}">
      <dsp:nvSpPr>
        <dsp:cNvPr id="0" name=""/>
        <dsp:cNvSpPr/>
      </dsp:nvSpPr>
      <dsp:spPr>
        <a:xfrm>
          <a:off x="3542769" y="2625516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2625516"/>
        <a:ext cx="1137361" cy="265094"/>
      </dsp:txXfrm>
    </dsp:sp>
    <dsp:sp modelId="{7A970BA3-14EF-F241-806E-67D770A887AA}">
      <dsp:nvSpPr>
        <dsp:cNvPr id="0" name=""/>
        <dsp:cNvSpPr/>
      </dsp:nvSpPr>
      <dsp:spPr>
        <a:xfrm>
          <a:off x="3542769" y="2990104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2990104"/>
        <a:ext cx="1137361" cy="265094"/>
      </dsp:txXfrm>
    </dsp:sp>
    <dsp:sp modelId="{C2863407-946F-804C-A54C-87834C3AAE8D}">
      <dsp:nvSpPr>
        <dsp:cNvPr id="0" name=""/>
        <dsp:cNvSpPr/>
      </dsp:nvSpPr>
      <dsp:spPr>
        <a:xfrm>
          <a:off x="3542769" y="3365010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3365010"/>
        <a:ext cx="1137361" cy="265094"/>
      </dsp:txXfrm>
    </dsp:sp>
    <dsp:sp modelId="{142807D5-43E9-8A43-A9B3-CF862FA3A2E3}">
      <dsp:nvSpPr>
        <dsp:cNvPr id="0" name=""/>
        <dsp:cNvSpPr/>
      </dsp:nvSpPr>
      <dsp:spPr>
        <a:xfrm>
          <a:off x="3542769" y="3737078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3737078"/>
        <a:ext cx="1137361" cy="265094"/>
      </dsp:txXfrm>
    </dsp:sp>
    <dsp:sp modelId="{28E291B5-45C5-6344-A4E4-A1EC82B4E18D}">
      <dsp:nvSpPr>
        <dsp:cNvPr id="0" name=""/>
        <dsp:cNvSpPr/>
      </dsp:nvSpPr>
      <dsp:spPr>
        <a:xfrm>
          <a:off x="3542769" y="4104490"/>
          <a:ext cx="1132393" cy="26393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4104490"/>
        <a:ext cx="1132393" cy="263936"/>
      </dsp:txXfrm>
    </dsp:sp>
    <dsp:sp modelId="{7F2680CB-EA21-5F41-9AF7-B0E691ACFAF4}">
      <dsp:nvSpPr>
        <dsp:cNvPr id="0" name=""/>
        <dsp:cNvSpPr/>
      </dsp:nvSpPr>
      <dsp:spPr>
        <a:xfrm>
          <a:off x="3542769" y="4466289"/>
          <a:ext cx="1132393" cy="26393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4466289"/>
        <a:ext cx="1132393" cy="263936"/>
      </dsp:txXfrm>
    </dsp:sp>
    <dsp:sp modelId="{2652A3C2-B6C3-E848-A147-A6AB2590356F}">
      <dsp:nvSpPr>
        <dsp:cNvPr id="0" name=""/>
        <dsp:cNvSpPr/>
      </dsp:nvSpPr>
      <dsp:spPr>
        <a:xfrm>
          <a:off x="4860767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</a:endParaRPr>
        </a:p>
      </dsp:txBody>
      <dsp:txXfrm>
        <a:off x="4860767" y="1376407"/>
        <a:ext cx="1086734" cy="389117"/>
      </dsp:txXfrm>
    </dsp:sp>
    <dsp:sp modelId="{969251FE-29E7-874E-B894-2CE4DD0428D1}">
      <dsp:nvSpPr>
        <dsp:cNvPr id="0" name=""/>
        <dsp:cNvSpPr/>
      </dsp:nvSpPr>
      <dsp:spPr>
        <a:xfrm>
          <a:off x="5132450" y="1892607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5132450" y="1892607"/>
        <a:ext cx="1137361" cy="265386"/>
      </dsp:txXfrm>
    </dsp:sp>
    <dsp:sp modelId="{AAF3CFEA-349D-AA44-8E9B-CD9EA49E6510}">
      <dsp:nvSpPr>
        <dsp:cNvPr id="0" name=""/>
        <dsp:cNvSpPr/>
      </dsp:nvSpPr>
      <dsp:spPr>
        <a:xfrm>
          <a:off x="5132450" y="2257681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5132450" y="2257681"/>
        <a:ext cx="1137361" cy="265386"/>
      </dsp:txXfrm>
    </dsp:sp>
    <dsp:sp modelId="{B74699A6-8D94-E74F-98D1-011203ABFB4A}">
      <dsp:nvSpPr>
        <dsp:cNvPr id="0" name=""/>
        <dsp:cNvSpPr/>
      </dsp:nvSpPr>
      <dsp:spPr>
        <a:xfrm>
          <a:off x="5132450" y="262609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5132450" y="2626099"/>
        <a:ext cx="1137361" cy="265386"/>
      </dsp:txXfrm>
    </dsp:sp>
    <dsp:sp modelId="{4BD4B688-9B00-3640-B592-DA4161FB0834}">
      <dsp:nvSpPr>
        <dsp:cNvPr id="0" name=""/>
        <dsp:cNvSpPr/>
      </dsp:nvSpPr>
      <dsp:spPr>
        <a:xfrm>
          <a:off x="5132450" y="300321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5132450" y="3003219"/>
        <a:ext cx="1137361" cy="265386"/>
      </dsp:txXfrm>
    </dsp:sp>
    <dsp:sp modelId="{73DA2305-3458-1F40-9142-0B2EF9E4B7D3}">
      <dsp:nvSpPr>
        <dsp:cNvPr id="0" name=""/>
        <dsp:cNvSpPr/>
      </dsp:nvSpPr>
      <dsp:spPr>
        <a:xfrm>
          <a:off x="5132450" y="3379582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5132450" y="3379582"/>
        <a:ext cx="1137361" cy="265386"/>
      </dsp:txXfrm>
    </dsp:sp>
    <dsp:sp modelId="{8A848E68-679B-7644-A0AB-E9A677216059}">
      <dsp:nvSpPr>
        <dsp:cNvPr id="0" name=""/>
        <dsp:cNvSpPr/>
      </dsp:nvSpPr>
      <dsp:spPr>
        <a:xfrm>
          <a:off x="6447519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</a:endParaRPr>
        </a:p>
      </dsp:txBody>
      <dsp:txXfrm>
        <a:off x="6447519" y="1376407"/>
        <a:ext cx="1086734" cy="389117"/>
      </dsp:txXfrm>
    </dsp:sp>
    <dsp:sp modelId="{7476CEB1-433C-3B4A-8172-447AF19DDD71}">
      <dsp:nvSpPr>
        <dsp:cNvPr id="0" name=""/>
        <dsp:cNvSpPr/>
      </dsp:nvSpPr>
      <dsp:spPr>
        <a:xfrm>
          <a:off x="6719203" y="189341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6719203" y="1893419"/>
        <a:ext cx="1137361" cy="265386"/>
      </dsp:txXfrm>
    </dsp:sp>
    <dsp:sp modelId="{CD1F35AE-9225-6D47-BFFA-9AA00B98727B}">
      <dsp:nvSpPr>
        <dsp:cNvPr id="0" name=""/>
        <dsp:cNvSpPr/>
      </dsp:nvSpPr>
      <dsp:spPr>
        <a:xfrm>
          <a:off x="6719203" y="2261837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6719203" y="2261837"/>
        <a:ext cx="1137361" cy="265386"/>
      </dsp:txXfrm>
    </dsp:sp>
    <dsp:sp modelId="{29DF0787-EC12-2642-94CE-8F613D67DF2C}">
      <dsp:nvSpPr>
        <dsp:cNvPr id="0" name=""/>
        <dsp:cNvSpPr/>
      </dsp:nvSpPr>
      <dsp:spPr>
        <a:xfrm>
          <a:off x="6719203" y="2635300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6719203" y="2635300"/>
        <a:ext cx="1137361" cy="265386"/>
      </dsp:txXfrm>
    </dsp:sp>
    <dsp:sp modelId="{45C054F3-6932-CA42-94B9-329B8C0C7DEB}">
      <dsp:nvSpPr>
        <dsp:cNvPr id="0" name=""/>
        <dsp:cNvSpPr/>
      </dsp:nvSpPr>
      <dsp:spPr>
        <a:xfrm>
          <a:off x="6719203" y="300475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6719203" y="3004759"/>
        <a:ext cx="1137361" cy="265386"/>
      </dsp:txXfrm>
    </dsp:sp>
    <dsp:sp modelId="{1F0AFBAB-8B14-8746-99A9-996F96AA11A1}">
      <dsp:nvSpPr>
        <dsp:cNvPr id="0" name=""/>
        <dsp:cNvSpPr/>
      </dsp:nvSpPr>
      <dsp:spPr>
        <a:xfrm>
          <a:off x="8028235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</a:endParaRPr>
        </a:p>
      </dsp:txBody>
      <dsp:txXfrm>
        <a:off x="8028235" y="1376407"/>
        <a:ext cx="1086734" cy="389117"/>
      </dsp:txXfrm>
    </dsp:sp>
    <dsp:sp modelId="{7CEBD404-C4C3-9E49-B1DC-02C1A1CB9822}">
      <dsp:nvSpPr>
        <dsp:cNvPr id="0" name=""/>
        <dsp:cNvSpPr/>
      </dsp:nvSpPr>
      <dsp:spPr>
        <a:xfrm>
          <a:off x="8299919" y="190030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8299919" y="1900303"/>
        <a:ext cx="1137361" cy="265386"/>
      </dsp:txXfrm>
    </dsp:sp>
    <dsp:sp modelId="{77330B82-FD99-C947-BA5D-50CB08BDB529}">
      <dsp:nvSpPr>
        <dsp:cNvPr id="0" name=""/>
        <dsp:cNvSpPr/>
      </dsp:nvSpPr>
      <dsp:spPr>
        <a:xfrm>
          <a:off x="8299919" y="2268721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8299919" y="2268721"/>
        <a:ext cx="1137361" cy="265386"/>
      </dsp:txXfrm>
    </dsp:sp>
    <dsp:sp modelId="{6D9E894F-7EF8-1641-871A-23DB66AFCA09}">
      <dsp:nvSpPr>
        <dsp:cNvPr id="0" name=""/>
        <dsp:cNvSpPr/>
      </dsp:nvSpPr>
      <dsp:spPr>
        <a:xfrm>
          <a:off x="8299919" y="2642184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8299919" y="2642184"/>
        <a:ext cx="1137361" cy="265386"/>
      </dsp:txXfrm>
    </dsp:sp>
    <dsp:sp modelId="{5CC7DC7B-FE17-0847-9E81-29854FFED3AC}">
      <dsp:nvSpPr>
        <dsp:cNvPr id="0" name=""/>
        <dsp:cNvSpPr/>
      </dsp:nvSpPr>
      <dsp:spPr>
        <a:xfrm>
          <a:off x="8299919" y="301164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8299919" y="3011643"/>
        <a:ext cx="1137361" cy="265386"/>
      </dsp:txXfrm>
    </dsp:sp>
    <dsp:sp modelId="{DEC5074D-60F6-B340-882E-41B7D6430305}">
      <dsp:nvSpPr>
        <dsp:cNvPr id="0" name=""/>
        <dsp:cNvSpPr/>
      </dsp:nvSpPr>
      <dsp:spPr>
        <a:xfrm>
          <a:off x="8299919" y="3388006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8299919" y="3388006"/>
        <a:ext cx="1137361" cy="265386"/>
      </dsp:txXfrm>
    </dsp:sp>
    <dsp:sp modelId="{6990DB60-A007-3048-B5CA-B2DABED84D48}">
      <dsp:nvSpPr>
        <dsp:cNvPr id="0" name=""/>
        <dsp:cNvSpPr/>
      </dsp:nvSpPr>
      <dsp:spPr>
        <a:xfrm>
          <a:off x="9619845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  <a:ea typeface="+mn-ea"/>
            <a:cs typeface="+mn-cs"/>
          </a:endParaRPr>
        </a:p>
      </dsp:txBody>
      <dsp:txXfrm>
        <a:off x="9619845" y="1376407"/>
        <a:ext cx="1086734" cy="389117"/>
      </dsp:txXfrm>
    </dsp:sp>
    <dsp:sp modelId="{35593BF2-343C-A541-B882-8C74F6E9E11D}">
      <dsp:nvSpPr>
        <dsp:cNvPr id="0" name=""/>
        <dsp:cNvSpPr/>
      </dsp:nvSpPr>
      <dsp:spPr>
        <a:xfrm>
          <a:off x="9891529" y="1914056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chemeClr val="bg2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9891529" y="1914056"/>
        <a:ext cx="1137361" cy="265386"/>
      </dsp:txXfrm>
    </dsp:sp>
    <dsp:sp modelId="{C1744C61-C522-BA48-A83F-3BEFA37E7B8F}">
      <dsp:nvSpPr>
        <dsp:cNvPr id="0" name=""/>
        <dsp:cNvSpPr/>
      </dsp:nvSpPr>
      <dsp:spPr>
        <a:xfrm>
          <a:off x="9891529" y="2282474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9891529" y="2282474"/>
        <a:ext cx="1137361" cy="265386"/>
      </dsp:txXfrm>
    </dsp:sp>
    <dsp:sp modelId="{BDEBF1D7-70B5-C246-B9D7-47DF5B7DC9F2}">
      <dsp:nvSpPr>
        <dsp:cNvPr id="0" name=""/>
        <dsp:cNvSpPr/>
      </dsp:nvSpPr>
      <dsp:spPr>
        <a:xfrm>
          <a:off x="9891529" y="2655937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9891529" y="2655937"/>
        <a:ext cx="1137361" cy="265386"/>
      </dsp:txXfrm>
    </dsp:sp>
    <dsp:sp modelId="{5E34D44E-CBE5-A24E-AA5F-0B51F1D6D120}">
      <dsp:nvSpPr>
        <dsp:cNvPr id="0" name=""/>
        <dsp:cNvSpPr/>
      </dsp:nvSpPr>
      <dsp:spPr>
        <a:xfrm>
          <a:off x="9891529" y="3025396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9891529" y="3025396"/>
        <a:ext cx="1137361" cy="265386"/>
      </dsp:txXfrm>
    </dsp:sp>
    <dsp:sp modelId="{1EF6FA8A-CB56-DD4A-B4B1-D831A56FCA14}">
      <dsp:nvSpPr>
        <dsp:cNvPr id="0" name=""/>
        <dsp:cNvSpPr/>
      </dsp:nvSpPr>
      <dsp:spPr>
        <a:xfrm>
          <a:off x="9891529" y="3393127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9891529" y="3393127"/>
        <a:ext cx="1137361" cy="265386"/>
      </dsp:txXfrm>
    </dsp:sp>
    <dsp:sp modelId="{01374507-C29F-1547-8397-87918B1A8005}">
      <dsp:nvSpPr>
        <dsp:cNvPr id="0" name=""/>
        <dsp:cNvSpPr/>
      </dsp:nvSpPr>
      <dsp:spPr>
        <a:xfrm>
          <a:off x="9891529" y="3761865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chemeClr val="tx2"/>
            </a:solidFill>
          </a:endParaRPr>
        </a:p>
      </dsp:txBody>
      <dsp:txXfrm>
        <a:off x="9891529" y="3761865"/>
        <a:ext cx="1137361" cy="265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7FE09-A74B-F24B-9C3F-CFB372739E20}">
      <dsp:nvSpPr>
        <dsp:cNvPr id="0" name=""/>
        <dsp:cNvSpPr/>
      </dsp:nvSpPr>
      <dsp:spPr>
        <a:xfrm>
          <a:off x="9728518" y="1765524"/>
          <a:ext cx="163010" cy="212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9033"/>
              </a:lnTo>
              <a:lnTo>
                <a:pt x="163010" y="212903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EFABD-0614-8540-98AD-858209A56DFA}">
      <dsp:nvSpPr>
        <dsp:cNvPr id="0" name=""/>
        <dsp:cNvSpPr/>
      </dsp:nvSpPr>
      <dsp:spPr>
        <a:xfrm>
          <a:off x="9728518" y="1765524"/>
          <a:ext cx="163010" cy="1760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0296"/>
              </a:lnTo>
              <a:lnTo>
                <a:pt x="163010" y="176029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418F4-50E9-E544-9FD8-1643076855D8}">
      <dsp:nvSpPr>
        <dsp:cNvPr id="0" name=""/>
        <dsp:cNvSpPr/>
      </dsp:nvSpPr>
      <dsp:spPr>
        <a:xfrm>
          <a:off x="9728518" y="1765524"/>
          <a:ext cx="163010" cy="1392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2565"/>
              </a:lnTo>
              <a:lnTo>
                <a:pt x="163010" y="13925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54220-35E0-6F43-B137-80CE45FFAF21}">
      <dsp:nvSpPr>
        <dsp:cNvPr id="0" name=""/>
        <dsp:cNvSpPr/>
      </dsp:nvSpPr>
      <dsp:spPr>
        <a:xfrm>
          <a:off x="9728518" y="1765524"/>
          <a:ext cx="163010" cy="1023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3106"/>
              </a:lnTo>
              <a:lnTo>
                <a:pt x="163010" y="10231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97A87-7D99-E04F-810B-153AB9F2AB5A}">
      <dsp:nvSpPr>
        <dsp:cNvPr id="0" name=""/>
        <dsp:cNvSpPr/>
      </dsp:nvSpPr>
      <dsp:spPr>
        <a:xfrm>
          <a:off x="9728518" y="1765524"/>
          <a:ext cx="163010" cy="649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643"/>
              </a:lnTo>
              <a:lnTo>
                <a:pt x="163010" y="64964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E77EB-AB99-664D-B6E1-1F1D5F052ADF}">
      <dsp:nvSpPr>
        <dsp:cNvPr id="0" name=""/>
        <dsp:cNvSpPr/>
      </dsp:nvSpPr>
      <dsp:spPr>
        <a:xfrm>
          <a:off x="9728518" y="1765524"/>
          <a:ext cx="163010" cy="281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224"/>
              </a:lnTo>
              <a:lnTo>
                <a:pt x="163010" y="2812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D9539-D842-E44E-B439-45B3BAE557D2}">
      <dsp:nvSpPr>
        <dsp:cNvPr id="0" name=""/>
        <dsp:cNvSpPr/>
      </dsp:nvSpPr>
      <dsp:spPr>
        <a:xfrm>
          <a:off x="6204706" y="976124"/>
          <a:ext cx="3958506" cy="40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60"/>
              </a:lnTo>
              <a:lnTo>
                <a:pt x="3958506" y="254560"/>
              </a:lnTo>
              <a:lnTo>
                <a:pt x="3958506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3A1CB-715D-EC48-9DC0-2D5B840EAF8D}">
      <dsp:nvSpPr>
        <dsp:cNvPr id="0" name=""/>
        <dsp:cNvSpPr/>
      </dsp:nvSpPr>
      <dsp:spPr>
        <a:xfrm>
          <a:off x="8136908" y="1765524"/>
          <a:ext cx="163010" cy="1755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5175"/>
              </a:lnTo>
              <a:lnTo>
                <a:pt x="163010" y="175517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2F6BF-0EAC-224D-B799-7B1F52EDCEAC}">
      <dsp:nvSpPr>
        <dsp:cNvPr id="0" name=""/>
        <dsp:cNvSpPr/>
      </dsp:nvSpPr>
      <dsp:spPr>
        <a:xfrm>
          <a:off x="8136908" y="1765524"/>
          <a:ext cx="163010" cy="1378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8811"/>
              </a:lnTo>
              <a:lnTo>
                <a:pt x="163010" y="13788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2E8FF-5D62-D340-BC5E-F7753A0D98B8}">
      <dsp:nvSpPr>
        <dsp:cNvPr id="0" name=""/>
        <dsp:cNvSpPr/>
      </dsp:nvSpPr>
      <dsp:spPr>
        <a:xfrm>
          <a:off x="8136908" y="1765524"/>
          <a:ext cx="163010" cy="1009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9352"/>
              </a:lnTo>
              <a:lnTo>
                <a:pt x="163010" y="100935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4A8F1-4F5E-0649-B1F0-517F19493256}">
      <dsp:nvSpPr>
        <dsp:cNvPr id="0" name=""/>
        <dsp:cNvSpPr/>
      </dsp:nvSpPr>
      <dsp:spPr>
        <a:xfrm>
          <a:off x="8136908" y="1765524"/>
          <a:ext cx="163010" cy="635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889"/>
              </a:lnTo>
              <a:lnTo>
                <a:pt x="163010" y="63588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1C22B-6652-3548-B2BF-69450890F277}">
      <dsp:nvSpPr>
        <dsp:cNvPr id="0" name=""/>
        <dsp:cNvSpPr/>
      </dsp:nvSpPr>
      <dsp:spPr>
        <a:xfrm>
          <a:off x="8136908" y="1765524"/>
          <a:ext cx="163010" cy="267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71"/>
              </a:lnTo>
              <a:lnTo>
                <a:pt x="163010" y="26747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4C0B8-6C39-A54E-85D0-D25BB9266AA9}">
      <dsp:nvSpPr>
        <dsp:cNvPr id="0" name=""/>
        <dsp:cNvSpPr/>
      </dsp:nvSpPr>
      <dsp:spPr>
        <a:xfrm>
          <a:off x="6204706" y="976124"/>
          <a:ext cx="2366896" cy="40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60"/>
              </a:lnTo>
              <a:lnTo>
                <a:pt x="2366896" y="254560"/>
              </a:lnTo>
              <a:lnTo>
                <a:pt x="2366896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2E476-1CD0-D949-9424-E68C29194D8C}">
      <dsp:nvSpPr>
        <dsp:cNvPr id="0" name=""/>
        <dsp:cNvSpPr/>
      </dsp:nvSpPr>
      <dsp:spPr>
        <a:xfrm>
          <a:off x="6556193" y="1765524"/>
          <a:ext cx="163010" cy="1371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928"/>
              </a:lnTo>
              <a:lnTo>
                <a:pt x="163010" y="137192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3F00D-138B-444B-A243-1BED2F6438D4}">
      <dsp:nvSpPr>
        <dsp:cNvPr id="0" name=""/>
        <dsp:cNvSpPr/>
      </dsp:nvSpPr>
      <dsp:spPr>
        <a:xfrm>
          <a:off x="6556193" y="1765524"/>
          <a:ext cx="163010" cy="1002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469"/>
              </a:lnTo>
              <a:lnTo>
                <a:pt x="163010" y="100246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EEE47-801D-9B4F-9668-B325ACD11218}">
      <dsp:nvSpPr>
        <dsp:cNvPr id="0" name=""/>
        <dsp:cNvSpPr/>
      </dsp:nvSpPr>
      <dsp:spPr>
        <a:xfrm>
          <a:off x="6556193" y="1765524"/>
          <a:ext cx="163010" cy="629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006"/>
              </a:lnTo>
              <a:lnTo>
                <a:pt x="163010" y="6290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C05E1-949D-1B48-AA43-6C723CA66FA6}">
      <dsp:nvSpPr>
        <dsp:cNvPr id="0" name=""/>
        <dsp:cNvSpPr/>
      </dsp:nvSpPr>
      <dsp:spPr>
        <a:xfrm>
          <a:off x="6556193" y="1765524"/>
          <a:ext cx="163010" cy="260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87"/>
              </a:lnTo>
              <a:lnTo>
                <a:pt x="163010" y="2605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9F015-8F37-AE4A-B3FF-1A61BBB1A823}">
      <dsp:nvSpPr>
        <dsp:cNvPr id="0" name=""/>
        <dsp:cNvSpPr/>
      </dsp:nvSpPr>
      <dsp:spPr>
        <a:xfrm>
          <a:off x="6204706" y="976124"/>
          <a:ext cx="786180" cy="40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560"/>
              </a:lnTo>
              <a:lnTo>
                <a:pt x="786180" y="254560"/>
              </a:lnTo>
              <a:lnTo>
                <a:pt x="78618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A6AF5-E550-8247-B3AE-5A858EBCC0C9}">
      <dsp:nvSpPr>
        <dsp:cNvPr id="0" name=""/>
        <dsp:cNvSpPr/>
      </dsp:nvSpPr>
      <dsp:spPr>
        <a:xfrm>
          <a:off x="4969440" y="1765524"/>
          <a:ext cx="163010" cy="1746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751"/>
              </a:lnTo>
              <a:lnTo>
                <a:pt x="163010" y="174675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9CB6F-28C9-C345-B629-A501C3302BB0}">
      <dsp:nvSpPr>
        <dsp:cNvPr id="0" name=""/>
        <dsp:cNvSpPr/>
      </dsp:nvSpPr>
      <dsp:spPr>
        <a:xfrm>
          <a:off x="4969440" y="1765524"/>
          <a:ext cx="163010" cy="1370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387"/>
              </a:lnTo>
              <a:lnTo>
                <a:pt x="163010" y="137038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09F91-6596-4B40-B6CB-45FFA959349E}">
      <dsp:nvSpPr>
        <dsp:cNvPr id="0" name=""/>
        <dsp:cNvSpPr/>
      </dsp:nvSpPr>
      <dsp:spPr>
        <a:xfrm>
          <a:off x="4969440" y="1765524"/>
          <a:ext cx="163010" cy="993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267"/>
              </a:lnTo>
              <a:lnTo>
                <a:pt x="163010" y="99326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9448B-0062-E040-B5F4-8E43C2EC4925}">
      <dsp:nvSpPr>
        <dsp:cNvPr id="0" name=""/>
        <dsp:cNvSpPr/>
      </dsp:nvSpPr>
      <dsp:spPr>
        <a:xfrm>
          <a:off x="4969440" y="1765524"/>
          <a:ext cx="163010" cy="624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849"/>
              </a:lnTo>
              <a:lnTo>
                <a:pt x="163010" y="62484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CBC568-962B-9B46-9611-5434FFB16649}">
      <dsp:nvSpPr>
        <dsp:cNvPr id="0" name=""/>
        <dsp:cNvSpPr/>
      </dsp:nvSpPr>
      <dsp:spPr>
        <a:xfrm>
          <a:off x="4969440" y="1765524"/>
          <a:ext cx="163010" cy="259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776"/>
              </a:lnTo>
              <a:lnTo>
                <a:pt x="163010" y="25977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CF8E5-DA86-8F4A-8ECE-F96ED40B67DA}">
      <dsp:nvSpPr>
        <dsp:cNvPr id="0" name=""/>
        <dsp:cNvSpPr/>
      </dsp:nvSpPr>
      <dsp:spPr>
        <a:xfrm>
          <a:off x="5404134" y="976124"/>
          <a:ext cx="800572" cy="400282"/>
        </a:xfrm>
        <a:custGeom>
          <a:avLst/>
          <a:gdLst/>
          <a:ahLst/>
          <a:cxnLst/>
          <a:rect l="0" t="0" r="0" b="0"/>
          <a:pathLst>
            <a:path>
              <a:moveTo>
                <a:pt x="800572" y="0"/>
              </a:moveTo>
              <a:lnTo>
                <a:pt x="800572" y="254560"/>
              </a:lnTo>
              <a:lnTo>
                <a:pt x="0" y="254560"/>
              </a:lnTo>
              <a:lnTo>
                <a:pt x="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4A6DD-FFE0-6A4A-9B12-C52CDF67A904}">
      <dsp:nvSpPr>
        <dsp:cNvPr id="0" name=""/>
        <dsp:cNvSpPr/>
      </dsp:nvSpPr>
      <dsp:spPr>
        <a:xfrm>
          <a:off x="3379759" y="1765524"/>
          <a:ext cx="163010" cy="28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2732"/>
              </a:lnTo>
              <a:lnTo>
                <a:pt x="163010" y="283273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1FEF2-185C-FD41-9F90-BC6E601BCADB}">
      <dsp:nvSpPr>
        <dsp:cNvPr id="0" name=""/>
        <dsp:cNvSpPr/>
      </dsp:nvSpPr>
      <dsp:spPr>
        <a:xfrm>
          <a:off x="3379759" y="1765524"/>
          <a:ext cx="163010" cy="2470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0934"/>
              </a:lnTo>
              <a:lnTo>
                <a:pt x="163010" y="247093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3E68E-B64C-784A-975B-364E71A88EC1}">
      <dsp:nvSpPr>
        <dsp:cNvPr id="0" name=""/>
        <dsp:cNvSpPr/>
      </dsp:nvSpPr>
      <dsp:spPr>
        <a:xfrm>
          <a:off x="3379759" y="1765524"/>
          <a:ext cx="163010" cy="210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101"/>
              </a:lnTo>
              <a:lnTo>
                <a:pt x="163010" y="210410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1A286-6A69-7844-AE96-E0FED6BCF6C8}">
      <dsp:nvSpPr>
        <dsp:cNvPr id="0" name=""/>
        <dsp:cNvSpPr/>
      </dsp:nvSpPr>
      <dsp:spPr>
        <a:xfrm>
          <a:off x="3379759" y="1765524"/>
          <a:ext cx="163010" cy="1732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2033"/>
              </a:lnTo>
              <a:lnTo>
                <a:pt x="163010" y="173203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0D98CC-1A69-B446-A4FA-D5FF0FCBDB0E}">
      <dsp:nvSpPr>
        <dsp:cNvPr id="0" name=""/>
        <dsp:cNvSpPr/>
      </dsp:nvSpPr>
      <dsp:spPr>
        <a:xfrm>
          <a:off x="3379759" y="1765524"/>
          <a:ext cx="163010" cy="1357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7127"/>
              </a:lnTo>
              <a:lnTo>
                <a:pt x="163010" y="13571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14889-72EA-1046-A5AD-6C32DE9DFCC4}">
      <dsp:nvSpPr>
        <dsp:cNvPr id="0" name=""/>
        <dsp:cNvSpPr/>
      </dsp:nvSpPr>
      <dsp:spPr>
        <a:xfrm>
          <a:off x="3379759" y="1765524"/>
          <a:ext cx="163010" cy="99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2539"/>
              </a:lnTo>
              <a:lnTo>
                <a:pt x="163010" y="9925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474A2-F12A-B046-A5F2-DD72B2C4F201}">
      <dsp:nvSpPr>
        <dsp:cNvPr id="0" name=""/>
        <dsp:cNvSpPr/>
      </dsp:nvSpPr>
      <dsp:spPr>
        <a:xfrm>
          <a:off x="3379759" y="1765524"/>
          <a:ext cx="163010" cy="624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419"/>
              </a:lnTo>
              <a:lnTo>
                <a:pt x="163010" y="62441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6B599-B9DF-784E-ACC9-2EB9621AD304}">
      <dsp:nvSpPr>
        <dsp:cNvPr id="0" name=""/>
        <dsp:cNvSpPr/>
      </dsp:nvSpPr>
      <dsp:spPr>
        <a:xfrm>
          <a:off x="3379759" y="1765524"/>
          <a:ext cx="163010" cy="266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79"/>
              </a:lnTo>
              <a:lnTo>
                <a:pt x="163010" y="26647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DEBB8-9D42-0C4B-BA70-6EA495DCF7F4}">
      <dsp:nvSpPr>
        <dsp:cNvPr id="0" name=""/>
        <dsp:cNvSpPr/>
      </dsp:nvSpPr>
      <dsp:spPr>
        <a:xfrm>
          <a:off x="3814453" y="976124"/>
          <a:ext cx="2390253" cy="400282"/>
        </a:xfrm>
        <a:custGeom>
          <a:avLst/>
          <a:gdLst/>
          <a:ahLst/>
          <a:cxnLst/>
          <a:rect l="0" t="0" r="0" b="0"/>
          <a:pathLst>
            <a:path>
              <a:moveTo>
                <a:pt x="2390253" y="0"/>
              </a:moveTo>
              <a:lnTo>
                <a:pt x="2390253" y="254560"/>
              </a:lnTo>
              <a:lnTo>
                <a:pt x="0" y="254560"/>
              </a:lnTo>
              <a:lnTo>
                <a:pt x="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2CA56-9192-A243-B464-AC69A3B887AF}">
      <dsp:nvSpPr>
        <dsp:cNvPr id="0" name=""/>
        <dsp:cNvSpPr/>
      </dsp:nvSpPr>
      <dsp:spPr>
        <a:xfrm>
          <a:off x="1794075" y="1765524"/>
          <a:ext cx="163010" cy="1737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7411"/>
              </a:lnTo>
              <a:lnTo>
                <a:pt x="163010" y="17374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928F3-7E55-3F4A-A44F-B8C7BB1A0F8D}">
      <dsp:nvSpPr>
        <dsp:cNvPr id="0" name=""/>
        <dsp:cNvSpPr/>
      </dsp:nvSpPr>
      <dsp:spPr>
        <a:xfrm>
          <a:off x="1794075" y="1765524"/>
          <a:ext cx="163010" cy="1365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051"/>
              </a:lnTo>
              <a:lnTo>
                <a:pt x="163010" y="136505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1E2DD-5AFC-0947-8E87-1198E5303080}">
      <dsp:nvSpPr>
        <dsp:cNvPr id="0" name=""/>
        <dsp:cNvSpPr/>
      </dsp:nvSpPr>
      <dsp:spPr>
        <a:xfrm>
          <a:off x="1794075" y="1765524"/>
          <a:ext cx="163010" cy="996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6702"/>
              </a:lnTo>
              <a:lnTo>
                <a:pt x="163010" y="99670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19610-951D-644C-9E6C-6B0446E5104A}">
      <dsp:nvSpPr>
        <dsp:cNvPr id="0" name=""/>
        <dsp:cNvSpPr/>
      </dsp:nvSpPr>
      <dsp:spPr>
        <a:xfrm>
          <a:off x="1794075" y="1765524"/>
          <a:ext cx="163010" cy="631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23"/>
              </a:lnTo>
              <a:lnTo>
                <a:pt x="163010" y="63182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741D4-520C-7B46-A061-9596FDBF5778}">
      <dsp:nvSpPr>
        <dsp:cNvPr id="0" name=""/>
        <dsp:cNvSpPr/>
      </dsp:nvSpPr>
      <dsp:spPr>
        <a:xfrm>
          <a:off x="1794075" y="1765524"/>
          <a:ext cx="163010" cy="263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12"/>
              </a:lnTo>
              <a:lnTo>
                <a:pt x="163010" y="26341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CBF73-D8C7-9344-BDC8-17CD505440F6}">
      <dsp:nvSpPr>
        <dsp:cNvPr id="0" name=""/>
        <dsp:cNvSpPr/>
      </dsp:nvSpPr>
      <dsp:spPr>
        <a:xfrm>
          <a:off x="2228769" y="976124"/>
          <a:ext cx="3975937" cy="400282"/>
        </a:xfrm>
        <a:custGeom>
          <a:avLst/>
          <a:gdLst/>
          <a:ahLst/>
          <a:cxnLst/>
          <a:rect l="0" t="0" r="0" b="0"/>
          <a:pathLst>
            <a:path>
              <a:moveTo>
                <a:pt x="3975937" y="0"/>
              </a:moveTo>
              <a:lnTo>
                <a:pt x="3975937" y="254560"/>
              </a:lnTo>
              <a:lnTo>
                <a:pt x="0" y="254560"/>
              </a:lnTo>
              <a:lnTo>
                <a:pt x="0" y="4002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85DFD9-1493-794D-B7CB-8D68186FC90D}">
      <dsp:nvSpPr>
        <dsp:cNvPr id="0" name=""/>
        <dsp:cNvSpPr/>
      </dsp:nvSpPr>
      <dsp:spPr>
        <a:xfrm>
          <a:off x="4929103" y="0"/>
          <a:ext cx="2551205" cy="976124"/>
        </a:xfrm>
        <a:prstGeom prst="rect">
          <a:avLst/>
        </a:prstGeom>
        <a:solidFill>
          <a:schemeClr val="accent6"/>
        </a:solidFill>
        <a:ln w="6350">
          <a:solidFill>
            <a:schemeClr val="accent6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1" kern="1200" cap="all" baseline="0" dirty="0">
              <a:solidFill>
                <a:srgbClr val="192B37"/>
              </a:solidFill>
              <a:latin typeface="+mn-lt"/>
            </a:rPr>
            <a:t>Lokalbestyrelsen</a:t>
          </a:r>
        </a:p>
        <a:p>
          <a:pPr marL="0" lvl="0" indent="0" algn="ctr" defTabSz="4000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1" kern="1200" dirty="0">
              <a:solidFill>
                <a:srgbClr val="192B37"/>
              </a:solidFill>
              <a:latin typeface="+mn-lt"/>
            </a:rPr>
            <a:t>Formandskab: </a:t>
          </a:r>
          <a:r>
            <a:rPr lang="da-DK" sz="900" kern="1200" dirty="0">
              <a:solidFill>
                <a:srgbClr val="192B37"/>
              </a:solidFill>
              <a:latin typeface="+mn-lt"/>
            </a:rPr>
            <a:t>Formand og Næstformand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da-DK" sz="900" kern="1200" dirty="0">
              <a:solidFill>
                <a:srgbClr val="192B37"/>
              </a:solidFill>
              <a:latin typeface="+mn-lt"/>
            </a:rPr>
            <a:t>Kasserer og sekretær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da-DK" sz="900" kern="1200" dirty="0">
              <a:solidFill>
                <a:srgbClr val="192B37"/>
              </a:solidFill>
              <a:latin typeface="+mn-lt"/>
            </a:rPr>
            <a:t>Bestyrelsesmedlemmer</a:t>
          </a:r>
        </a:p>
      </dsp:txBody>
      <dsp:txXfrm>
        <a:off x="4929103" y="0"/>
        <a:ext cx="2551205" cy="976124"/>
      </dsp:txXfrm>
    </dsp:sp>
    <dsp:sp modelId="{B6FCF763-1FE6-8340-8A99-93D3D23C332C}">
      <dsp:nvSpPr>
        <dsp:cNvPr id="0" name=""/>
        <dsp:cNvSpPr/>
      </dsp:nvSpPr>
      <dsp:spPr>
        <a:xfrm>
          <a:off x="1685401" y="1376407"/>
          <a:ext cx="1086734" cy="389117"/>
        </a:xfrm>
        <a:prstGeom prst="rect">
          <a:avLst/>
        </a:prstGeom>
        <a:solidFill>
          <a:schemeClr val="bg2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  <a:ea typeface="+mn-ea"/>
              <a:cs typeface="+mn-cs"/>
            </a:rPr>
            <a:t>Motion &amp; Sundhed</a:t>
          </a: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</a:endParaRPr>
        </a:p>
      </dsp:txBody>
      <dsp:txXfrm>
        <a:off x="1685401" y="1376407"/>
        <a:ext cx="1086734" cy="389117"/>
      </dsp:txXfrm>
    </dsp:sp>
    <dsp:sp modelId="{AAD3E4BF-6EC9-6A4A-9FF4-E9FF652DFE4C}">
      <dsp:nvSpPr>
        <dsp:cNvPr id="0" name=""/>
        <dsp:cNvSpPr/>
      </dsp:nvSpPr>
      <dsp:spPr>
        <a:xfrm>
          <a:off x="1957085" y="189624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Stolemotion</a:t>
          </a:r>
        </a:p>
      </dsp:txBody>
      <dsp:txXfrm>
        <a:off x="1957085" y="1896243"/>
        <a:ext cx="1137361" cy="265386"/>
      </dsp:txXfrm>
    </dsp:sp>
    <dsp:sp modelId="{617F547C-6430-6D4C-9E6C-BEAA194C5B9F}">
      <dsp:nvSpPr>
        <dsp:cNvPr id="0" name=""/>
        <dsp:cNvSpPr/>
      </dsp:nvSpPr>
      <dsp:spPr>
        <a:xfrm>
          <a:off x="1957085" y="2264654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 err="1">
              <a:solidFill>
                <a:srgbClr val="192B37"/>
              </a:solidFill>
            </a:rPr>
            <a:t>Indemotion</a:t>
          </a:r>
          <a:endParaRPr lang="da-DK" sz="900" kern="1200" dirty="0">
            <a:solidFill>
              <a:srgbClr val="192B37"/>
            </a:solidFill>
          </a:endParaRPr>
        </a:p>
      </dsp:txBody>
      <dsp:txXfrm>
        <a:off x="1957085" y="2264654"/>
        <a:ext cx="1137361" cy="265386"/>
      </dsp:txXfrm>
    </dsp:sp>
    <dsp:sp modelId="{4395C099-01D8-5C4E-8710-EE9544B95B50}">
      <dsp:nvSpPr>
        <dsp:cNvPr id="0" name=""/>
        <dsp:cNvSpPr/>
      </dsp:nvSpPr>
      <dsp:spPr>
        <a:xfrm>
          <a:off x="1957085" y="2629534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Udemotion</a:t>
          </a:r>
        </a:p>
      </dsp:txBody>
      <dsp:txXfrm>
        <a:off x="1957085" y="2629534"/>
        <a:ext cx="1137361" cy="265386"/>
      </dsp:txXfrm>
    </dsp:sp>
    <dsp:sp modelId="{A8C197A8-A446-9E4E-8373-8E406F78E9F2}">
      <dsp:nvSpPr>
        <dsp:cNvPr id="0" name=""/>
        <dsp:cNvSpPr/>
      </dsp:nvSpPr>
      <dsp:spPr>
        <a:xfrm>
          <a:off x="1957085" y="299788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Motionsvenner</a:t>
          </a:r>
        </a:p>
      </dsp:txBody>
      <dsp:txXfrm>
        <a:off x="1957085" y="2997883"/>
        <a:ext cx="1137361" cy="265386"/>
      </dsp:txXfrm>
    </dsp:sp>
    <dsp:sp modelId="{4D6651AF-94BE-2145-88EC-01264914E63F}">
      <dsp:nvSpPr>
        <dsp:cNvPr id="0" name=""/>
        <dsp:cNvSpPr/>
      </dsp:nvSpPr>
      <dsp:spPr>
        <a:xfrm>
          <a:off x="1957085" y="3370242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1957085" y="3370242"/>
        <a:ext cx="1137361" cy="265386"/>
      </dsp:txXfrm>
    </dsp:sp>
    <dsp:sp modelId="{36C1DB60-7891-874E-A7B0-74D94514FFFA}">
      <dsp:nvSpPr>
        <dsp:cNvPr id="0" name=""/>
        <dsp:cNvSpPr/>
      </dsp:nvSpPr>
      <dsp:spPr>
        <a:xfrm>
          <a:off x="3271086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</a:rPr>
            <a:t>Social-humanitære aktiviteter</a:t>
          </a:r>
        </a:p>
      </dsp:txBody>
      <dsp:txXfrm>
        <a:off x="3271086" y="1376407"/>
        <a:ext cx="1086734" cy="389117"/>
      </dsp:txXfrm>
    </dsp:sp>
    <dsp:sp modelId="{56480ECC-C676-B64C-AF36-229B4F49EE3A}">
      <dsp:nvSpPr>
        <dsp:cNvPr id="0" name=""/>
        <dsp:cNvSpPr/>
      </dsp:nvSpPr>
      <dsp:spPr>
        <a:xfrm>
          <a:off x="3542769" y="1899456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Besøgstjeneste</a:t>
          </a:r>
        </a:p>
      </dsp:txBody>
      <dsp:txXfrm>
        <a:off x="3542769" y="1899456"/>
        <a:ext cx="1137361" cy="265094"/>
      </dsp:txXfrm>
    </dsp:sp>
    <dsp:sp modelId="{37E24660-A462-0547-B04F-85F0A7F4F8F8}">
      <dsp:nvSpPr>
        <dsp:cNvPr id="0" name=""/>
        <dsp:cNvSpPr/>
      </dsp:nvSpPr>
      <dsp:spPr>
        <a:xfrm>
          <a:off x="3542769" y="2257396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Pårørende</a:t>
          </a:r>
        </a:p>
      </dsp:txBody>
      <dsp:txXfrm>
        <a:off x="3542769" y="2257396"/>
        <a:ext cx="1137361" cy="265094"/>
      </dsp:txXfrm>
    </dsp:sp>
    <dsp:sp modelId="{CB228964-F2B8-2D43-ADB4-B5AA76C7CD83}">
      <dsp:nvSpPr>
        <dsp:cNvPr id="0" name=""/>
        <dsp:cNvSpPr/>
      </dsp:nvSpPr>
      <dsp:spPr>
        <a:xfrm>
          <a:off x="3542769" y="2625516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Demens</a:t>
          </a:r>
        </a:p>
      </dsp:txBody>
      <dsp:txXfrm>
        <a:off x="3542769" y="2625516"/>
        <a:ext cx="1137361" cy="265094"/>
      </dsp:txXfrm>
    </dsp:sp>
    <dsp:sp modelId="{7A970BA3-14EF-F241-806E-67D770A887AA}">
      <dsp:nvSpPr>
        <dsp:cNvPr id="0" name=""/>
        <dsp:cNvSpPr/>
      </dsp:nvSpPr>
      <dsp:spPr>
        <a:xfrm>
          <a:off x="3542769" y="2990104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Mandefællesskaber</a:t>
          </a:r>
        </a:p>
      </dsp:txBody>
      <dsp:txXfrm>
        <a:off x="3542769" y="2990104"/>
        <a:ext cx="1137361" cy="265094"/>
      </dsp:txXfrm>
    </dsp:sp>
    <dsp:sp modelId="{C2863407-946F-804C-A54C-87834C3AAE8D}">
      <dsp:nvSpPr>
        <dsp:cNvPr id="0" name=""/>
        <dsp:cNvSpPr/>
      </dsp:nvSpPr>
      <dsp:spPr>
        <a:xfrm>
          <a:off x="3542769" y="3365010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Vågetjeneste</a:t>
          </a:r>
        </a:p>
      </dsp:txBody>
      <dsp:txXfrm>
        <a:off x="3542769" y="3365010"/>
        <a:ext cx="1137361" cy="265094"/>
      </dsp:txXfrm>
    </dsp:sp>
    <dsp:sp modelId="{142807D5-43E9-8A43-A9B3-CF862FA3A2E3}">
      <dsp:nvSpPr>
        <dsp:cNvPr id="0" name=""/>
        <dsp:cNvSpPr/>
      </dsp:nvSpPr>
      <dsp:spPr>
        <a:xfrm>
          <a:off x="3542769" y="3737078"/>
          <a:ext cx="1137361" cy="265094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Bisiddere</a:t>
          </a:r>
        </a:p>
      </dsp:txBody>
      <dsp:txXfrm>
        <a:off x="3542769" y="3737078"/>
        <a:ext cx="1137361" cy="265094"/>
      </dsp:txXfrm>
    </dsp:sp>
    <dsp:sp modelId="{28E291B5-45C5-6344-A4E4-A1EC82B4E18D}">
      <dsp:nvSpPr>
        <dsp:cNvPr id="0" name=""/>
        <dsp:cNvSpPr/>
      </dsp:nvSpPr>
      <dsp:spPr>
        <a:xfrm>
          <a:off x="3542769" y="4104490"/>
          <a:ext cx="1132393" cy="26393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Tryghedsopkald</a:t>
          </a:r>
        </a:p>
      </dsp:txBody>
      <dsp:txXfrm>
        <a:off x="3542769" y="4104490"/>
        <a:ext cx="1132393" cy="263936"/>
      </dsp:txXfrm>
    </dsp:sp>
    <dsp:sp modelId="{7F2680CB-EA21-5F41-9AF7-B0E691ACFAF4}">
      <dsp:nvSpPr>
        <dsp:cNvPr id="0" name=""/>
        <dsp:cNvSpPr/>
      </dsp:nvSpPr>
      <dsp:spPr>
        <a:xfrm>
          <a:off x="3542769" y="4466289"/>
          <a:ext cx="1132393" cy="26393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3542769" y="4466289"/>
        <a:ext cx="1132393" cy="263936"/>
      </dsp:txXfrm>
    </dsp:sp>
    <dsp:sp modelId="{2652A3C2-B6C3-E848-A147-A6AB2590356F}">
      <dsp:nvSpPr>
        <dsp:cNvPr id="0" name=""/>
        <dsp:cNvSpPr/>
      </dsp:nvSpPr>
      <dsp:spPr>
        <a:xfrm>
          <a:off x="4860767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</a:rPr>
            <a:t>It-aktiviteter</a:t>
          </a:r>
        </a:p>
      </dsp:txBody>
      <dsp:txXfrm>
        <a:off x="4860767" y="1376407"/>
        <a:ext cx="1086734" cy="389117"/>
      </dsp:txXfrm>
    </dsp:sp>
    <dsp:sp modelId="{969251FE-29E7-874E-B894-2CE4DD0428D1}">
      <dsp:nvSpPr>
        <dsp:cNvPr id="0" name=""/>
        <dsp:cNvSpPr/>
      </dsp:nvSpPr>
      <dsp:spPr>
        <a:xfrm>
          <a:off x="5132450" y="1892607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It-café</a:t>
          </a:r>
        </a:p>
      </dsp:txBody>
      <dsp:txXfrm>
        <a:off x="5132450" y="1892607"/>
        <a:ext cx="1137361" cy="265386"/>
      </dsp:txXfrm>
    </dsp:sp>
    <dsp:sp modelId="{AAF3CFEA-349D-AA44-8E9B-CD9EA49E6510}">
      <dsp:nvSpPr>
        <dsp:cNvPr id="0" name=""/>
        <dsp:cNvSpPr/>
      </dsp:nvSpPr>
      <dsp:spPr>
        <a:xfrm>
          <a:off x="5132450" y="2257681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It-hjælp i hjemmet</a:t>
          </a:r>
        </a:p>
      </dsp:txBody>
      <dsp:txXfrm>
        <a:off x="5132450" y="2257681"/>
        <a:ext cx="1137361" cy="265386"/>
      </dsp:txXfrm>
    </dsp:sp>
    <dsp:sp modelId="{B74699A6-8D94-E74F-98D1-011203ABFB4A}">
      <dsp:nvSpPr>
        <dsp:cNvPr id="0" name=""/>
        <dsp:cNvSpPr/>
      </dsp:nvSpPr>
      <dsp:spPr>
        <a:xfrm>
          <a:off x="5132450" y="262609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It-telefonsupport</a:t>
          </a:r>
        </a:p>
      </dsp:txBody>
      <dsp:txXfrm>
        <a:off x="5132450" y="2626099"/>
        <a:ext cx="1137361" cy="265386"/>
      </dsp:txXfrm>
    </dsp:sp>
    <dsp:sp modelId="{4BD4B688-9B00-3640-B592-DA4161FB0834}">
      <dsp:nvSpPr>
        <dsp:cNvPr id="0" name=""/>
        <dsp:cNvSpPr/>
      </dsp:nvSpPr>
      <dsp:spPr>
        <a:xfrm>
          <a:off x="5132450" y="300321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It-undervisning</a:t>
          </a:r>
        </a:p>
      </dsp:txBody>
      <dsp:txXfrm>
        <a:off x="5132450" y="3003219"/>
        <a:ext cx="1137361" cy="265386"/>
      </dsp:txXfrm>
    </dsp:sp>
    <dsp:sp modelId="{73DA2305-3458-1F40-9142-0B2EF9E4B7D3}">
      <dsp:nvSpPr>
        <dsp:cNvPr id="0" name=""/>
        <dsp:cNvSpPr/>
      </dsp:nvSpPr>
      <dsp:spPr>
        <a:xfrm>
          <a:off x="5132450" y="3379582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5132450" y="3379582"/>
        <a:ext cx="1137361" cy="265386"/>
      </dsp:txXfrm>
    </dsp:sp>
    <dsp:sp modelId="{8A848E68-679B-7644-A0AB-E9A677216059}">
      <dsp:nvSpPr>
        <dsp:cNvPr id="0" name=""/>
        <dsp:cNvSpPr/>
      </dsp:nvSpPr>
      <dsp:spPr>
        <a:xfrm>
          <a:off x="6447519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</a:rPr>
            <a:t>Generationsmøder</a:t>
          </a:r>
        </a:p>
      </dsp:txBody>
      <dsp:txXfrm>
        <a:off x="6447519" y="1376407"/>
        <a:ext cx="1086734" cy="389117"/>
      </dsp:txXfrm>
    </dsp:sp>
    <dsp:sp modelId="{7476CEB1-433C-3B4A-8172-447AF19DDD71}">
      <dsp:nvSpPr>
        <dsp:cNvPr id="0" name=""/>
        <dsp:cNvSpPr/>
      </dsp:nvSpPr>
      <dsp:spPr>
        <a:xfrm>
          <a:off x="6719203" y="189341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Skolevenner</a:t>
          </a:r>
        </a:p>
      </dsp:txBody>
      <dsp:txXfrm>
        <a:off x="6719203" y="1893419"/>
        <a:ext cx="1137361" cy="265386"/>
      </dsp:txXfrm>
    </dsp:sp>
    <dsp:sp modelId="{CD1F35AE-9225-6D47-BFFA-9AA00B98727B}">
      <dsp:nvSpPr>
        <dsp:cNvPr id="0" name=""/>
        <dsp:cNvSpPr/>
      </dsp:nvSpPr>
      <dsp:spPr>
        <a:xfrm>
          <a:off x="6719203" y="2261837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Børnehavevenner</a:t>
          </a:r>
        </a:p>
      </dsp:txBody>
      <dsp:txXfrm>
        <a:off x="6719203" y="2261837"/>
        <a:ext cx="1137361" cy="265386"/>
      </dsp:txXfrm>
    </dsp:sp>
    <dsp:sp modelId="{29DF0787-EC12-2642-94CE-8F613D67DF2C}">
      <dsp:nvSpPr>
        <dsp:cNvPr id="0" name=""/>
        <dsp:cNvSpPr/>
      </dsp:nvSpPr>
      <dsp:spPr>
        <a:xfrm>
          <a:off x="6719203" y="2635300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Madskoleinstruktører</a:t>
          </a:r>
        </a:p>
      </dsp:txBody>
      <dsp:txXfrm>
        <a:off x="6719203" y="2635300"/>
        <a:ext cx="1137361" cy="265386"/>
      </dsp:txXfrm>
    </dsp:sp>
    <dsp:sp modelId="{45C054F3-6932-CA42-94B9-329B8C0C7DEB}">
      <dsp:nvSpPr>
        <dsp:cNvPr id="0" name=""/>
        <dsp:cNvSpPr/>
      </dsp:nvSpPr>
      <dsp:spPr>
        <a:xfrm>
          <a:off x="6719203" y="3004759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6719203" y="3004759"/>
        <a:ext cx="1137361" cy="265386"/>
      </dsp:txXfrm>
    </dsp:sp>
    <dsp:sp modelId="{1F0AFBAB-8B14-8746-99A9-996F96AA11A1}">
      <dsp:nvSpPr>
        <dsp:cNvPr id="0" name=""/>
        <dsp:cNvSpPr/>
      </dsp:nvSpPr>
      <dsp:spPr>
        <a:xfrm>
          <a:off x="8028235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</a:rPr>
            <a:t>Arrangementer &amp; Aktiviteter</a:t>
          </a:r>
        </a:p>
      </dsp:txBody>
      <dsp:txXfrm>
        <a:off x="8028235" y="1376407"/>
        <a:ext cx="1086734" cy="389117"/>
      </dsp:txXfrm>
    </dsp:sp>
    <dsp:sp modelId="{7CEBD404-C4C3-9E49-B1DC-02C1A1CB9822}">
      <dsp:nvSpPr>
        <dsp:cNvPr id="0" name=""/>
        <dsp:cNvSpPr/>
      </dsp:nvSpPr>
      <dsp:spPr>
        <a:xfrm>
          <a:off x="8299919" y="190030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Ture og rejser</a:t>
          </a:r>
        </a:p>
      </dsp:txBody>
      <dsp:txXfrm>
        <a:off x="8299919" y="1900303"/>
        <a:ext cx="1137361" cy="265386"/>
      </dsp:txXfrm>
    </dsp:sp>
    <dsp:sp modelId="{77330B82-FD99-C947-BA5D-50CB08BDB529}">
      <dsp:nvSpPr>
        <dsp:cNvPr id="0" name=""/>
        <dsp:cNvSpPr/>
      </dsp:nvSpPr>
      <dsp:spPr>
        <a:xfrm>
          <a:off x="8299919" y="2268721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Foredrag</a:t>
          </a:r>
        </a:p>
      </dsp:txBody>
      <dsp:txXfrm>
        <a:off x="8299919" y="2268721"/>
        <a:ext cx="1137361" cy="265386"/>
      </dsp:txXfrm>
    </dsp:sp>
    <dsp:sp modelId="{6D9E894F-7EF8-1641-871A-23DB66AFCA09}">
      <dsp:nvSpPr>
        <dsp:cNvPr id="0" name=""/>
        <dsp:cNvSpPr/>
      </dsp:nvSpPr>
      <dsp:spPr>
        <a:xfrm>
          <a:off x="8299919" y="2642184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Kortspil</a:t>
          </a:r>
        </a:p>
      </dsp:txBody>
      <dsp:txXfrm>
        <a:off x="8299919" y="2642184"/>
        <a:ext cx="1137361" cy="265386"/>
      </dsp:txXfrm>
    </dsp:sp>
    <dsp:sp modelId="{5CC7DC7B-FE17-0847-9E81-29854FFED3AC}">
      <dsp:nvSpPr>
        <dsp:cNvPr id="0" name=""/>
        <dsp:cNvSpPr/>
      </dsp:nvSpPr>
      <dsp:spPr>
        <a:xfrm>
          <a:off x="8299919" y="3011643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Spis sammen</a:t>
          </a:r>
        </a:p>
      </dsp:txBody>
      <dsp:txXfrm>
        <a:off x="8299919" y="3011643"/>
        <a:ext cx="1137361" cy="265386"/>
      </dsp:txXfrm>
    </dsp:sp>
    <dsp:sp modelId="{DEC5074D-60F6-B340-882E-41B7D6430305}">
      <dsp:nvSpPr>
        <dsp:cNvPr id="0" name=""/>
        <dsp:cNvSpPr/>
      </dsp:nvSpPr>
      <dsp:spPr>
        <a:xfrm>
          <a:off x="8299919" y="3388006"/>
          <a:ext cx="1137361" cy="265386"/>
        </a:xfrm>
        <a:prstGeom prst="rect">
          <a:avLst/>
        </a:prstGeom>
        <a:solidFill>
          <a:schemeClr val="bg1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rgbClr val="192B37"/>
            </a:solidFill>
          </a:endParaRPr>
        </a:p>
      </dsp:txBody>
      <dsp:txXfrm>
        <a:off x="8299919" y="3388006"/>
        <a:ext cx="1137361" cy="265386"/>
      </dsp:txXfrm>
    </dsp:sp>
    <dsp:sp modelId="{6990DB60-A007-3048-B5CA-B2DABED84D48}">
      <dsp:nvSpPr>
        <dsp:cNvPr id="0" name=""/>
        <dsp:cNvSpPr/>
      </dsp:nvSpPr>
      <dsp:spPr>
        <a:xfrm>
          <a:off x="9619845" y="1376407"/>
          <a:ext cx="1086734" cy="389117"/>
        </a:xfrm>
        <a:prstGeom prst="rect">
          <a:avLst/>
        </a:prstGeom>
        <a:solidFill>
          <a:srgbClr val="DEE2E4"/>
        </a:solidFill>
        <a:ln w="6350">
          <a:solidFill>
            <a:schemeClr val="bg2">
              <a:lumMod val="90000"/>
            </a:schemeClr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da-DK" sz="900" b="0" i="0" kern="1200" dirty="0">
              <a:solidFill>
                <a:srgbClr val="192B37"/>
              </a:solidFill>
              <a:latin typeface="IBM Plex Sans Medium" panose="020B0503050203000203" pitchFamily="34" charset="0"/>
              <a:ea typeface="+mn-ea"/>
              <a:cs typeface="+mn-cs"/>
              <a:sym typeface="Palatino"/>
            </a:rPr>
            <a:t>Kommunikation</a:t>
          </a:r>
          <a:endParaRPr lang="da-DK" sz="900" b="0" i="0" kern="1200" dirty="0">
            <a:solidFill>
              <a:srgbClr val="192B37"/>
            </a:solidFill>
            <a:latin typeface="IBM Plex Sans Medium" panose="020B0503050203000203" pitchFamily="34" charset="0"/>
            <a:ea typeface="+mn-ea"/>
            <a:cs typeface="+mn-cs"/>
          </a:endParaRPr>
        </a:p>
      </dsp:txBody>
      <dsp:txXfrm>
        <a:off x="9619845" y="1376407"/>
        <a:ext cx="1086734" cy="389117"/>
      </dsp:txXfrm>
    </dsp:sp>
    <dsp:sp modelId="{35593BF2-343C-A541-B882-8C74F6E9E11D}">
      <dsp:nvSpPr>
        <dsp:cNvPr id="0" name=""/>
        <dsp:cNvSpPr/>
      </dsp:nvSpPr>
      <dsp:spPr>
        <a:xfrm>
          <a:off x="9891529" y="1914056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chemeClr val="bg2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Det Sker</a:t>
          </a:r>
        </a:p>
      </dsp:txBody>
      <dsp:txXfrm>
        <a:off x="9891529" y="1914056"/>
        <a:ext cx="1137361" cy="265386"/>
      </dsp:txXfrm>
    </dsp:sp>
    <dsp:sp modelId="{C1744C61-C522-BA48-A83F-3BEFA37E7B8F}">
      <dsp:nvSpPr>
        <dsp:cNvPr id="0" name=""/>
        <dsp:cNvSpPr/>
      </dsp:nvSpPr>
      <dsp:spPr>
        <a:xfrm>
          <a:off x="9891529" y="2282474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Lokale nyhedsbreve</a:t>
          </a:r>
        </a:p>
      </dsp:txBody>
      <dsp:txXfrm>
        <a:off x="9891529" y="2282474"/>
        <a:ext cx="1137361" cy="265386"/>
      </dsp:txXfrm>
    </dsp:sp>
    <dsp:sp modelId="{BDEBF1D7-70B5-C246-B9D7-47DF5B7DC9F2}">
      <dsp:nvSpPr>
        <dsp:cNvPr id="0" name=""/>
        <dsp:cNvSpPr/>
      </dsp:nvSpPr>
      <dsp:spPr>
        <a:xfrm>
          <a:off x="9891529" y="2655937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Lokale hjemmesider</a:t>
          </a:r>
        </a:p>
      </dsp:txBody>
      <dsp:txXfrm>
        <a:off x="9891529" y="2655937"/>
        <a:ext cx="1137361" cy="265386"/>
      </dsp:txXfrm>
    </dsp:sp>
    <dsp:sp modelId="{5E34D44E-CBE5-A24E-AA5F-0B51F1D6D120}">
      <dsp:nvSpPr>
        <dsp:cNvPr id="0" name=""/>
        <dsp:cNvSpPr/>
      </dsp:nvSpPr>
      <dsp:spPr>
        <a:xfrm>
          <a:off x="9891529" y="3025396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Lokale blade</a:t>
          </a:r>
        </a:p>
      </dsp:txBody>
      <dsp:txXfrm>
        <a:off x="9891529" y="3025396"/>
        <a:ext cx="1137361" cy="265386"/>
      </dsp:txXfrm>
    </dsp:sp>
    <dsp:sp modelId="{1EF6FA8A-CB56-DD4A-B4B1-D831A56FCA14}">
      <dsp:nvSpPr>
        <dsp:cNvPr id="0" name=""/>
        <dsp:cNvSpPr/>
      </dsp:nvSpPr>
      <dsp:spPr>
        <a:xfrm>
          <a:off x="9891529" y="3393127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900" kern="1200" dirty="0">
              <a:solidFill>
                <a:srgbClr val="192B37"/>
              </a:solidFill>
            </a:rPr>
            <a:t>Sociale medier</a:t>
          </a:r>
        </a:p>
      </dsp:txBody>
      <dsp:txXfrm>
        <a:off x="9891529" y="3393127"/>
        <a:ext cx="1137361" cy="265386"/>
      </dsp:txXfrm>
    </dsp:sp>
    <dsp:sp modelId="{01374507-C29F-1547-8397-87918B1A8005}">
      <dsp:nvSpPr>
        <dsp:cNvPr id="0" name=""/>
        <dsp:cNvSpPr/>
      </dsp:nvSpPr>
      <dsp:spPr>
        <a:xfrm>
          <a:off x="9891529" y="3761865"/>
          <a:ext cx="1137361" cy="265386"/>
        </a:xfrm>
        <a:prstGeom prst="rect">
          <a:avLst/>
        </a:prstGeom>
        <a:solidFill>
          <a:srgbClr val="FFFFFF"/>
        </a:solidFill>
        <a:ln w="6350">
          <a:solidFill>
            <a:srgbClr val="DEE2E4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900" kern="1200" dirty="0">
            <a:solidFill>
              <a:schemeClr val="tx2"/>
            </a:solidFill>
          </a:endParaRPr>
        </a:p>
      </dsp:txBody>
      <dsp:txXfrm>
        <a:off x="9891529" y="3761865"/>
        <a:ext cx="1137361" cy="265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9C2857-73BC-593D-2C40-099C41A940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FA7C80-1329-E8B3-B39F-BF224CF07A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CEE5B-347F-47FB-8CC6-ED92E591A094}" type="datetimeFigureOut">
              <a:rPr lang="da-DK" smtClean="0"/>
              <a:t>10-06-2025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661767-1E81-E5AE-EC9E-C707EC9834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A1E28-18E5-FBE6-D240-0DEE07F4B7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7C296-5963-42E1-B2FA-C9D49A93C4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1193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8F99-3EEE-4C51-AA7D-B7E93004C727}" type="datetimeFigureOut">
              <a:rPr lang="da-DK" smtClean="0"/>
              <a:t>10-06-2025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98BBF-BBF0-4DE9-8547-883D9E224976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789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98BBF-BBF0-4DE9-8547-883D9E224976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449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C98BBF-BBF0-4DE9-8547-883D9E224976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182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rgbClr val="DEE2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2C6E8-63BD-9AF0-C249-1557AAB880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0263" y="2091640"/>
            <a:ext cx="4433887" cy="2519363"/>
          </a:xfrm>
        </p:spPr>
        <p:txBody>
          <a:bodyPr anchor="b"/>
          <a:lstStyle>
            <a:lvl1pPr algn="l">
              <a:defRPr sz="4200"/>
            </a:lvl1pPr>
          </a:lstStyle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05BED-AEC6-7489-627D-C4BD36A604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0263" y="4891991"/>
            <a:ext cx="4433887" cy="55879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latin typeface="IBM Plex Sans Medium" panose="020B06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</a:t>
            </a:r>
            <a:r>
              <a:rPr lang="da-DK"/>
              <a:t>i masteren</a:t>
            </a:r>
            <a:endParaRPr lang="da-DK" dirty="0"/>
          </a:p>
        </p:txBody>
      </p:sp>
      <p:pic>
        <p:nvPicPr>
          <p:cNvPr id="41" name="ÆS_logo_POS_CMYK.pdf">
            <a:extLst>
              <a:ext uri="{FF2B5EF4-FFF2-40B4-BE49-F238E27FC236}">
                <a16:creationId xmlns:a16="http://schemas.microsoft.com/office/drawing/2014/main" id="{A5CC1B76-24ED-ABAE-B38B-EF2B5A0F54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64" y="778110"/>
            <a:ext cx="1663699" cy="2860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ÆS_logo_POS_CMYK.pdf">
            <a:extLst>
              <a:ext uri="{FF2B5EF4-FFF2-40B4-BE49-F238E27FC236}">
                <a16:creationId xmlns:a16="http://schemas.microsoft.com/office/drawing/2014/main" id="{A5F93397-A5E6-2F20-FA54-23E0A9E4517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64" y="778110"/>
            <a:ext cx="1663699" cy="28601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9F211235-3CF8-607C-8C75-5C8B6F0BFE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76524" y="0"/>
            <a:ext cx="6115477" cy="6858000"/>
          </a:xfrm>
          <a:custGeom>
            <a:avLst/>
            <a:gdLst>
              <a:gd name="connsiteX0" fmla="*/ 3097942 w 6115477"/>
              <a:gd name="connsiteY0" fmla="*/ 360991 h 6858000"/>
              <a:gd name="connsiteX1" fmla="*/ 5048086 w 6115477"/>
              <a:gd name="connsiteY1" fmla="*/ 1133487 h 6858000"/>
              <a:gd name="connsiteX2" fmla="*/ 4484764 w 6115477"/>
              <a:gd name="connsiteY2" fmla="*/ 4212194 h 6858000"/>
              <a:gd name="connsiteX3" fmla="*/ 4387400 w 6115477"/>
              <a:gd name="connsiteY3" fmla="*/ 4226220 h 6858000"/>
              <a:gd name="connsiteX4" fmla="*/ 3796261 w 6115477"/>
              <a:gd name="connsiteY4" fmla="*/ 3903622 h 6858000"/>
              <a:gd name="connsiteX5" fmla="*/ 3754534 w 6115477"/>
              <a:gd name="connsiteY5" fmla="*/ 3763362 h 6858000"/>
              <a:gd name="connsiteX6" fmla="*/ 3726715 w 6115477"/>
              <a:gd name="connsiteY6" fmla="*/ 3742323 h 6858000"/>
              <a:gd name="connsiteX7" fmla="*/ 3719760 w 6115477"/>
              <a:gd name="connsiteY7" fmla="*/ 3749336 h 6858000"/>
              <a:gd name="connsiteX8" fmla="*/ 3712806 w 6115477"/>
              <a:gd name="connsiteY8" fmla="*/ 3756349 h 6858000"/>
              <a:gd name="connsiteX9" fmla="*/ 3698897 w 6115477"/>
              <a:gd name="connsiteY9" fmla="*/ 3791414 h 6858000"/>
              <a:gd name="connsiteX10" fmla="*/ 4867266 w 6115477"/>
              <a:gd name="connsiteY10" fmla="*/ 4639987 h 6858000"/>
              <a:gd name="connsiteX11" fmla="*/ 6068128 w 6115477"/>
              <a:gd name="connsiteY11" fmla="*/ 3719238 h 6858000"/>
              <a:gd name="connsiteX12" fmla="*/ 6115477 w 6115477"/>
              <a:gd name="connsiteY12" fmla="*/ 3623370 h 6858000"/>
              <a:gd name="connsiteX13" fmla="*/ 6115477 w 6115477"/>
              <a:gd name="connsiteY13" fmla="*/ 6155481 h 6858000"/>
              <a:gd name="connsiteX14" fmla="*/ 6032540 w 6115477"/>
              <a:gd name="connsiteY14" fmla="*/ 6197000 h 6858000"/>
              <a:gd name="connsiteX15" fmla="*/ 2808711 w 6115477"/>
              <a:gd name="connsiteY15" fmla="*/ 5705963 h 6858000"/>
              <a:gd name="connsiteX16" fmla="*/ 3372032 w 6115477"/>
              <a:gd name="connsiteY16" fmla="*/ 2627256 h 6858000"/>
              <a:gd name="connsiteX17" fmla="*/ 3476350 w 6115477"/>
              <a:gd name="connsiteY17" fmla="*/ 2620243 h 6858000"/>
              <a:gd name="connsiteX18" fmla="*/ 4060535 w 6115477"/>
              <a:gd name="connsiteY18" fmla="*/ 2935828 h 6858000"/>
              <a:gd name="connsiteX19" fmla="*/ 4109217 w 6115477"/>
              <a:gd name="connsiteY19" fmla="*/ 3076088 h 6858000"/>
              <a:gd name="connsiteX20" fmla="*/ 4137036 w 6115477"/>
              <a:gd name="connsiteY20" fmla="*/ 3097127 h 6858000"/>
              <a:gd name="connsiteX21" fmla="*/ 4164854 w 6115477"/>
              <a:gd name="connsiteY21" fmla="*/ 3055049 h 6858000"/>
              <a:gd name="connsiteX22" fmla="*/ 3246265 w 6115477"/>
              <a:gd name="connsiteY22" fmla="*/ 2172370 h 6858000"/>
              <a:gd name="connsiteX23" fmla="*/ 2989530 w 6115477"/>
              <a:gd name="connsiteY23" fmla="*/ 2199463 h 6858000"/>
              <a:gd name="connsiteX24" fmla="*/ 1612523 w 6115477"/>
              <a:gd name="connsiteY24" fmla="*/ 3545959 h 6858000"/>
              <a:gd name="connsiteX25" fmla="*/ 2732210 w 6115477"/>
              <a:gd name="connsiteY25" fmla="*/ 6540510 h 6858000"/>
              <a:gd name="connsiteX26" fmla="*/ 3281622 w 6115477"/>
              <a:gd name="connsiteY26" fmla="*/ 6843823 h 6858000"/>
              <a:gd name="connsiteX27" fmla="*/ 3320286 w 6115477"/>
              <a:gd name="connsiteY27" fmla="*/ 6858000 h 6858000"/>
              <a:gd name="connsiteX28" fmla="*/ 1738891 w 6115477"/>
              <a:gd name="connsiteY28" fmla="*/ 6858000 h 6858000"/>
              <a:gd name="connsiteX29" fmla="*/ 1726405 w 6115477"/>
              <a:gd name="connsiteY29" fmla="*/ 6850836 h 6858000"/>
              <a:gd name="connsiteX30" fmla="*/ 381563 w 6115477"/>
              <a:gd name="connsiteY30" fmla="*/ 5348300 h 6858000"/>
              <a:gd name="connsiteX31" fmla="*/ 145107 w 6115477"/>
              <a:gd name="connsiteY31" fmla="*/ 2676347 h 6858000"/>
              <a:gd name="connsiteX32" fmla="*/ 3097942 w 6115477"/>
              <a:gd name="connsiteY32" fmla="*/ 360991 h 6858000"/>
              <a:gd name="connsiteX33" fmla="*/ 4590885 w 6115477"/>
              <a:gd name="connsiteY33" fmla="*/ 0 h 6858000"/>
              <a:gd name="connsiteX34" fmla="*/ 6115477 w 6115477"/>
              <a:gd name="connsiteY34" fmla="*/ 0 h 6858000"/>
              <a:gd name="connsiteX35" fmla="*/ 6115477 w 6115477"/>
              <a:gd name="connsiteY35" fmla="*/ 1478397 h 6858000"/>
              <a:gd name="connsiteX36" fmla="*/ 6086069 w 6115477"/>
              <a:gd name="connsiteY36" fmla="*/ 1413064 h 6858000"/>
              <a:gd name="connsiteX37" fmla="*/ 5124586 w 6115477"/>
              <a:gd name="connsiteY37" fmla="*/ 298940 h 6858000"/>
              <a:gd name="connsiteX38" fmla="*/ 4722511 w 6115477"/>
              <a:gd name="connsiteY38" fmla="*/ 597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115477" h="6858000">
                <a:moveTo>
                  <a:pt x="3097942" y="360991"/>
                </a:moveTo>
                <a:cubicBezTo>
                  <a:pt x="3783738" y="359646"/>
                  <a:pt x="4476724" y="600718"/>
                  <a:pt x="5048086" y="1133487"/>
                </a:cubicBezTo>
                <a:cubicBezTo>
                  <a:pt x="6035636" y="2045177"/>
                  <a:pt x="5938272" y="4029856"/>
                  <a:pt x="4484764" y="4212194"/>
                </a:cubicBezTo>
                <a:cubicBezTo>
                  <a:pt x="4449992" y="4219207"/>
                  <a:pt x="4422173" y="4219207"/>
                  <a:pt x="4387400" y="4226220"/>
                </a:cubicBezTo>
                <a:cubicBezTo>
                  <a:pt x="4143990" y="4226220"/>
                  <a:pt x="3914489" y="4135051"/>
                  <a:pt x="3796261" y="3903622"/>
                </a:cubicBezTo>
                <a:cubicBezTo>
                  <a:pt x="3775397" y="3847518"/>
                  <a:pt x="3754534" y="3763362"/>
                  <a:pt x="3754534" y="3763362"/>
                </a:cubicBezTo>
                <a:cubicBezTo>
                  <a:pt x="3747579" y="3749336"/>
                  <a:pt x="3740624" y="3742323"/>
                  <a:pt x="3726715" y="3742323"/>
                </a:cubicBezTo>
                <a:cubicBezTo>
                  <a:pt x="3726715" y="3742323"/>
                  <a:pt x="3719760" y="3742323"/>
                  <a:pt x="3719760" y="3749336"/>
                </a:cubicBezTo>
                <a:cubicBezTo>
                  <a:pt x="3712806" y="3749336"/>
                  <a:pt x="3712806" y="3756349"/>
                  <a:pt x="3712806" y="3756349"/>
                </a:cubicBezTo>
                <a:cubicBezTo>
                  <a:pt x="3705852" y="3763362"/>
                  <a:pt x="3698897" y="3777388"/>
                  <a:pt x="3698897" y="3791414"/>
                </a:cubicBezTo>
                <a:cubicBezTo>
                  <a:pt x="3538942" y="4408558"/>
                  <a:pt x="4171808" y="4780247"/>
                  <a:pt x="4867266" y="4639987"/>
                </a:cubicBezTo>
                <a:cubicBezTo>
                  <a:pt x="5308013" y="4560214"/>
                  <a:pt x="5771715" y="4272106"/>
                  <a:pt x="6068128" y="3719238"/>
                </a:cubicBezTo>
                <a:lnTo>
                  <a:pt x="6115477" y="3623370"/>
                </a:lnTo>
                <a:lnTo>
                  <a:pt x="6115477" y="6155481"/>
                </a:lnTo>
                <a:lnTo>
                  <a:pt x="6032540" y="6197000"/>
                </a:lnTo>
                <a:cubicBezTo>
                  <a:pt x="5009917" y="6670716"/>
                  <a:pt x="3747579" y="6577767"/>
                  <a:pt x="2808711" y="5705963"/>
                </a:cubicBezTo>
                <a:cubicBezTo>
                  <a:pt x="1828115" y="4801286"/>
                  <a:pt x="1918525" y="2809594"/>
                  <a:pt x="3372032" y="2627256"/>
                </a:cubicBezTo>
                <a:cubicBezTo>
                  <a:pt x="3406804" y="2620243"/>
                  <a:pt x="3441578" y="2620243"/>
                  <a:pt x="3476350" y="2620243"/>
                </a:cubicBezTo>
                <a:cubicBezTo>
                  <a:pt x="3712806" y="2613230"/>
                  <a:pt x="3942307" y="2704399"/>
                  <a:pt x="4060535" y="2935828"/>
                </a:cubicBezTo>
                <a:cubicBezTo>
                  <a:pt x="4088353" y="2991932"/>
                  <a:pt x="4109217" y="3076088"/>
                  <a:pt x="4109217" y="3076088"/>
                </a:cubicBezTo>
                <a:cubicBezTo>
                  <a:pt x="4109217" y="3076088"/>
                  <a:pt x="4123126" y="3097127"/>
                  <a:pt x="4137036" y="3097127"/>
                </a:cubicBezTo>
                <a:cubicBezTo>
                  <a:pt x="4143990" y="3097127"/>
                  <a:pt x="4157899" y="3083101"/>
                  <a:pt x="4164854" y="3055049"/>
                </a:cubicBezTo>
                <a:cubicBezTo>
                  <a:pt x="4304815" y="2508912"/>
                  <a:pt x="3832447" y="2161440"/>
                  <a:pt x="3246265" y="2172370"/>
                </a:cubicBezTo>
                <a:cubicBezTo>
                  <a:pt x="3162525" y="2173932"/>
                  <a:pt x="3076462" y="2182807"/>
                  <a:pt x="2989530" y="2199463"/>
                </a:cubicBezTo>
                <a:cubicBezTo>
                  <a:pt x="2447072" y="2304658"/>
                  <a:pt x="1876797" y="2711412"/>
                  <a:pt x="1612523" y="3545959"/>
                </a:cubicBezTo>
                <a:cubicBezTo>
                  <a:pt x="1243930" y="4724143"/>
                  <a:pt x="1800297" y="5874275"/>
                  <a:pt x="2732210" y="6540510"/>
                </a:cubicBezTo>
                <a:cubicBezTo>
                  <a:pt x="2906075" y="6663238"/>
                  <a:pt x="3090371" y="6763173"/>
                  <a:pt x="3281622" y="6843823"/>
                </a:cubicBezTo>
                <a:lnTo>
                  <a:pt x="3320286" y="6858000"/>
                </a:lnTo>
                <a:lnTo>
                  <a:pt x="1738891" y="6858000"/>
                </a:lnTo>
                <a:lnTo>
                  <a:pt x="1726405" y="6850836"/>
                </a:lnTo>
                <a:cubicBezTo>
                  <a:pt x="1134396" y="6482653"/>
                  <a:pt x="652791" y="5951418"/>
                  <a:pt x="381563" y="5348300"/>
                </a:cubicBezTo>
                <a:cubicBezTo>
                  <a:pt x="-56576" y="4352454"/>
                  <a:pt x="-91349" y="3440764"/>
                  <a:pt x="145107" y="2676347"/>
                </a:cubicBezTo>
                <a:cubicBezTo>
                  <a:pt x="505659" y="1249640"/>
                  <a:pt x="1788697" y="363557"/>
                  <a:pt x="3097942" y="360991"/>
                </a:cubicBezTo>
                <a:close/>
                <a:moveTo>
                  <a:pt x="4590885" y="0"/>
                </a:moveTo>
                <a:lnTo>
                  <a:pt x="6115477" y="0"/>
                </a:lnTo>
                <a:lnTo>
                  <a:pt x="6115477" y="1478397"/>
                </a:lnTo>
                <a:lnTo>
                  <a:pt x="6086069" y="1413064"/>
                </a:lnTo>
                <a:cubicBezTo>
                  <a:pt x="5868129" y="974517"/>
                  <a:pt x="5532298" y="590418"/>
                  <a:pt x="5124586" y="298940"/>
                </a:cubicBezTo>
                <a:cubicBezTo>
                  <a:pt x="4996796" y="206895"/>
                  <a:pt x="4862159" y="127670"/>
                  <a:pt x="4722511" y="59786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4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9C70A-A1F0-0A58-7768-0C0F705AE5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4338" y="1677988"/>
            <a:ext cx="3602037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7FFD1-9811-9F57-D161-689CE381A1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296913" y="1677988"/>
            <a:ext cx="3602037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BB4DF-61EE-0348-8960-6AB1CC85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C91F-28B5-4ED4-980F-F7980C0A9ECB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3376F-7DC1-B2D3-28B1-B9BA294D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1ACF4-5257-F553-73C6-99F7A7A8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2CD10C1-81ED-AB89-EAF8-B022AE7DA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3E80DA8-52D5-4DFA-7BA2-3A66929D657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173244" y="1677988"/>
            <a:ext cx="3602037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5801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9C70A-A1F0-0A58-7768-0C0F705AE5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4338" y="1677988"/>
            <a:ext cx="5541962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BB4DF-61EE-0348-8960-6AB1CC85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C91F-28B5-4ED4-980F-F7980C0A9ECB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3376F-7DC1-B2D3-28B1-B9BA294D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1ACF4-5257-F553-73C6-99F7A7A8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2CD10C1-81ED-AB89-EAF8-B022AE7DA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4337" y="419100"/>
            <a:ext cx="5541963" cy="839788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A1E378B-6CF1-3C3E-3A6C-080C9D87B9D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4113" y="419100"/>
            <a:ext cx="5541962" cy="5738813"/>
          </a:xfrm>
          <a:solidFill>
            <a:schemeClr val="bg2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9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indholds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9C70A-A1F0-0A58-7768-0C0F705AE5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4338" y="1677988"/>
            <a:ext cx="5541962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BB4DF-61EE-0348-8960-6AB1CC85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C91F-28B5-4ED4-980F-F7980C0A9ECB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3376F-7DC1-B2D3-28B1-B9BA294D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1ACF4-5257-F553-73C6-99F7A7A8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2CD10C1-81ED-AB89-EAF8-B022AE7DA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4338" y="419100"/>
            <a:ext cx="11361738" cy="839788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A1E378B-6CF1-3C3E-3A6C-080C9D87B9D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4113" y="1677988"/>
            <a:ext cx="5541962" cy="4479925"/>
          </a:xfrm>
          <a:solidFill>
            <a:schemeClr val="bg2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89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1FEB7-81CF-0755-490B-C17BD37E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14339" y="1677988"/>
            <a:ext cx="5541962" cy="6181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62049-B8F7-13AF-4B0E-706AFE0EB24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14339" y="2517775"/>
            <a:ext cx="5541962" cy="36401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00EA7F-859C-B039-CB57-83760701FF5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34112" y="1677988"/>
            <a:ext cx="5541963" cy="6181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03ABD9-CCBE-8281-3BFE-AE34A9D8F06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234112" y="2517775"/>
            <a:ext cx="5541963" cy="36401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EE389F-05A7-795B-3EA5-FDE2744A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19E5-AB7E-41D6-848F-46E55995357E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168A9E-8F50-7596-35B4-0F1D5BEE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14F73-FE74-B45F-0B29-A7D2C6461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5E7B53BF-4DC0-5FDB-1039-C35AF63425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02057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378EC-B021-7464-1BF3-731F2D6DD8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622DCB-5FEB-2ECF-9492-27A9548FB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3EAC-3A76-4181-995E-58DC54239F30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EA7E87-0555-0CE2-B957-CA4A213A2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C199D-18D3-3981-EA70-1E1D37AAC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26286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E1E62A-639D-621A-9430-7777049F5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62D9-EE94-417C-81B5-8D4D3967DEAE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67648-3F4D-BFA4-7005-73BFC3C22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64F91-3C0D-2797-769A-BEFAB2FE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07871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14">
            <a:extLst>
              <a:ext uri="{FF2B5EF4-FFF2-40B4-BE49-F238E27FC236}">
                <a16:creationId xmlns:a16="http://schemas.microsoft.com/office/drawing/2014/main" id="{9F79B45E-8217-B58D-3E89-3F617B2ADDF4}"/>
              </a:ext>
            </a:extLst>
          </p:cNvPr>
          <p:cNvGrpSpPr/>
          <p:nvPr userDrawn="1"/>
        </p:nvGrpSpPr>
        <p:grpSpPr>
          <a:xfrm>
            <a:off x="4198901" y="3001824"/>
            <a:ext cx="3794198" cy="654672"/>
            <a:chOff x="830263" y="777875"/>
            <a:chExt cx="1665288" cy="287338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304C4EE-1C4A-B0B1-DF89-75D5C48186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20863" y="809625"/>
              <a:ext cx="119063" cy="188913"/>
            </a:xfrm>
            <a:custGeom>
              <a:avLst/>
              <a:gdLst>
                <a:gd name="T0" fmla="*/ 195 w 724"/>
                <a:gd name="T1" fmla="*/ 316 h 1151"/>
                <a:gd name="T2" fmla="*/ 195 w 724"/>
                <a:gd name="T3" fmla="*/ 316 h 1151"/>
                <a:gd name="T4" fmla="*/ 420 w 724"/>
                <a:gd name="T5" fmla="*/ 149 h 1151"/>
                <a:gd name="T6" fmla="*/ 622 w 724"/>
                <a:gd name="T7" fmla="*/ 180 h 1151"/>
                <a:gd name="T8" fmla="*/ 632 w 724"/>
                <a:gd name="T9" fmla="*/ 20 h 1151"/>
                <a:gd name="T10" fmla="*/ 430 w 724"/>
                <a:gd name="T11" fmla="*/ 0 h 1151"/>
                <a:gd name="T12" fmla="*/ 9 w 724"/>
                <a:gd name="T13" fmla="*/ 332 h 1151"/>
                <a:gd name="T14" fmla="*/ 522 w 724"/>
                <a:gd name="T15" fmla="*/ 787 h 1151"/>
                <a:gd name="T16" fmla="*/ 286 w 724"/>
                <a:gd name="T17" fmla="*/ 995 h 1151"/>
                <a:gd name="T18" fmla="*/ 47 w 724"/>
                <a:gd name="T19" fmla="*/ 947 h 1151"/>
                <a:gd name="T20" fmla="*/ 44 w 724"/>
                <a:gd name="T21" fmla="*/ 1112 h 1151"/>
                <a:gd name="T22" fmla="*/ 269 w 724"/>
                <a:gd name="T23" fmla="*/ 1151 h 1151"/>
                <a:gd name="T24" fmla="*/ 715 w 724"/>
                <a:gd name="T25" fmla="*/ 767 h 1151"/>
                <a:gd name="T26" fmla="*/ 195 w 724"/>
                <a:gd name="T27" fmla="*/ 316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4" h="1151">
                  <a:moveTo>
                    <a:pt x="195" y="316"/>
                  </a:moveTo>
                  <a:lnTo>
                    <a:pt x="195" y="316"/>
                  </a:lnTo>
                  <a:cubicBezTo>
                    <a:pt x="195" y="212"/>
                    <a:pt x="281" y="149"/>
                    <a:pt x="420" y="149"/>
                  </a:cubicBezTo>
                  <a:cubicBezTo>
                    <a:pt x="486" y="149"/>
                    <a:pt x="557" y="160"/>
                    <a:pt x="622" y="180"/>
                  </a:cubicBezTo>
                  <a:lnTo>
                    <a:pt x="632" y="20"/>
                  </a:lnTo>
                  <a:cubicBezTo>
                    <a:pt x="564" y="8"/>
                    <a:pt x="496" y="0"/>
                    <a:pt x="430" y="0"/>
                  </a:cubicBezTo>
                  <a:cubicBezTo>
                    <a:pt x="170" y="0"/>
                    <a:pt x="0" y="140"/>
                    <a:pt x="9" y="332"/>
                  </a:cubicBezTo>
                  <a:cubicBezTo>
                    <a:pt x="25" y="692"/>
                    <a:pt x="494" y="537"/>
                    <a:pt x="522" y="787"/>
                  </a:cubicBezTo>
                  <a:cubicBezTo>
                    <a:pt x="536" y="917"/>
                    <a:pt x="408" y="995"/>
                    <a:pt x="286" y="995"/>
                  </a:cubicBezTo>
                  <a:cubicBezTo>
                    <a:pt x="205" y="995"/>
                    <a:pt x="110" y="970"/>
                    <a:pt x="47" y="947"/>
                  </a:cubicBezTo>
                  <a:lnTo>
                    <a:pt x="44" y="1112"/>
                  </a:lnTo>
                  <a:cubicBezTo>
                    <a:pt x="109" y="1129"/>
                    <a:pt x="188" y="1151"/>
                    <a:pt x="269" y="1151"/>
                  </a:cubicBezTo>
                  <a:cubicBezTo>
                    <a:pt x="536" y="1151"/>
                    <a:pt x="724" y="972"/>
                    <a:pt x="715" y="767"/>
                  </a:cubicBezTo>
                  <a:cubicBezTo>
                    <a:pt x="699" y="418"/>
                    <a:pt x="195" y="539"/>
                    <a:pt x="195" y="31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7686CB7-A5E5-F2FF-814D-66791C8122D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46313" y="852488"/>
              <a:ext cx="112713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2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758C93F-719F-2B35-81D4-733D50A1EDA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87476" y="852488"/>
              <a:ext cx="111125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1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EF5B63F4-89F6-AB3F-9E6B-D85799EF199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55801" y="852488"/>
              <a:ext cx="112713" cy="144463"/>
            </a:xfrm>
            <a:custGeom>
              <a:avLst/>
              <a:gdLst>
                <a:gd name="T0" fmla="*/ 532 w 687"/>
                <a:gd name="T1" fmla="*/ 494 h 881"/>
                <a:gd name="T2" fmla="*/ 532 w 687"/>
                <a:gd name="T3" fmla="*/ 494 h 881"/>
                <a:gd name="T4" fmla="*/ 532 w 687"/>
                <a:gd name="T5" fmla="*/ 578 h 881"/>
                <a:gd name="T6" fmla="*/ 332 w 687"/>
                <a:gd name="T7" fmla="*/ 737 h 881"/>
                <a:gd name="T8" fmla="*/ 161 w 687"/>
                <a:gd name="T9" fmla="*/ 663 h 881"/>
                <a:gd name="T10" fmla="*/ 155 w 687"/>
                <a:gd name="T11" fmla="*/ 618 h 881"/>
                <a:gd name="T12" fmla="*/ 321 w 687"/>
                <a:gd name="T13" fmla="*/ 494 h 881"/>
                <a:gd name="T14" fmla="*/ 532 w 687"/>
                <a:gd name="T15" fmla="*/ 494 h 881"/>
                <a:gd name="T16" fmla="*/ 532 w 687"/>
                <a:gd name="T17" fmla="*/ 494 h 881"/>
                <a:gd name="T18" fmla="*/ 140 w 687"/>
                <a:gd name="T19" fmla="*/ 218 h 881"/>
                <a:gd name="T20" fmla="*/ 140 w 687"/>
                <a:gd name="T21" fmla="*/ 218 h 881"/>
                <a:gd name="T22" fmla="*/ 344 w 687"/>
                <a:gd name="T23" fmla="*/ 145 h 881"/>
                <a:gd name="T24" fmla="*/ 532 w 687"/>
                <a:gd name="T25" fmla="*/ 303 h 881"/>
                <a:gd name="T26" fmla="*/ 532 w 687"/>
                <a:gd name="T27" fmla="*/ 356 h 881"/>
                <a:gd name="T28" fmla="*/ 312 w 687"/>
                <a:gd name="T29" fmla="*/ 356 h 881"/>
                <a:gd name="T30" fmla="*/ 0 w 687"/>
                <a:gd name="T31" fmla="*/ 620 h 881"/>
                <a:gd name="T32" fmla="*/ 68 w 687"/>
                <a:gd name="T33" fmla="*/ 798 h 881"/>
                <a:gd name="T34" fmla="*/ 336 w 687"/>
                <a:gd name="T35" fmla="*/ 881 h 881"/>
                <a:gd name="T36" fmla="*/ 433 w 687"/>
                <a:gd name="T37" fmla="*/ 875 h 881"/>
                <a:gd name="T38" fmla="*/ 566 w 687"/>
                <a:gd name="T39" fmla="*/ 829 h 881"/>
                <a:gd name="T40" fmla="*/ 667 w 687"/>
                <a:gd name="T41" fmla="*/ 706 h 881"/>
                <a:gd name="T42" fmla="*/ 687 w 687"/>
                <a:gd name="T43" fmla="*/ 587 h 881"/>
                <a:gd name="T44" fmla="*/ 687 w 687"/>
                <a:gd name="T45" fmla="*/ 295 h 881"/>
                <a:gd name="T46" fmla="*/ 344 w 687"/>
                <a:gd name="T47" fmla="*/ 0 h 881"/>
                <a:gd name="T48" fmla="*/ 31 w 687"/>
                <a:gd name="T49" fmla="*/ 129 h 881"/>
                <a:gd name="T50" fmla="*/ 140 w 687"/>
                <a:gd name="T51" fmla="*/ 218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7" h="881">
                  <a:moveTo>
                    <a:pt x="532" y="494"/>
                  </a:moveTo>
                  <a:lnTo>
                    <a:pt x="532" y="494"/>
                  </a:lnTo>
                  <a:lnTo>
                    <a:pt x="532" y="578"/>
                  </a:lnTo>
                  <a:cubicBezTo>
                    <a:pt x="532" y="692"/>
                    <a:pt x="484" y="737"/>
                    <a:pt x="332" y="737"/>
                  </a:cubicBezTo>
                  <a:cubicBezTo>
                    <a:pt x="181" y="737"/>
                    <a:pt x="167" y="683"/>
                    <a:pt x="161" y="663"/>
                  </a:cubicBezTo>
                  <a:cubicBezTo>
                    <a:pt x="157" y="650"/>
                    <a:pt x="155" y="635"/>
                    <a:pt x="155" y="618"/>
                  </a:cubicBezTo>
                  <a:cubicBezTo>
                    <a:pt x="155" y="509"/>
                    <a:pt x="239" y="494"/>
                    <a:pt x="321" y="494"/>
                  </a:cubicBezTo>
                  <a:lnTo>
                    <a:pt x="532" y="494"/>
                  </a:lnTo>
                  <a:lnTo>
                    <a:pt x="532" y="494"/>
                  </a:lnTo>
                  <a:close/>
                  <a:moveTo>
                    <a:pt x="140" y="218"/>
                  </a:moveTo>
                  <a:lnTo>
                    <a:pt x="140" y="218"/>
                  </a:lnTo>
                  <a:cubicBezTo>
                    <a:pt x="193" y="161"/>
                    <a:pt x="247" y="145"/>
                    <a:pt x="344" y="145"/>
                  </a:cubicBezTo>
                  <a:cubicBezTo>
                    <a:pt x="479" y="145"/>
                    <a:pt x="532" y="189"/>
                    <a:pt x="532" y="303"/>
                  </a:cubicBezTo>
                  <a:lnTo>
                    <a:pt x="532" y="356"/>
                  </a:lnTo>
                  <a:lnTo>
                    <a:pt x="312" y="356"/>
                  </a:lnTo>
                  <a:cubicBezTo>
                    <a:pt x="117" y="356"/>
                    <a:pt x="0" y="454"/>
                    <a:pt x="0" y="620"/>
                  </a:cubicBezTo>
                  <a:cubicBezTo>
                    <a:pt x="0" y="690"/>
                    <a:pt x="25" y="756"/>
                    <a:pt x="68" y="798"/>
                  </a:cubicBezTo>
                  <a:cubicBezTo>
                    <a:pt x="126" y="858"/>
                    <a:pt x="193" y="881"/>
                    <a:pt x="336" y="881"/>
                  </a:cubicBezTo>
                  <a:cubicBezTo>
                    <a:pt x="378" y="881"/>
                    <a:pt x="404" y="879"/>
                    <a:pt x="433" y="875"/>
                  </a:cubicBezTo>
                  <a:cubicBezTo>
                    <a:pt x="491" y="867"/>
                    <a:pt x="535" y="852"/>
                    <a:pt x="566" y="829"/>
                  </a:cubicBezTo>
                  <a:cubicBezTo>
                    <a:pt x="614" y="800"/>
                    <a:pt x="648" y="758"/>
                    <a:pt x="667" y="706"/>
                  </a:cubicBezTo>
                  <a:cubicBezTo>
                    <a:pt x="680" y="671"/>
                    <a:pt x="687" y="631"/>
                    <a:pt x="687" y="587"/>
                  </a:cubicBezTo>
                  <a:lnTo>
                    <a:pt x="687" y="295"/>
                  </a:lnTo>
                  <a:cubicBezTo>
                    <a:pt x="687" y="38"/>
                    <a:pt x="472" y="0"/>
                    <a:pt x="344" y="0"/>
                  </a:cubicBezTo>
                  <a:cubicBezTo>
                    <a:pt x="219" y="0"/>
                    <a:pt x="129" y="17"/>
                    <a:pt x="31" y="129"/>
                  </a:cubicBezTo>
                  <a:lnTo>
                    <a:pt x="140" y="21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E9E614E6-1970-448B-1500-759C06FFC6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8551" y="811213"/>
              <a:ext cx="28575" cy="184150"/>
            </a:xfrm>
            <a:custGeom>
              <a:avLst/>
              <a:gdLst>
                <a:gd name="T0" fmla="*/ 0 w 177"/>
                <a:gd name="T1" fmla="*/ 0 h 1118"/>
                <a:gd name="T2" fmla="*/ 0 w 177"/>
                <a:gd name="T3" fmla="*/ 0 h 1118"/>
                <a:gd name="T4" fmla="*/ 177 w 177"/>
                <a:gd name="T5" fmla="*/ 0 h 1118"/>
                <a:gd name="T6" fmla="*/ 177 w 177"/>
                <a:gd name="T7" fmla="*/ 1118 h 1118"/>
                <a:gd name="T8" fmla="*/ 0 w 177"/>
                <a:gd name="T9" fmla="*/ 1118 h 1118"/>
                <a:gd name="T10" fmla="*/ 0 w 177"/>
                <a:gd name="T11" fmla="*/ 0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1118">
                  <a:moveTo>
                    <a:pt x="0" y="0"/>
                  </a:moveTo>
                  <a:lnTo>
                    <a:pt x="0" y="0"/>
                  </a:lnTo>
                  <a:lnTo>
                    <a:pt x="177" y="0"/>
                  </a:lnTo>
                  <a:lnTo>
                    <a:pt x="177" y="1118"/>
                  </a:lnTo>
                  <a:lnTo>
                    <a:pt x="0" y="1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457392A-3531-BC47-42AF-E1B668775E6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093913" y="852488"/>
              <a:ext cx="133350" cy="212725"/>
            </a:xfrm>
            <a:custGeom>
              <a:avLst/>
              <a:gdLst>
                <a:gd name="T0" fmla="*/ 367 w 816"/>
                <a:gd name="T1" fmla="*/ 133 h 1290"/>
                <a:gd name="T2" fmla="*/ 367 w 816"/>
                <a:gd name="T3" fmla="*/ 133 h 1290"/>
                <a:gd name="T4" fmla="*/ 552 w 816"/>
                <a:gd name="T5" fmla="*/ 310 h 1290"/>
                <a:gd name="T6" fmla="*/ 365 w 816"/>
                <a:gd name="T7" fmla="*/ 483 h 1290"/>
                <a:gd name="T8" fmla="*/ 176 w 816"/>
                <a:gd name="T9" fmla="*/ 309 h 1290"/>
                <a:gd name="T10" fmla="*/ 367 w 816"/>
                <a:gd name="T11" fmla="*/ 133 h 1290"/>
                <a:gd name="T12" fmla="*/ 367 w 816"/>
                <a:gd name="T13" fmla="*/ 133 h 1290"/>
                <a:gd name="T14" fmla="*/ 501 w 816"/>
                <a:gd name="T15" fmla="*/ 714 h 1290"/>
                <a:gd name="T16" fmla="*/ 501 w 816"/>
                <a:gd name="T17" fmla="*/ 714 h 1290"/>
                <a:gd name="T18" fmla="*/ 358 w 816"/>
                <a:gd name="T19" fmla="*/ 725 h 1290"/>
                <a:gd name="T20" fmla="*/ 218 w 816"/>
                <a:gd name="T21" fmla="*/ 663 h 1290"/>
                <a:gd name="T22" fmla="*/ 267 w 816"/>
                <a:gd name="T23" fmla="*/ 601 h 1290"/>
                <a:gd name="T24" fmla="*/ 363 w 816"/>
                <a:gd name="T25" fmla="*/ 609 h 1290"/>
                <a:gd name="T26" fmla="*/ 726 w 816"/>
                <a:gd name="T27" fmla="*/ 299 h 1290"/>
                <a:gd name="T28" fmla="*/ 683 w 816"/>
                <a:gd name="T29" fmla="*/ 148 h 1290"/>
                <a:gd name="T30" fmla="*/ 805 w 816"/>
                <a:gd name="T31" fmla="*/ 147 h 1290"/>
                <a:gd name="T32" fmla="*/ 805 w 816"/>
                <a:gd name="T33" fmla="*/ 1 h 1290"/>
                <a:gd name="T34" fmla="*/ 754 w 816"/>
                <a:gd name="T35" fmla="*/ 0 h 1290"/>
                <a:gd name="T36" fmla="*/ 748 w 816"/>
                <a:gd name="T37" fmla="*/ 0 h 1290"/>
                <a:gd name="T38" fmla="*/ 736 w 816"/>
                <a:gd name="T39" fmla="*/ 0 h 1290"/>
                <a:gd name="T40" fmla="*/ 648 w 816"/>
                <a:gd name="T41" fmla="*/ 6 h 1290"/>
                <a:gd name="T42" fmla="*/ 568 w 816"/>
                <a:gd name="T43" fmla="*/ 39 h 1290"/>
                <a:gd name="T44" fmla="*/ 519 w 816"/>
                <a:gd name="T45" fmla="*/ 20 h 1290"/>
                <a:gd name="T46" fmla="*/ 375 w 816"/>
                <a:gd name="T47" fmla="*/ 0 h 1290"/>
                <a:gd name="T48" fmla="*/ 0 w 816"/>
                <a:gd name="T49" fmla="*/ 326 h 1290"/>
                <a:gd name="T50" fmla="*/ 125 w 816"/>
                <a:gd name="T51" fmla="*/ 562 h 1290"/>
                <a:gd name="T52" fmla="*/ 24 w 816"/>
                <a:gd name="T53" fmla="*/ 707 h 1290"/>
                <a:gd name="T54" fmla="*/ 115 w 816"/>
                <a:gd name="T55" fmla="*/ 860 h 1290"/>
                <a:gd name="T56" fmla="*/ 315 w 816"/>
                <a:gd name="T57" fmla="*/ 874 h 1290"/>
                <a:gd name="T58" fmla="*/ 459 w 816"/>
                <a:gd name="T59" fmla="*/ 856 h 1290"/>
                <a:gd name="T60" fmla="*/ 633 w 816"/>
                <a:gd name="T61" fmla="*/ 976 h 1290"/>
                <a:gd name="T62" fmla="*/ 381 w 816"/>
                <a:gd name="T63" fmla="*/ 1152 h 1290"/>
                <a:gd name="T64" fmla="*/ 150 w 816"/>
                <a:gd name="T65" fmla="*/ 1021 h 1290"/>
                <a:gd name="T66" fmla="*/ 149 w 816"/>
                <a:gd name="T67" fmla="*/ 999 h 1290"/>
                <a:gd name="T68" fmla="*/ 13 w 816"/>
                <a:gd name="T69" fmla="*/ 999 h 1290"/>
                <a:gd name="T70" fmla="*/ 15 w 816"/>
                <a:gd name="T71" fmla="*/ 1048 h 1290"/>
                <a:gd name="T72" fmla="*/ 369 w 816"/>
                <a:gd name="T73" fmla="*/ 1283 h 1290"/>
                <a:gd name="T74" fmla="*/ 811 w 816"/>
                <a:gd name="T75" fmla="*/ 947 h 1290"/>
                <a:gd name="T76" fmla="*/ 501 w 816"/>
                <a:gd name="T77" fmla="*/ 714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6" h="1290">
                  <a:moveTo>
                    <a:pt x="367" y="133"/>
                  </a:moveTo>
                  <a:lnTo>
                    <a:pt x="367" y="133"/>
                  </a:lnTo>
                  <a:cubicBezTo>
                    <a:pt x="483" y="133"/>
                    <a:pt x="552" y="175"/>
                    <a:pt x="552" y="310"/>
                  </a:cubicBezTo>
                  <a:cubicBezTo>
                    <a:pt x="552" y="437"/>
                    <a:pt x="478" y="483"/>
                    <a:pt x="365" y="483"/>
                  </a:cubicBezTo>
                  <a:cubicBezTo>
                    <a:pt x="227" y="483"/>
                    <a:pt x="176" y="437"/>
                    <a:pt x="176" y="309"/>
                  </a:cubicBezTo>
                  <a:cubicBezTo>
                    <a:pt x="176" y="193"/>
                    <a:pt x="231" y="133"/>
                    <a:pt x="367" y="133"/>
                  </a:cubicBezTo>
                  <a:lnTo>
                    <a:pt x="367" y="133"/>
                  </a:lnTo>
                  <a:close/>
                  <a:moveTo>
                    <a:pt x="501" y="714"/>
                  </a:moveTo>
                  <a:lnTo>
                    <a:pt x="501" y="714"/>
                  </a:lnTo>
                  <a:lnTo>
                    <a:pt x="358" y="725"/>
                  </a:lnTo>
                  <a:cubicBezTo>
                    <a:pt x="252" y="741"/>
                    <a:pt x="216" y="730"/>
                    <a:pt x="218" y="663"/>
                  </a:cubicBezTo>
                  <a:cubicBezTo>
                    <a:pt x="219" y="639"/>
                    <a:pt x="233" y="614"/>
                    <a:pt x="267" y="601"/>
                  </a:cubicBezTo>
                  <a:cubicBezTo>
                    <a:pt x="292" y="606"/>
                    <a:pt x="331" y="609"/>
                    <a:pt x="363" y="609"/>
                  </a:cubicBezTo>
                  <a:cubicBezTo>
                    <a:pt x="599" y="609"/>
                    <a:pt x="726" y="481"/>
                    <a:pt x="726" y="299"/>
                  </a:cubicBezTo>
                  <a:cubicBezTo>
                    <a:pt x="726" y="250"/>
                    <a:pt x="711" y="196"/>
                    <a:pt x="683" y="148"/>
                  </a:cubicBezTo>
                  <a:cubicBezTo>
                    <a:pt x="712" y="143"/>
                    <a:pt x="755" y="141"/>
                    <a:pt x="805" y="147"/>
                  </a:cubicBezTo>
                  <a:lnTo>
                    <a:pt x="805" y="1"/>
                  </a:lnTo>
                  <a:cubicBezTo>
                    <a:pt x="789" y="0"/>
                    <a:pt x="772" y="0"/>
                    <a:pt x="754" y="0"/>
                  </a:cubicBezTo>
                  <a:lnTo>
                    <a:pt x="748" y="0"/>
                  </a:lnTo>
                  <a:lnTo>
                    <a:pt x="736" y="0"/>
                  </a:lnTo>
                  <a:cubicBezTo>
                    <a:pt x="706" y="0"/>
                    <a:pt x="677" y="2"/>
                    <a:pt x="648" y="6"/>
                  </a:cubicBezTo>
                  <a:cubicBezTo>
                    <a:pt x="610" y="11"/>
                    <a:pt x="588" y="21"/>
                    <a:pt x="568" y="39"/>
                  </a:cubicBezTo>
                  <a:cubicBezTo>
                    <a:pt x="557" y="33"/>
                    <a:pt x="531" y="23"/>
                    <a:pt x="519" y="20"/>
                  </a:cubicBezTo>
                  <a:cubicBezTo>
                    <a:pt x="491" y="15"/>
                    <a:pt x="426" y="0"/>
                    <a:pt x="375" y="0"/>
                  </a:cubicBezTo>
                  <a:cubicBezTo>
                    <a:pt x="135" y="0"/>
                    <a:pt x="0" y="148"/>
                    <a:pt x="0" y="326"/>
                  </a:cubicBezTo>
                  <a:cubicBezTo>
                    <a:pt x="0" y="430"/>
                    <a:pt x="43" y="516"/>
                    <a:pt x="125" y="562"/>
                  </a:cubicBezTo>
                  <a:cubicBezTo>
                    <a:pt x="66" y="587"/>
                    <a:pt x="24" y="646"/>
                    <a:pt x="24" y="707"/>
                  </a:cubicBezTo>
                  <a:cubicBezTo>
                    <a:pt x="24" y="778"/>
                    <a:pt x="63" y="836"/>
                    <a:pt x="115" y="860"/>
                  </a:cubicBezTo>
                  <a:cubicBezTo>
                    <a:pt x="192" y="895"/>
                    <a:pt x="315" y="874"/>
                    <a:pt x="315" y="874"/>
                  </a:cubicBezTo>
                  <a:lnTo>
                    <a:pt x="459" y="856"/>
                  </a:lnTo>
                  <a:cubicBezTo>
                    <a:pt x="554" y="844"/>
                    <a:pt x="631" y="904"/>
                    <a:pt x="633" y="976"/>
                  </a:cubicBezTo>
                  <a:cubicBezTo>
                    <a:pt x="636" y="1067"/>
                    <a:pt x="538" y="1152"/>
                    <a:pt x="381" y="1152"/>
                  </a:cubicBezTo>
                  <a:cubicBezTo>
                    <a:pt x="176" y="1152"/>
                    <a:pt x="152" y="1110"/>
                    <a:pt x="150" y="1021"/>
                  </a:cubicBezTo>
                  <a:cubicBezTo>
                    <a:pt x="149" y="1016"/>
                    <a:pt x="149" y="1004"/>
                    <a:pt x="149" y="999"/>
                  </a:cubicBezTo>
                  <a:lnTo>
                    <a:pt x="13" y="999"/>
                  </a:lnTo>
                  <a:cubicBezTo>
                    <a:pt x="13" y="999"/>
                    <a:pt x="14" y="1031"/>
                    <a:pt x="15" y="1048"/>
                  </a:cubicBezTo>
                  <a:cubicBezTo>
                    <a:pt x="20" y="1210"/>
                    <a:pt x="149" y="1290"/>
                    <a:pt x="369" y="1283"/>
                  </a:cubicBezTo>
                  <a:cubicBezTo>
                    <a:pt x="638" y="1275"/>
                    <a:pt x="816" y="1126"/>
                    <a:pt x="811" y="947"/>
                  </a:cubicBezTo>
                  <a:cubicBezTo>
                    <a:pt x="806" y="790"/>
                    <a:pt x="684" y="708"/>
                    <a:pt x="501" y="714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0324151-AF46-311F-B23C-410A4C1FA9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8576" y="852488"/>
              <a:ext cx="69850" cy="142875"/>
            </a:xfrm>
            <a:custGeom>
              <a:avLst/>
              <a:gdLst>
                <a:gd name="T0" fmla="*/ 355 w 426"/>
                <a:gd name="T1" fmla="*/ 1 h 870"/>
                <a:gd name="T2" fmla="*/ 355 w 426"/>
                <a:gd name="T3" fmla="*/ 1 h 870"/>
                <a:gd name="T4" fmla="*/ 263 w 426"/>
                <a:gd name="T5" fmla="*/ 7 h 870"/>
                <a:gd name="T6" fmla="*/ 125 w 426"/>
                <a:gd name="T7" fmla="*/ 54 h 870"/>
                <a:gd name="T8" fmla="*/ 21 w 426"/>
                <a:gd name="T9" fmla="*/ 182 h 870"/>
                <a:gd name="T10" fmla="*/ 0 w 426"/>
                <a:gd name="T11" fmla="*/ 306 h 870"/>
                <a:gd name="T12" fmla="*/ 0 w 426"/>
                <a:gd name="T13" fmla="*/ 870 h 870"/>
                <a:gd name="T14" fmla="*/ 160 w 426"/>
                <a:gd name="T15" fmla="*/ 870 h 870"/>
                <a:gd name="T16" fmla="*/ 160 w 426"/>
                <a:gd name="T17" fmla="*/ 314 h 870"/>
                <a:gd name="T18" fmla="*/ 354 w 426"/>
                <a:gd name="T19" fmla="*/ 151 h 870"/>
                <a:gd name="T20" fmla="*/ 426 w 426"/>
                <a:gd name="T21" fmla="*/ 153 h 870"/>
                <a:gd name="T22" fmla="*/ 426 w 426"/>
                <a:gd name="T23" fmla="*/ 2 h 870"/>
                <a:gd name="T24" fmla="*/ 355 w 426"/>
                <a:gd name="T25" fmla="*/ 1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6" h="870">
                  <a:moveTo>
                    <a:pt x="355" y="1"/>
                  </a:moveTo>
                  <a:lnTo>
                    <a:pt x="355" y="1"/>
                  </a:lnTo>
                  <a:cubicBezTo>
                    <a:pt x="323" y="1"/>
                    <a:pt x="293" y="3"/>
                    <a:pt x="263" y="7"/>
                  </a:cubicBezTo>
                  <a:cubicBezTo>
                    <a:pt x="203" y="15"/>
                    <a:pt x="158" y="31"/>
                    <a:pt x="125" y="54"/>
                  </a:cubicBezTo>
                  <a:cubicBezTo>
                    <a:pt x="76" y="85"/>
                    <a:pt x="40" y="128"/>
                    <a:pt x="21" y="182"/>
                  </a:cubicBezTo>
                  <a:cubicBezTo>
                    <a:pt x="7" y="218"/>
                    <a:pt x="0" y="260"/>
                    <a:pt x="0" y="306"/>
                  </a:cubicBezTo>
                  <a:lnTo>
                    <a:pt x="0" y="870"/>
                  </a:lnTo>
                  <a:lnTo>
                    <a:pt x="160" y="870"/>
                  </a:lnTo>
                  <a:lnTo>
                    <a:pt x="160" y="314"/>
                  </a:lnTo>
                  <a:cubicBezTo>
                    <a:pt x="160" y="196"/>
                    <a:pt x="215" y="151"/>
                    <a:pt x="354" y="151"/>
                  </a:cubicBezTo>
                  <a:cubicBezTo>
                    <a:pt x="354" y="151"/>
                    <a:pt x="393" y="149"/>
                    <a:pt x="426" y="153"/>
                  </a:cubicBezTo>
                  <a:lnTo>
                    <a:pt x="426" y="2"/>
                  </a:lnTo>
                  <a:cubicBezTo>
                    <a:pt x="401" y="0"/>
                    <a:pt x="355" y="1"/>
                    <a:pt x="355" y="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E2466F4-3A44-E9E6-C276-0E82D93201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57288" y="811213"/>
              <a:ext cx="112713" cy="185738"/>
            </a:xfrm>
            <a:custGeom>
              <a:avLst/>
              <a:gdLst>
                <a:gd name="T0" fmla="*/ 499 w 686"/>
                <a:gd name="T1" fmla="*/ 440 h 1129"/>
                <a:gd name="T2" fmla="*/ 499 w 686"/>
                <a:gd name="T3" fmla="*/ 440 h 1129"/>
                <a:gd name="T4" fmla="*/ 514 w 686"/>
                <a:gd name="T5" fmla="*/ 462 h 1129"/>
                <a:gd name="T6" fmla="*/ 532 w 686"/>
                <a:gd name="T7" fmla="*/ 551 h 1129"/>
                <a:gd name="T8" fmla="*/ 532 w 686"/>
                <a:gd name="T9" fmla="*/ 826 h 1129"/>
                <a:gd name="T10" fmla="*/ 343 w 686"/>
                <a:gd name="T11" fmla="*/ 984 h 1129"/>
                <a:gd name="T12" fmla="*/ 155 w 686"/>
                <a:gd name="T13" fmla="*/ 826 h 1129"/>
                <a:gd name="T14" fmla="*/ 155 w 686"/>
                <a:gd name="T15" fmla="*/ 551 h 1129"/>
                <a:gd name="T16" fmla="*/ 186 w 686"/>
                <a:gd name="T17" fmla="*/ 440 h 1129"/>
                <a:gd name="T18" fmla="*/ 499 w 686"/>
                <a:gd name="T19" fmla="*/ 440 h 1129"/>
                <a:gd name="T20" fmla="*/ 499 w 686"/>
                <a:gd name="T21" fmla="*/ 440 h 1129"/>
                <a:gd name="T22" fmla="*/ 514 w 686"/>
                <a:gd name="T23" fmla="*/ 0 h 1129"/>
                <a:gd name="T24" fmla="*/ 514 w 686"/>
                <a:gd name="T25" fmla="*/ 0 h 1129"/>
                <a:gd name="T26" fmla="*/ 514 w 686"/>
                <a:gd name="T27" fmla="*/ 274 h 1129"/>
                <a:gd name="T28" fmla="*/ 342 w 686"/>
                <a:gd name="T29" fmla="*/ 248 h 1129"/>
                <a:gd name="T30" fmla="*/ 0 w 686"/>
                <a:gd name="T31" fmla="*/ 543 h 1129"/>
                <a:gd name="T32" fmla="*/ 0 w 686"/>
                <a:gd name="T33" fmla="*/ 855 h 1129"/>
                <a:gd name="T34" fmla="*/ 74 w 686"/>
                <a:gd name="T35" fmla="*/ 1040 h 1129"/>
                <a:gd name="T36" fmla="*/ 353 w 686"/>
                <a:gd name="T37" fmla="*/ 1129 h 1129"/>
                <a:gd name="T38" fmla="*/ 686 w 686"/>
                <a:gd name="T39" fmla="*/ 835 h 1129"/>
                <a:gd name="T40" fmla="*/ 686 w 686"/>
                <a:gd name="T41" fmla="*/ 0 h 1129"/>
                <a:gd name="T42" fmla="*/ 514 w 686"/>
                <a:gd name="T43" fmla="*/ 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86" h="1129">
                  <a:moveTo>
                    <a:pt x="499" y="440"/>
                  </a:moveTo>
                  <a:lnTo>
                    <a:pt x="499" y="440"/>
                  </a:lnTo>
                  <a:cubicBezTo>
                    <a:pt x="505" y="447"/>
                    <a:pt x="510" y="454"/>
                    <a:pt x="514" y="462"/>
                  </a:cubicBezTo>
                  <a:cubicBezTo>
                    <a:pt x="526" y="485"/>
                    <a:pt x="532" y="514"/>
                    <a:pt x="532" y="551"/>
                  </a:cubicBezTo>
                  <a:lnTo>
                    <a:pt x="532" y="826"/>
                  </a:lnTo>
                  <a:cubicBezTo>
                    <a:pt x="532" y="939"/>
                    <a:pt x="480" y="984"/>
                    <a:pt x="343" y="984"/>
                  </a:cubicBezTo>
                  <a:cubicBezTo>
                    <a:pt x="206" y="984"/>
                    <a:pt x="159" y="937"/>
                    <a:pt x="155" y="826"/>
                  </a:cubicBezTo>
                  <a:cubicBezTo>
                    <a:pt x="150" y="704"/>
                    <a:pt x="152" y="605"/>
                    <a:pt x="155" y="551"/>
                  </a:cubicBezTo>
                  <a:cubicBezTo>
                    <a:pt x="157" y="502"/>
                    <a:pt x="164" y="466"/>
                    <a:pt x="186" y="440"/>
                  </a:cubicBezTo>
                  <a:cubicBezTo>
                    <a:pt x="236" y="381"/>
                    <a:pt x="430" y="371"/>
                    <a:pt x="499" y="440"/>
                  </a:cubicBezTo>
                  <a:lnTo>
                    <a:pt x="499" y="440"/>
                  </a:lnTo>
                  <a:close/>
                  <a:moveTo>
                    <a:pt x="514" y="0"/>
                  </a:moveTo>
                  <a:lnTo>
                    <a:pt x="514" y="0"/>
                  </a:lnTo>
                  <a:lnTo>
                    <a:pt x="514" y="274"/>
                  </a:lnTo>
                  <a:cubicBezTo>
                    <a:pt x="463" y="254"/>
                    <a:pt x="406" y="248"/>
                    <a:pt x="342" y="248"/>
                  </a:cubicBezTo>
                  <a:cubicBezTo>
                    <a:pt x="214" y="248"/>
                    <a:pt x="0" y="286"/>
                    <a:pt x="0" y="543"/>
                  </a:cubicBezTo>
                  <a:cubicBezTo>
                    <a:pt x="0" y="543"/>
                    <a:pt x="0" y="852"/>
                    <a:pt x="0" y="855"/>
                  </a:cubicBezTo>
                  <a:cubicBezTo>
                    <a:pt x="0" y="926"/>
                    <a:pt x="31" y="997"/>
                    <a:pt x="74" y="1040"/>
                  </a:cubicBezTo>
                  <a:cubicBezTo>
                    <a:pt x="122" y="1088"/>
                    <a:pt x="192" y="1129"/>
                    <a:pt x="353" y="1129"/>
                  </a:cubicBezTo>
                  <a:cubicBezTo>
                    <a:pt x="515" y="1129"/>
                    <a:pt x="686" y="1060"/>
                    <a:pt x="686" y="835"/>
                  </a:cubicBezTo>
                  <a:cubicBezTo>
                    <a:pt x="686" y="829"/>
                    <a:pt x="686" y="0"/>
                    <a:pt x="686" y="0"/>
                  </a:cubicBezTo>
                  <a:lnTo>
                    <a:pt x="51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46B731E-6376-EFDE-3765-8592679FBAE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0263" y="811213"/>
              <a:ext cx="234950" cy="184150"/>
            </a:xfrm>
            <a:custGeom>
              <a:avLst/>
              <a:gdLst>
                <a:gd name="T0" fmla="*/ 512 w 1431"/>
                <a:gd name="T1" fmla="*/ 483 h 1118"/>
                <a:gd name="T2" fmla="*/ 512 w 1431"/>
                <a:gd name="T3" fmla="*/ 483 h 1118"/>
                <a:gd name="T4" fmla="*/ 594 w 1431"/>
                <a:gd name="T5" fmla="*/ 321 h 1118"/>
                <a:gd name="T6" fmla="*/ 796 w 1431"/>
                <a:gd name="T7" fmla="*/ 152 h 1118"/>
                <a:gd name="T8" fmla="*/ 842 w 1431"/>
                <a:gd name="T9" fmla="*/ 152 h 1118"/>
                <a:gd name="T10" fmla="*/ 842 w 1431"/>
                <a:gd name="T11" fmla="*/ 483 h 1118"/>
                <a:gd name="T12" fmla="*/ 512 w 1431"/>
                <a:gd name="T13" fmla="*/ 483 h 1118"/>
                <a:gd name="T14" fmla="*/ 512 w 1431"/>
                <a:gd name="T15" fmla="*/ 483 h 1118"/>
                <a:gd name="T16" fmla="*/ 1189 w 1431"/>
                <a:gd name="T17" fmla="*/ 964 h 1118"/>
                <a:gd name="T18" fmla="*/ 1189 w 1431"/>
                <a:gd name="T19" fmla="*/ 964 h 1118"/>
                <a:gd name="T20" fmla="*/ 1017 w 1431"/>
                <a:gd name="T21" fmla="*/ 829 h 1118"/>
                <a:gd name="T22" fmla="*/ 1017 w 1431"/>
                <a:gd name="T23" fmla="*/ 631 h 1118"/>
                <a:gd name="T24" fmla="*/ 1403 w 1431"/>
                <a:gd name="T25" fmla="*/ 631 h 1118"/>
                <a:gd name="T26" fmla="*/ 1403 w 1431"/>
                <a:gd name="T27" fmla="*/ 483 h 1118"/>
                <a:gd name="T28" fmla="*/ 1017 w 1431"/>
                <a:gd name="T29" fmla="*/ 483 h 1118"/>
                <a:gd name="T30" fmla="*/ 1017 w 1431"/>
                <a:gd name="T31" fmla="*/ 151 h 1118"/>
                <a:gd name="T32" fmla="*/ 1403 w 1431"/>
                <a:gd name="T33" fmla="*/ 151 h 1118"/>
                <a:gd name="T34" fmla="*/ 1403 w 1431"/>
                <a:gd name="T35" fmla="*/ 0 h 1118"/>
                <a:gd name="T36" fmla="*/ 803 w 1431"/>
                <a:gd name="T37" fmla="*/ 0 h 1118"/>
                <a:gd name="T38" fmla="*/ 443 w 1431"/>
                <a:gd name="T39" fmla="*/ 263 h 1118"/>
                <a:gd name="T40" fmla="*/ 0 w 1431"/>
                <a:gd name="T41" fmla="*/ 1118 h 1118"/>
                <a:gd name="T42" fmla="*/ 192 w 1431"/>
                <a:gd name="T43" fmla="*/ 1118 h 1118"/>
                <a:gd name="T44" fmla="*/ 440 w 1431"/>
                <a:gd name="T45" fmla="*/ 625 h 1118"/>
                <a:gd name="T46" fmla="*/ 842 w 1431"/>
                <a:gd name="T47" fmla="*/ 625 h 1118"/>
                <a:gd name="T48" fmla="*/ 842 w 1431"/>
                <a:gd name="T49" fmla="*/ 856 h 1118"/>
                <a:gd name="T50" fmla="*/ 909 w 1431"/>
                <a:gd name="T51" fmla="*/ 1035 h 1118"/>
                <a:gd name="T52" fmla="*/ 1107 w 1431"/>
                <a:gd name="T53" fmla="*/ 1118 h 1118"/>
                <a:gd name="T54" fmla="*/ 1431 w 1431"/>
                <a:gd name="T55" fmla="*/ 1118 h 1118"/>
                <a:gd name="T56" fmla="*/ 1431 w 1431"/>
                <a:gd name="T57" fmla="*/ 964 h 1118"/>
                <a:gd name="T58" fmla="*/ 1189 w 1431"/>
                <a:gd name="T59" fmla="*/ 964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31" h="1118">
                  <a:moveTo>
                    <a:pt x="512" y="483"/>
                  </a:moveTo>
                  <a:lnTo>
                    <a:pt x="512" y="483"/>
                  </a:lnTo>
                  <a:lnTo>
                    <a:pt x="594" y="321"/>
                  </a:lnTo>
                  <a:cubicBezTo>
                    <a:pt x="654" y="201"/>
                    <a:pt x="722" y="152"/>
                    <a:pt x="796" y="152"/>
                  </a:cubicBezTo>
                  <a:lnTo>
                    <a:pt x="842" y="152"/>
                  </a:lnTo>
                  <a:lnTo>
                    <a:pt x="842" y="483"/>
                  </a:lnTo>
                  <a:lnTo>
                    <a:pt x="512" y="483"/>
                  </a:lnTo>
                  <a:lnTo>
                    <a:pt x="512" y="483"/>
                  </a:lnTo>
                  <a:close/>
                  <a:moveTo>
                    <a:pt x="1189" y="964"/>
                  </a:moveTo>
                  <a:lnTo>
                    <a:pt x="1189" y="964"/>
                  </a:lnTo>
                  <a:cubicBezTo>
                    <a:pt x="1065" y="960"/>
                    <a:pt x="1022" y="922"/>
                    <a:pt x="1017" y="829"/>
                  </a:cubicBezTo>
                  <a:lnTo>
                    <a:pt x="1017" y="631"/>
                  </a:lnTo>
                  <a:lnTo>
                    <a:pt x="1403" y="631"/>
                  </a:lnTo>
                  <a:lnTo>
                    <a:pt x="1403" y="483"/>
                  </a:lnTo>
                  <a:lnTo>
                    <a:pt x="1017" y="483"/>
                  </a:lnTo>
                  <a:lnTo>
                    <a:pt x="1017" y="151"/>
                  </a:lnTo>
                  <a:lnTo>
                    <a:pt x="1403" y="151"/>
                  </a:lnTo>
                  <a:lnTo>
                    <a:pt x="1403" y="0"/>
                  </a:lnTo>
                  <a:lnTo>
                    <a:pt x="803" y="0"/>
                  </a:lnTo>
                  <a:cubicBezTo>
                    <a:pt x="628" y="3"/>
                    <a:pt x="544" y="68"/>
                    <a:pt x="443" y="263"/>
                  </a:cubicBezTo>
                  <a:lnTo>
                    <a:pt x="0" y="1118"/>
                  </a:lnTo>
                  <a:lnTo>
                    <a:pt x="192" y="1118"/>
                  </a:lnTo>
                  <a:lnTo>
                    <a:pt x="440" y="625"/>
                  </a:lnTo>
                  <a:lnTo>
                    <a:pt x="842" y="625"/>
                  </a:lnTo>
                  <a:lnTo>
                    <a:pt x="842" y="856"/>
                  </a:lnTo>
                  <a:cubicBezTo>
                    <a:pt x="842" y="927"/>
                    <a:pt x="866" y="992"/>
                    <a:pt x="909" y="1035"/>
                  </a:cubicBezTo>
                  <a:cubicBezTo>
                    <a:pt x="957" y="1084"/>
                    <a:pt x="1036" y="1118"/>
                    <a:pt x="1107" y="1118"/>
                  </a:cubicBezTo>
                  <a:lnTo>
                    <a:pt x="1431" y="1118"/>
                  </a:lnTo>
                  <a:lnTo>
                    <a:pt x="1431" y="964"/>
                  </a:lnTo>
                  <a:lnTo>
                    <a:pt x="1189" y="9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6" name="Kombinationstegning: figur 25">
              <a:extLst>
                <a:ext uri="{FF2B5EF4-FFF2-40B4-BE49-F238E27FC236}">
                  <a16:creationId xmlns:a16="http://schemas.microsoft.com/office/drawing/2014/main" id="{0FA64D4B-A242-56F4-BC3A-890C6FC050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6701" y="777875"/>
              <a:ext cx="252413" cy="252413"/>
            </a:xfrm>
            <a:custGeom>
              <a:avLst/>
              <a:gdLst>
                <a:gd name="connsiteX0" fmla="*/ 129802 w 252413"/>
                <a:gd name="connsiteY0" fmla="*/ 32470 h 252413"/>
                <a:gd name="connsiteX1" fmla="*/ 127677 w 252413"/>
                <a:gd name="connsiteY1" fmla="*/ 32800 h 252413"/>
                <a:gd name="connsiteX2" fmla="*/ 125389 w 252413"/>
                <a:gd name="connsiteY2" fmla="*/ 32965 h 252413"/>
                <a:gd name="connsiteX3" fmla="*/ 124409 w 252413"/>
                <a:gd name="connsiteY3" fmla="*/ 33129 h 252413"/>
                <a:gd name="connsiteX4" fmla="*/ 121467 w 252413"/>
                <a:gd name="connsiteY4" fmla="*/ 33624 h 252413"/>
                <a:gd name="connsiteX5" fmla="*/ 117055 w 252413"/>
                <a:gd name="connsiteY5" fmla="*/ 34777 h 252413"/>
                <a:gd name="connsiteX6" fmla="*/ 115421 w 252413"/>
                <a:gd name="connsiteY6" fmla="*/ 35272 h 252413"/>
                <a:gd name="connsiteX7" fmla="*/ 114440 w 252413"/>
                <a:gd name="connsiteY7" fmla="*/ 36590 h 252413"/>
                <a:gd name="connsiteX8" fmla="*/ 116075 w 252413"/>
                <a:gd name="connsiteY8" fmla="*/ 38238 h 252413"/>
                <a:gd name="connsiteX9" fmla="*/ 117382 w 252413"/>
                <a:gd name="connsiteY9" fmla="*/ 38403 h 252413"/>
                <a:gd name="connsiteX10" fmla="*/ 125389 w 252413"/>
                <a:gd name="connsiteY10" fmla="*/ 40051 h 252413"/>
                <a:gd name="connsiteX11" fmla="*/ 127677 w 252413"/>
                <a:gd name="connsiteY11" fmla="*/ 40545 h 252413"/>
                <a:gd name="connsiteX12" fmla="*/ 154315 w 252413"/>
                <a:gd name="connsiteY12" fmla="*/ 52080 h 252413"/>
                <a:gd name="connsiteX13" fmla="*/ 180625 w 252413"/>
                <a:gd name="connsiteY13" fmla="*/ 122447 h 252413"/>
                <a:gd name="connsiteX14" fmla="*/ 148268 w 252413"/>
                <a:gd name="connsiteY14" fmla="*/ 154087 h 252413"/>
                <a:gd name="connsiteX15" fmla="*/ 120814 w 252413"/>
                <a:gd name="connsiteY15" fmla="*/ 134147 h 252413"/>
                <a:gd name="connsiteX16" fmla="*/ 121141 w 252413"/>
                <a:gd name="connsiteY16" fmla="*/ 133323 h 252413"/>
                <a:gd name="connsiteX17" fmla="*/ 121304 w 252413"/>
                <a:gd name="connsiteY17" fmla="*/ 133158 h 252413"/>
                <a:gd name="connsiteX18" fmla="*/ 121467 w 252413"/>
                <a:gd name="connsiteY18" fmla="*/ 132993 h 252413"/>
                <a:gd name="connsiteX19" fmla="*/ 122121 w 252413"/>
                <a:gd name="connsiteY19" fmla="*/ 133488 h 252413"/>
                <a:gd name="connsiteX20" fmla="*/ 123102 w 252413"/>
                <a:gd name="connsiteY20" fmla="*/ 136784 h 252413"/>
                <a:gd name="connsiteX21" fmla="*/ 136992 w 252413"/>
                <a:gd name="connsiteY21" fmla="*/ 144364 h 252413"/>
                <a:gd name="connsiteX22" fmla="*/ 139280 w 252413"/>
                <a:gd name="connsiteY22" fmla="*/ 144035 h 252413"/>
                <a:gd name="connsiteX23" fmla="*/ 152517 w 252413"/>
                <a:gd name="connsiteY23" fmla="*/ 71691 h 252413"/>
                <a:gd name="connsiteX24" fmla="*/ 37306 w 252413"/>
                <a:gd name="connsiteY24" fmla="*/ 107945 h 252413"/>
                <a:gd name="connsiteX25" fmla="*/ 42863 w 252413"/>
                <a:gd name="connsiteY25" fmla="*/ 170731 h 252413"/>
                <a:gd name="connsiteX26" fmla="*/ 121631 w 252413"/>
                <a:gd name="connsiteY26" fmla="*/ 218356 h 252413"/>
                <a:gd name="connsiteX27" fmla="*/ 124736 w 252413"/>
                <a:gd name="connsiteY27" fmla="*/ 218191 h 252413"/>
                <a:gd name="connsiteX28" fmla="*/ 127024 w 252413"/>
                <a:gd name="connsiteY28" fmla="*/ 217862 h 252413"/>
                <a:gd name="connsiteX29" fmla="*/ 131109 w 252413"/>
                <a:gd name="connsiteY29" fmla="*/ 217202 h 252413"/>
                <a:gd name="connsiteX30" fmla="*/ 135521 w 252413"/>
                <a:gd name="connsiteY30" fmla="*/ 216049 h 252413"/>
                <a:gd name="connsiteX31" fmla="*/ 136992 w 252413"/>
                <a:gd name="connsiteY31" fmla="*/ 215554 h 252413"/>
                <a:gd name="connsiteX32" fmla="*/ 137973 w 252413"/>
                <a:gd name="connsiteY32" fmla="*/ 214236 h 252413"/>
                <a:gd name="connsiteX33" fmla="*/ 136339 w 252413"/>
                <a:gd name="connsiteY33" fmla="*/ 212753 h 252413"/>
                <a:gd name="connsiteX34" fmla="*/ 135031 w 252413"/>
                <a:gd name="connsiteY34" fmla="*/ 212423 h 252413"/>
                <a:gd name="connsiteX35" fmla="*/ 127187 w 252413"/>
                <a:gd name="connsiteY35" fmla="*/ 210775 h 252413"/>
                <a:gd name="connsiteX36" fmla="*/ 124899 w 252413"/>
                <a:gd name="connsiteY36" fmla="*/ 210281 h 252413"/>
                <a:gd name="connsiteX37" fmla="*/ 98098 w 252413"/>
                <a:gd name="connsiteY37" fmla="*/ 198746 h 252413"/>
                <a:gd name="connsiteX38" fmla="*/ 71788 w 252413"/>
                <a:gd name="connsiteY38" fmla="*/ 128379 h 252413"/>
                <a:gd name="connsiteX39" fmla="*/ 104145 w 252413"/>
                <a:gd name="connsiteY39" fmla="*/ 96739 h 252413"/>
                <a:gd name="connsiteX40" fmla="*/ 131763 w 252413"/>
                <a:gd name="connsiteY40" fmla="*/ 116844 h 252413"/>
                <a:gd name="connsiteX41" fmla="*/ 131109 w 252413"/>
                <a:gd name="connsiteY41" fmla="*/ 117833 h 252413"/>
                <a:gd name="connsiteX42" fmla="*/ 130455 w 252413"/>
                <a:gd name="connsiteY42" fmla="*/ 117338 h 252413"/>
                <a:gd name="connsiteX43" fmla="*/ 129312 w 252413"/>
                <a:gd name="connsiteY43" fmla="*/ 114042 h 252413"/>
                <a:gd name="connsiteX44" fmla="*/ 115584 w 252413"/>
                <a:gd name="connsiteY44" fmla="*/ 106627 h 252413"/>
                <a:gd name="connsiteX45" fmla="*/ 113133 w 252413"/>
                <a:gd name="connsiteY45" fmla="*/ 106791 h 252413"/>
                <a:gd name="connsiteX46" fmla="*/ 99896 w 252413"/>
                <a:gd name="connsiteY46" fmla="*/ 179135 h 252413"/>
                <a:gd name="connsiteX47" fmla="*/ 215270 w 252413"/>
                <a:gd name="connsiteY47" fmla="*/ 142881 h 252413"/>
                <a:gd name="connsiteX48" fmla="*/ 209551 w 252413"/>
                <a:gd name="connsiteY48" fmla="*/ 80095 h 252413"/>
                <a:gd name="connsiteX49" fmla="*/ 130782 w 252413"/>
                <a:gd name="connsiteY49" fmla="*/ 32470 h 252413"/>
                <a:gd name="connsiteX50" fmla="*/ 129802 w 252413"/>
                <a:gd name="connsiteY50" fmla="*/ 32470 h 252413"/>
                <a:gd name="connsiteX51" fmla="*/ 126125 w 252413"/>
                <a:gd name="connsiteY51" fmla="*/ 0 h 252413"/>
                <a:gd name="connsiteX52" fmla="*/ 252413 w 252413"/>
                <a:gd name="connsiteY52" fmla="*/ 126207 h 252413"/>
                <a:gd name="connsiteX53" fmla="*/ 126125 w 252413"/>
                <a:gd name="connsiteY53" fmla="*/ 252413 h 252413"/>
                <a:gd name="connsiteX54" fmla="*/ 0 w 252413"/>
                <a:gd name="connsiteY54" fmla="*/ 126207 h 252413"/>
                <a:gd name="connsiteX55" fmla="*/ 126125 w 252413"/>
                <a:gd name="connsiteY55" fmla="*/ 0 h 25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252413" h="252413">
                  <a:moveTo>
                    <a:pt x="129802" y="32470"/>
                  </a:moveTo>
                  <a:cubicBezTo>
                    <a:pt x="129148" y="32635"/>
                    <a:pt x="128331" y="32635"/>
                    <a:pt x="127677" y="32800"/>
                  </a:cubicBezTo>
                  <a:cubicBezTo>
                    <a:pt x="126860" y="32800"/>
                    <a:pt x="126207" y="32965"/>
                    <a:pt x="125389" y="32965"/>
                  </a:cubicBezTo>
                  <a:cubicBezTo>
                    <a:pt x="125063" y="33129"/>
                    <a:pt x="124736" y="33129"/>
                    <a:pt x="124409" y="33129"/>
                  </a:cubicBezTo>
                  <a:cubicBezTo>
                    <a:pt x="123428" y="33294"/>
                    <a:pt x="122448" y="33459"/>
                    <a:pt x="121467" y="33624"/>
                  </a:cubicBezTo>
                  <a:cubicBezTo>
                    <a:pt x="121304" y="33788"/>
                    <a:pt x="117382" y="34612"/>
                    <a:pt x="117055" y="34777"/>
                  </a:cubicBezTo>
                  <a:cubicBezTo>
                    <a:pt x="116728" y="34777"/>
                    <a:pt x="115584" y="35107"/>
                    <a:pt x="115421" y="35272"/>
                  </a:cubicBezTo>
                  <a:cubicBezTo>
                    <a:pt x="114931" y="35601"/>
                    <a:pt x="114440" y="36096"/>
                    <a:pt x="114440" y="36590"/>
                  </a:cubicBezTo>
                  <a:cubicBezTo>
                    <a:pt x="114440" y="37414"/>
                    <a:pt x="115094" y="37908"/>
                    <a:pt x="116075" y="38238"/>
                  </a:cubicBezTo>
                  <a:cubicBezTo>
                    <a:pt x="116075" y="38238"/>
                    <a:pt x="117055" y="38403"/>
                    <a:pt x="117382" y="38403"/>
                  </a:cubicBezTo>
                  <a:cubicBezTo>
                    <a:pt x="119180" y="38897"/>
                    <a:pt x="122775" y="39556"/>
                    <a:pt x="125389" y="40051"/>
                  </a:cubicBezTo>
                  <a:cubicBezTo>
                    <a:pt x="126207" y="40215"/>
                    <a:pt x="127024" y="40545"/>
                    <a:pt x="127677" y="40545"/>
                  </a:cubicBezTo>
                  <a:cubicBezTo>
                    <a:pt x="137156" y="42687"/>
                    <a:pt x="146307" y="46313"/>
                    <a:pt x="154315" y="52080"/>
                  </a:cubicBezTo>
                  <a:cubicBezTo>
                    <a:pt x="176213" y="67736"/>
                    <a:pt x="189287" y="94762"/>
                    <a:pt x="180625" y="122447"/>
                  </a:cubicBezTo>
                  <a:cubicBezTo>
                    <a:pt x="174579" y="142057"/>
                    <a:pt x="161015" y="151780"/>
                    <a:pt x="148268" y="154087"/>
                  </a:cubicBezTo>
                  <a:cubicBezTo>
                    <a:pt x="131926" y="157383"/>
                    <a:pt x="117055" y="148649"/>
                    <a:pt x="120814" y="134147"/>
                  </a:cubicBezTo>
                  <a:cubicBezTo>
                    <a:pt x="120814" y="133817"/>
                    <a:pt x="120977" y="133488"/>
                    <a:pt x="121141" y="133323"/>
                  </a:cubicBezTo>
                  <a:cubicBezTo>
                    <a:pt x="121141" y="133323"/>
                    <a:pt x="121141" y="133158"/>
                    <a:pt x="121304" y="133158"/>
                  </a:cubicBezTo>
                  <a:cubicBezTo>
                    <a:pt x="121304" y="132993"/>
                    <a:pt x="121467" y="132993"/>
                    <a:pt x="121467" y="132993"/>
                  </a:cubicBezTo>
                  <a:cubicBezTo>
                    <a:pt x="121794" y="132993"/>
                    <a:pt x="121958" y="133158"/>
                    <a:pt x="122121" y="133488"/>
                  </a:cubicBezTo>
                  <a:cubicBezTo>
                    <a:pt x="122121" y="133488"/>
                    <a:pt x="122611" y="135465"/>
                    <a:pt x="123102" y="136784"/>
                  </a:cubicBezTo>
                  <a:cubicBezTo>
                    <a:pt x="125880" y="142222"/>
                    <a:pt x="131273" y="144364"/>
                    <a:pt x="136992" y="144364"/>
                  </a:cubicBezTo>
                  <a:cubicBezTo>
                    <a:pt x="137809" y="144199"/>
                    <a:pt x="138463" y="144199"/>
                    <a:pt x="139280" y="144035"/>
                  </a:cubicBezTo>
                  <a:cubicBezTo>
                    <a:pt x="173435" y="139750"/>
                    <a:pt x="175723" y="93114"/>
                    <a:pt x="152517" y="71691"/>
                  </a:cubicBezTo>
                  <a:cubicBezTo>
                    <a:pt x="113460" y="35272"/>
                    <a:pt x="50216" y="56859"/>
                    <a:pt x="37306" y="107945"/>
                  </a:cubicBezTo>
                  <a:cubicBezTo>
                    <a:pt x="31750" y="125907"/>
                    <a:pt x="32567" y="147330"/>
                    <a:pt x="42863" y="170731"/>
                  </a:cubicBezTo>
                  <a:cubicBezTo>
                    <a:pt x="55609" y="199075"/>
                    <a:pt x="88130" y="220663"/>
                    <a:pt x="121631" y="218356"/>
                  </a:cubicBezTo>
                  <a:cubicBezTo>
                    <a:pt x="121958" y="218356"/>
                    <a:pt x="124082" y="218191"/>
                    <a:pt x="124736" y="218191"/>
                  </a:cubicBezTo>
                  <a:cubicBezTo>
                    <a:pt x="125553" y="218026"/>
                    <a:pt x="126370" y="217862"/>
                    <a:pt x="127024" y="217862"/>
                  </a:cubicBezTo>
                  <a:cubicBezTo>
                    <a:pt x="127351" y="217862"/>
                    <a:pt x="129965" y="217367"/>
                    <a:pt x="131109" y="217202"/>
                  </a:cubicBezTo>
                  <a:cubicBezTo>
                    <a:pt x="131109" y="217202"/>
                    <a:pt x="135195" y="216214"/>
                    <a:pt x="135521" y="216049"/>
                  </a:cubicBezTo>
                  <a:cubicBezTo>
                    <a:pt x="135848" y="216049"/>
                    <a:pt x="136829" y="215719"/>
                    <a:pt x="136992" y="215554"/>
                  </a:cubicBezTo>
                  <a:cubicBezTo>
                    <a:pt x="137483" y="215225"/>
                    <a:pt x="137973" y="214895"/>
                    <a:pt x="137973" y="214236"/>
                  </a:cubicBezTo>
                  <a:cubicBezTo>
                    <a:pt x="137973" y="213412"/>
                    <a:pt x="137319" y="212918"/>
                    <a:pt x="136339" y="212753"/>
                  </a:cubicBezTo>
                  <a:cubicBezTo>
                    <a:pt x="136339" y="212753"/>
                    <a:pt x="135521" y="212423"/>
                    <a:pt x="135031" y="212423"/>
                  </a:cubicBezTo>
                  <a:cubicBezTo>
                    <a:pt x="133234" y="212094"/>
                    <a:pt x="129638" y="211270"/>
                    <a:pt x="127187" y="210775"/>
                  </a:cubicBezTo>
                  <a:cubicBezTo>
                    <a:pt x="126207" y="210611"/>
                    <a:pt x="125553" y="210446"/>
                    <a:pt x="124899" y="210281"/>
                  </a:cubicBezTo>
                  <a:cubicBezTo>
                    <a:pt x="115421" y="208139"/>
                    <a:pt x="106269" y="204513"/>
                    <a:pt x="98098" y="198746"/>
                  </a:cubicBezTo>
                  <a:cubicBezTo>
                    <a:pt x="76200" y="183090"/>
                    <a:pt x="63127" y="156064"/>
                    <a:pt x="71788" y="128379"/>
                  </a:cubicBezTo>
                  <a:cubicBezTo>
                    <a:pt x="77998" y="108769"/>
                    <a:pt x="91398" y="99211"/>
                    <a:pt x="104145" y="96739"/>
                  </a:cubicBezTo>
                  <a:cubicBezTo>
                    <a:pt x="120487" y="93608"/>
                    <a:pt x="135521" y="102177"/>
                    <a:pt x="131763" y="116844"/>
                  </a:cubicBezTo>
                  <a:cubicBezTo>
                    <a:pt x="131599" y="117503"/>
                    <a:pt x="131273" y="117833"/>
                    <a:pt x="131109" y="117833"/>
                  </a:cubicBezTo>
                  <a:cubicBezTo>
                    <a:pt x="130782" y="117833"/>
                    <a:pt x="130455" y="117338"/>
                    <a:pt x="130455" y="117338"/>
                  </a:cubicBezTo>
                  <a:cubicBezTo>
                    <a:pt x="130455" y="117338"/>
                    <a:pt x="129965" y="115361"/>
                    <a:pt x="129312" y="114042"/>
                  </a:cubicBezTo>
                  <a:cubicBezTo>
                    <a:pt x="126533" y="108604"/>
                    <a:pt x="121141" y="106462"/>
                    <a:pt x="115584" y="106627"/>
                  </a:cubicBezTo>
                  <a:cubicBezTo>
                    <a:pt x="114767" y="106627"/>
                    <a:pt x="113950" y="106627"/>
                    <a:pt x="113133" y="106791"/>
                  </a:cubicBezTo>
                  <a:cubicBezTo>
                    <a:pt x="78978" y="111076"/>
                    <a:pt x="76854" y="157877"/>
                    <a:pt x="99896" y="179135"/>
                  </a:cubicBezTo>
                  <a:cubicBezTo>
                    <a:pt x="139117" y="215554"/>
                    <a:pt x="202360" y="194131"/>
                    <a:pt x="215270" y="142881"/>
                  </a:cubicBezTo>
                  <a:cubicBezTo>
                    <a:pt x="220663" y="124919"/>
                    <a:pt x="220009" y="103496"/>
                    <a:pt x="209551" y="80095"/>
                  </a:cubicBezTo>
                  <a:cubicBezTo>
                    <a:pt x="196967" y="51916"/>
                    <a:pt x="164447" y="30163"/>
                    <a:pt x="130782" y="32470"/>
                  </a:cubicBezTo>
                  <a:cubicBezTo>
                    <a:pt x="130455" y="32470"/>
                    <a:pt x="130129" y="32470"/>
                    <a:pt x="129802" y="32470"/>
                  </a:cubicBezTo>
                  <a:close/>
                  <a:moveTo>
                    <a:pt x="126125" y="0"/>
                  </a:moveTo>
                  <a:cubicBezTo>
                    <a:pt x="195829" y="0"/>
                    <a:pt x="252413" y="56457"/>
                    <a:pt x="252413" y="126207"/>
                  </a:cubicBezTo>
                  <a:cubicBezTo>
                    <a:pt x="252413" y="195957"/>
                    <a:pt x="195829" y="252413"/>
                    <a:pt x="126125" y="252413"/>
                  </a:cubicBezTo>
                  <a:cubicBezTo>
                    <a:pt x="56420" y="252413"/>
                    <a:pt x="0" y="195957"/>
                    <a:pt x="0" y="126207"/>
                  </a:cubicBezTo>
                  <a:cubicBezTo>
                    <a:pt x="0" y="56457"/>
                    <a:pt x="56420" y="0"/>
                    <a:pt x="126125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a-DK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0C90425-B8E0-6A02-A2BE-214C67B944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82838" y="852488"/>
              <a:ext cx="112713" cy="142875"/>
            </a:xfrm>
            <a:custGeom>
              <a:avLst/>
              <a:gdLst>
                <a:gd name="T0" fmla="*/ 666 w 686"/>
                <a:gd name="T1" fmla="*/ 176 h 871"/>
                <a:gd name="T2" fmla="*/ 666 w 686"/>
                <a:gd name="T3" fmla="*/ 176 h 871"/>
                <a:gd name="T4" fmla="*/ 647 w 686"/>
                <a:gd name="T5" fmla="*/ 136 h 871"/>
                <a:gd name="T6" fmla="*/ 647 w 686"/>
                <a:gd name="T7" fmla="*/ 136 h 871"/>
                <a:gd name="T8" fmla="*/ 346 w 686"/>
                <a:gd name="T9" fmla="*/ 0 h 871"/>
                <a:gd name="T10" fmla="*/ 253 w 686"/>
                <a:gd name="T11" fmla="*/ 7 h 871"/>
                <a:gd name="T12" fmla="*/ 120 w 686"/>
                <a:gd name="T13" fmla="*/ 52 h 871"/>
                <a:gd name="T14" fmla="*/ 37 w 686"/>
                <a:gd name="T15" fmla="*/ 136 h 871"/>
                <a:gd name="T16" fmla="*/ 38 w 686"/>
                <a:gd name="T17" fmla="*/ 136 h 871"/>
                <a:gd name="T18" fmla="*/ 19 w 686"/>
                <a:gd name="T19" fmla="*/ 175 h 871"/>
                <a:gd name="T20" fmla="*/ 0 w 686"/>
                <a:gd name="T21" fmla="*/ 295 h 871"/>
                <a:gd name="T22" fmla="*/ 0 w 686"/>
                <a:gd name="T23" fmla="*/ 871 h 871"/>
                <a:gd name="T24" fmla="*/ 154 w 686"/>
                <a:gd name="T25" fmla="*/ 871 h 871"/>
                <a:gd name="T26" fmla="*/ 154 w 686"/>
                <a:gd name="T27" fmla="*/ 303 h 871"/>
                <a:gd name="T28" fmla="*/ 327 w 686"/>
                <a:gd name="T29" fmla="*/ 145 h 871"/>
                <a:gd name="T30" fmla="*/ 338 w 686"/>
                <a:gd name="T31" fmla="*/ 145 h 871"/>
                <a:gd name="T32" fmla="*/ 498 w 686"/>
                <a:gd name="T33" fmla="*/ 191 h 871"/>
                <a:gd name="T34" fmla="*/ 501 w 686"/>
                <a:gd name="T35" fmla="*/ 194 h 871"/>
                <a:gd name="T36" fmla="*/ 504 w 686"/>
                <a:gd name="T37" fmla="*/ 199 h 871"/>
                <a:gd name="T38" fmla="*/ 530 w 686"/>
                <a:gd name="T39" fmla="*/ 275 h 871"/>
                <a:gd name="T40" fmla="*/ 531 w 686"/>
                <a:gd name="T41" fmla="*/ 303 h 871"/>
                <a:gd name="T42" fmla="*/ 531 w 686"/>
                <a:gd name="T43" fmla="*/ 871 h 871"/>
                <a:gd name="T44" fmla="*/ 686 w 686"/>
                <a:gd name="T45" fmla="*/ 871 h 871"/>
                <a:gd name="T46" fmla="*/ 686 w 686"/>
                <a:gd name="T47" fmla="*/ 295 h 871"/>
                <a:gd name="T48" fmla="*/ 666 w 686"/>
                <a:gd name="T49" fmla="*/ 17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6" h="871">
                  <a:moveTo>
                    <a:pt x="666" y="176"/>
                  </a:moveTo>
                  <a:lnTo>
                    <a:pt x="666" y="176"/>
                  </a:lnTo>
                  <a:cubicBezTo>
                    <a:pt x="661" y="162"/>
                    <a:pt x="655" y="148"/>
                    <a:pt x="647" y="136"/>
                  </a:cubicBezTo>
                  <a:lnTo>
                    <a:pt x="647" y="136"/>
                  </a:lnTo>
                  <a:cubicBezTo>
                    <a:pt x="580" y="23"/>
                    <a:pt x="440" y="1"/>
                    <a:pt x="346" y="0"/>
                  </a:cubicBezTo>
                  <a:cubicBezTo>
                    <a:pt x="306" y="0"/>
                    <a:pt x="281" y="3"/>
                    <a:pt x="253" y="7"/>
                  </a:cubicBezTo>
                  <a:cubicBezTo>
                    <a:pt x="195" y="14"/>
                    <a:pt x="151" y="30"/>
                    <a:pt x="120" y="52"/>
                  </a:cubicBezTo>
                  <a:cubicBezTo>
                    <a:pt x="85" y="74"/>
                    <a:pt x="57" y="102"/>
                    <a:pt x="37" y="136"/>
                  </a:cubicBezTo>
                  <a:lnTo>
                    <a:pt x="38" y="136"/>
                  </a:lnTo>
                  <a:cubicBezTo>
                    <a:pt x="30" y="148"/>
                    <a:pt x="24" y="161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871"/>
                  </a:lnTo>
                  <a:lnTo>
                    <a:pt x="154" y="871"/>
                  </a:lnTo>
                  <a:lnTo>
                    <a:pt x="154" y="303"/>
                  </a:lnTo>
                  <a:cubicBezTo>
                    <a:pt x="154" y="196"/>
                    <a:pt x="197" y="151"/>
                    <a:pt x="327" y="145"/>
                  </a:cubicBezTo>
                  <a:cubicBezTo>
                    <a:pt x="332" y="145"/>
                    <a:pt x="339" y="145"/>
                    <a:pt x="338" y="145"/>
                  </a:cubicBezTo>
                  <a:cubicBezTo>
                    <a:pt x="419" y="146"/>
                    <a:pt x="469" y="160"/>
                    <a:pt x="498" y="191"/>
                  </a:cubicBezTo>
                  <a:cubicBezTo>
                    <a:pt x="499" y="192"/>
                    <a:pt x="500" y="193"/>
                    <a:pt x="501" y="194"/>
                  </a:cubicBezTo>
                  <a:cubicBezTo>
                    <a:pt x="502" y="196"/>
                    <a:pt x="503" y="197"/>
                    <a:pt x="504" y="199"/>
                  </a:cubicBezTo>
                  <a:cubicBezTo>
                    <a:pt x="519" y="218"/>
                    <a:pt x="527" y="243"/>
                    <a:pt x="530" y="275"/>
                  </a:cubicBezTo>
                  <a:cubicBezTo>
                    <a:pt x="531" y="284"/>
                    <a:pt x="531" y="293"/>
                    <a:pt x="531" y="303"/>
                  </a:cubicBezTo>
                  <a:lnTo>
                    <a:pt x="531" y="871"/>
                  </a:lnTo>
                  <a:lnTo>
                    <a:pt x="686" y="871"/>
                  </a:lnTo>
                  <a:lnTo>
                    <a:pt x="686" y="295"/>
                  </a:lnTo>
                  <a:cubicBezTo>
                    <a:pt x="686" y="251"/>
                    <a:pt x="679" y="211"/>
                    <a:pt x="666" y="17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</p:grpSp>
    </p:spTree>
    <p:extLst>
      <p:ext uri="{BB962C8B-B14F-4D97-AF65-F5344CB8AC3E}">
        <p14:creationId xmlns:p14="http://schemas.microsoft.com/office/powerpoint/2010/main" val="2346402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ÆS_logo_POS_CMYK.pdf">
            <a:extLst>
              <a:ext uri="{FF2B5EF4-FFF2-40B4-BE49-F238E27FC236}">
                <a16:creationId xmlns:a16="http://schemas.microsoft.com/office/drawing/2014/main" id="{8279718C-33AA-1D63-F4AE-507BFFAAA5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" r="152"/>
          <a:stretch/>
        </p:blipFill>
        <p:spPr>
          <a:xfrm>
            <a:off x="4198901" y="3001824"/>
            <a:ext cx="3794197" cy="65467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34016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bg>
      <p:bgPr>
        <a:solidFill>
          <a:srgbClr val="E0B3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E6E6FBE5-FD89-5517-7C26-F9DBB9ADF36A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477837" y="1958975"/>
            <a:ext cx="11234737" cy="243143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4800" kern="1200" dirty="0">
                <a:solidFill>
                  <a:srgbClr val="192B37"/>
                </a:solidFill>
                <a:latin typeface="+mj-lt"/>
                <a:ea typeface="IBM Plex Sans" panose="020B0503050203000203" pitchFamily="34" charset="0"/>
                <a:cs typeface="+mj-cs"/>
              </a:rPr>
              <a:t>Brug ikke masterlayouts, </a:t>
            </a:r>
            <a:br>
              <a:rPr lang="da-DK" sz="4800" kern="1200" dirty="0">
                <a:solidFill>
                  <a:srgbClr val="192B37"/>
                </a:solidFill>
                <a:latin typeface="+mj-lt"/>
                <a:ea typeface="IBM Plex Sans" panose="020B0503050203000203" pitchFamily="34" charset="0"/>
                <a:cs typeface="+mj-cs"/>
              </a:rPr>
            </a:br>
            <a:r>
              <a:rPr lang="da-DK" sz="4800" kern="1200" dirty="0">
                <a:solidFill>
                  <a:srgbClr val="192B37"/>
                </a:solidFill>
                <a:latin typeface="+mj-lt"/>
                <a:ea typeface="IBM Plex Sans" panose="020B0503050203000203" pitchFamily="34" charset="0"/>
                <a:cs typeface="+mj-cs"/>
              </a:rPr>
              <a:t>der ligger efter dette</a:t>
            </a:r>
          </a:p>
          <a:p>
            <a:pPr algn="ctr"/>
            <a:endParaRPr lang="da-DK" sz="1100" b="1" dirty="0">
              <a:solidFill>
                <a:srgbClr val="192B37"/>
              </a:solidFill>
            </a:endParaRPr>
          </a:p>
          <a:p>
            <a:pPr algn="ctr">
              <a:spcBef>
                <a:spcPts val="1800"/>
              </a:spcBef>
            </a:pPr>
            <a:r>
              <a:rPr lang="da-DK" sz="1800" dirty="0">
                <a:solidFill>
                  <a:srgbClr val="192B37"/>
                </a:solidFill>
              </a:rPr>
              <a:t>Slides i præsentationen efter denne er fra den præsentation, du har kopieret slides fra </a:t>
            </a:r>
            <a:br>
              <a:rPr lang="da-DK" sz="1800" dirty="0">
                <a:solidFill>
                  <a:schemeClr val="bg1"/>
                </a:solidFill>
              </a:rPr>
            </a:br>
            <a:r>
              <a:rPr lang="da-DK" sz="1800" dirty="0">
                <a:solidFill>
                  <a:srgbClr val="B94335"/>
                </a:solidFill>
              </a:rPr>
              <a:t>Slet layout fra masteren og brug et af de eksisterende layouts (før dette slide)</a:t>
            </a:r>
          </a:p>
        </p:txBody>
      </p:sp>
    </p:spTree>
    <p:extLst>
      <p:ext uri="{BB962C8B-B14F-4D97-AF65-F5344CB8AC3E}">
        <p14:creationId xmlns:p14="http://schemas.microsoft.com/office/powerpoint/2010/main" val="148922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solidFill>
          <a:srgbClr val="192B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2C6E8-63BD-9AF0-C249-1557AAB880A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0263" y="2091640"/>
            <a:ext cx="4433887" cy="2519363"/>
          </a:xfrm>
        </p:spPr>
        <p:txBody>
          <a:bodyPr anchor="b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05BED-AEC6-7489-627D-C4BD36A604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0263" y="4891991"/>
            <a:ext cx="4433887" cy="55879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  <a:latin typeface="IBM Plex Sans Medium" panose="020B06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undertiteltypografien </a:t>
            </a:r>
            <a:r>
              <a:rPr lang="da-DK"/>
              <a:t>i masteren</a:t>
            </a:r>
            <a:endParaRPr lang="da-DK" dirty="0"/>
          </a:p>
        </p:txBody>
      </p:sp>
      <p:grpSp>
        <p:nvGrpSpPr>
          <p:cNvPr id="5" name="Gruppe 4">
            <a:extLst>
              <a:ext uri="{FF2B5EF4-FFF2-40B4-BE49-F238E27FC236}">
                <a16:creationId xmlns:a16="http://schemas.microsoft.com/office/drawing/2014/main" id="{3563AE1B-5A4D-8310-6D2B-405290F3DBBC}"/>
              </a:ext>
            </a:extLst>
          </p:cNvPr>
          <p:cNvGrpSpPr/>
          <p:nvPr/>
        </p:nvGrpSpPr>
        <p:grpSpPr>
          <a:xfrm>
            <a:off x="830263" y="777875"/>
            <a:ext cx="1665288" cy="287338"/>
            <a:chOff x="830263" y="777875"/>
            <a:chExt cx="1665288" cy="287338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4F3316-82CE-15A7-BD9A-2C61232B6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0863" y="809625"/>
              <a:ext cx="119063" cy="188913"/>
            </a:xfrm>
            <a:custGeom>
              <a:avLst/>
              <a:gdLst>
                <a:gd name="T0" fmla="*/ 195 w 724"/>
                <a:gd name="T1" fmla="*/ 316 h 1151"/>
                <a:gd name="T2" fmla="*/ 195 w 724"/>
                <a:gd name="T3" fmla="*/ 316 h 1151"/>
                <a:gd name="T4" fmla="*/ 420 w 724"/>
                <a:gd name="T5" fmla="*/ 149 h 1151"/>
                <a:gd name="T6" fmla="*/ 622 w 724"/>
                <a:gd name="T7" fmla="*/ 180 h 1151"/>
                <a:gd name="T8" fmla="*/ 632 w 724"/>
                <a:gd name="T9" fmla="*/ 20 h 1151"/>
                <a:gd name="T10" fmla="*/ 430 w 724"/>
                <a:gd name="T11" fmla="*/ 0 h 1151"/>
                <a:gd name="T12" fmla="*/ 9 w 724"/>
                <a:gd name="T13" fmla="*/ 332 h 1151"/>
                <a:gd name="T14" fmla="*/ 522 w 724"/>
                <a:gd name="T15" fmla="*/ 787 h 1151"/>
                <a:gd name="T16" fmla="*/ 286 w 724"/>
                <a:gd name="T17" fmla="*/ 995 h 1151"/>
                <a:gd name="T18" fmla="*/ 47 w 724"/>
                <a:gd name="T19" fmla="*/ 947 h 1151"/>
                <a:gd name="T20" fmla="*/ 44 w 724"/>
                <a:gd name="T21" fmla="*/ 1112 h 1151"/>
                <a:gd name="T22" fmla="*/ 269 w 724"/>
                <a:gd name="T23" fmla="*/ 1151 h 1151"/>
                <a:gd name="T24" fmla="*/ 715 w 724"/>
                <a:gd name="T25" fmla="*/ 767 h 1151"/>
                <a:gd name="T26" fmla="*/ 195 w 724"/>
                <a:gd name="T27" fmla="*/ 316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4" h="1151">
                  <a:moveTo>
                    <a:pt x="195" y="316"/>
                  </a:moveTo>
                  <a:lnTo>
                    <a:pt x="195" y="316"/>
                  </a:lnTo>
                  <a:cubicBezTo>
                    <a:pt x="195" y="212"/>
                    <a:pt x="281" y="149"/>
                    <a:pt x="420" y="149"/>
                  </a:cubicBezTo>
                  <a:cubicBezTo>
                    <a:pt x="486" y="149"/>
                    <a:pt x="557" y="160"/>
                    <a:pt x="622" y="180"/>
                  </a:cubicBezTo>
                  <a:lnTo>
                    <a:pt x="632" y="20"/>
                  </a:lnTo>
                  <a:cubicBezTo>
                    <a:pt x="564" y="8"/>
                    <a:pt x="496" y="0"/>
                    <a:pt x="430" y="0"/>
                  </a:cubicBezTo>
                  <a:cubicBezTo>
                    <a:pt x="170" y="0"/>
                    <a:pt x="0" y="140"/>
                    <a:pt x="9" y="332"/>
                  </a:cubicBezTo>
                  <a:cubicBezTo>
                    <a:pt x="25" y="692"/>
                    <a:pt x="494" y="537"/>
                    <a:pt x="522" y="787"/>
                  </a:cubicBezTo>
                  <a:cubicBezTo>
                    <a:pt x="536" y="917"/>
                    <a:pt x="408" y="995"/>
                    <a:pt x="286" y="995"/>
                  </a:cubicBezTo>
                  <a:cubicBezTo>
                    <a:pt x="205" y="995"/>
                    <a:pt x="110" y="970"/>
                    <a:pt x="47" y="947"/>
                  </a:cubicBezTo>
                  <a:lnTo>
                    <a:pt x="44" y="1112"/>
                  </a:lnTo>
                  <a:cubicBezTo>
                    <a:pt x="109" y="1129"/>
                    <a:pt x="188" y="1151"/>
                    <a:pt x="269" y="1151"/>
                  </a:cubicBezTo>
                  <a:cubicBezTo>
                    <a:pt x="536" y="1151"/>
                    <a:pt x="724" y="972"/>
                    <a:pt x="715" y="767"/>
                  </a:cubicBezTo>
                  <a:cubicBezTo>
                    <a:pt x="699" y="418"/>
                    <a:pt x="195" y="539"/>
                    <a:pt x="195" y="31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B33BE0E-FD6D-6A63-2CC9-C015658086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6313" y="852488"/>
              <a:ext cx="112713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2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E4D8D36-92F3-5383-34AF-2B95BC3C96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87476" y="852488"/>
              <a:ext cx="111125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1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757374E-019C-5CF3-7D72-76E3074308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5801" y="852488"/>
              <a:ext cx="112713" cy="144463"/>
            </a:xfrm>
            <a:custGeom>
              <a:avLst/>
              <a:gdLst>
                <a:gd name="T0" fmla="*/ 532 w 687"/>
                <a:gd name="T1" fmla="*/ 494 h 881"/>
                <a:gd name="T2" fmla="*/ 532 w 687"/>
                <a:gd name="T3" fmla="*/ 494 h 881"/>
                <a:gd name="T4" fmla="*/ 532 w 687"/>
                <a:gd name="T5" fmla="*/ 578 h 881"/>
                <a:gd name="T6" fmla="*/ 332 w 687"/>
                <a:gd name="T7" fmla="*/ 737 h 881"/>
                <a:gd name="T8" fmla="*/ 161 w 687"/>
                <a:gd name="T9" fmla="*/ 663 h 881"/>
                <a:gd name="T10" fmla="*/ 155 w 687"/>
                <a:gd name="T11" fmla="*/ 618 h 881"/>
                <a:gd name="T12" fmla="*/ 321 w 687"/>
                <a:gd name="T13" fmla="*/ 494 h 881"/>
                <a:gd name="T14" fmla="*/ 532 w 687"/>
                <a:gd name="T15" fmla="*/ 494 h 881"/>
                <a:gd name="T16" fmla="*/ 532 w 687"/>
                <a:gd name="T17" fmla="*/ 494 h 881"/>
                <a:gd name="T18" fmla="*/ 140 w 687"/>
                <a:gd name="T19" fmla="*/ 218 h 881"/>
                <a:gd name="T20" fmla="*/ 140 w 687"/>
                <a:gd name="T21" fmla="*/ 218 h 881"/>
                <a:gd name="T22" fmla="*/ 344 w 687"/>
                <a:gd name="T23" fmla="*/ 145 h 881"/>
                <a:gd name="T24" fmla="*/ 532 w 687"/>
                <a:gd name="T25" fmla="*/ 303 h 881"/>
                <a:gd name="T26" fmla="*/ 532 w 687"/>
                <a:gd name="T27" fmla="*/ 356 h 881"/>
                <a:gd name="T28" fmla="*/ 312 w 687"/>
                <a:gd name="T29" fmla="*/ 356 h 881"/>
                <a:gd name="T30" fmla="*/ 0 w 687"/>
                <a:gd name="T31" fmla="*/ 620 h 881"/>
                <a:gd name="T32" fmla="*/ 68 w 687"/>
                <a:gd name="T33" fmla="*/ 798 h 881"/>
                <a:gd name="T34" fmla="*/ 336 w 687"/>
                <a:gd name="T35" fmla="*/ 881 h 881"/>
                <a:gd name="T36" fmla="*/ 433 w 687"/>
                <a:gd name="T37" fmla="*/ 875 h 881"/>
                <a:gd name="T38" fmla="*/ 566 w 687"/>
                <a:gd name="T39" fmla="*/ 829 h 881"/>
                <a:gd name="T40" fmla="*/ 667 w 687"/>
                <a:gd name="T41" fmla="*/ 706 h 881"/>
                <a:gd name="T42" fmla="*/ 687 w 687"/>
                <a:gd name="T43" fmla="*/ 587 h 881"/>
                <a:gd name="T44" fmla="*/ 687 w 687"/>
                <a:gd name="T45" fmla="*/ 295 h 881"/>
                <a:gd name="T46" fmla="*/ 344 w 687"/>
                <a:gd name="T47" fmla="*/ 0 h 881"/>
                <a:gd name="T48" fmla="*/ 31 w 687"/>
                <a:gd name="T49" fmla="*/ 129 h 881"/>
                <a:gd name="T50" fmla="*/ 140 w 687"/>
                <a:gd name="T51" fmla="*/ 218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7" h="881">
                  <a:moveTo>
                    <a:pt x="532" y="494"/>
                  </a:moveTo>
                  <a:lnTo>
                    <a:pt x="532" y="494"/>
                  </a:lnTo>
                  <a:lnTo>
                    <a:pt x="532" y="578"/>
                  </a:lnTo>
                  <a:cubicBezTo>
                    <a:pt x="532" y="692"/>
                    <a:pt x="484" y="737"/>
                    <a:pt x="332" y="737"/>
                  </a:cubicBezTo>
                  <a:cubicBezTo>
                    <a:pt x="181" y="737"/>
                    <a:pt x="167" y="683"/>
                    <a:pt x="161" y="663"/>
                  </a:cubicBezTo>
                  <a:cubicBezTo>
                    <a:pt x="157" y="650"/>
                    <a:pt x="155" y="635"/>
                    <a:pt x="155" y="618"/>
                  </a:cubicBezTo>
                  <a:cubicBezTo>
                    <a:pt x="155" y="509"/>
                    <a:pt x="239" y="494"/>
                    <a:pt x="321" y="494"/>
                  </a:cubicBezTo>
                  <a:lnTo>
                    <a:pt x="532" y="494"/>
                  </a:lnTo>
                  <a:lnTo>
                    <a:pt x="532" y="494"/>
                  </a:lnTo>
                  <a:close/>
                  <a:moveTo>
                    <a:pt x="140" y="218"/>
                  </a:moveTo>
                  <a:lnTo>
                    <a:pt x="140" y="218"/>
                  </a:lnTo>
                  <a:cubicBezTo>
                    <a:pt x="193" y="161"/>
                    <a:pt x="247" y="145"/>
                    <a:pt x="344" y="145"/>
                  </a:cubicBezTo>
                  <a:cubicBezTo>
                    <a:pt x="479" y="145"/>
                    <a:pt x="532" y="189"/>
                    <a:pt x="532" y="303"/>
                  </a:cubicBezTo>
                  <a:lnTo>
                    <a:pt x="532" y="356"/>
                  </a:lnTo>
                  <a:lnTo>
                    <a:pt x="312" y="356"/>
                  </a:lnTo>
                  <a:cubicBezTo>
                    <a:pt x="117" y="356"/>
                    <a:pt x="0" y="454"/>
                    <a:pt x="0" y="620"/>
                  </a:cubicBezTo>
                  <a:cubicBezTo>
                    <a:pt x="0" y="690"/>
                    <a:pt x="25" y="756"/>
                    <a:pt x="68" y="798"/>
                  </a:cubicBezTo>
                  <a:cubicBezTo>
                    <a:pt x="126" y="858"/>
                    <a:pt x="193" y="881"/>
                    <a:pt x="336" y="881"/>
                  </a:cubicBezTo>
                  <a:cubicBezTo>
                    <a:pt x="378" y="881"/>
                    <a:pt x="404" y="879"/>
                    <a:pt x="433" y="875"/>
                  </a:cubicBezTo>
                  <a:cubicBezTo>
                    <a:pt x="491" y="867"/>
                    <a:pt x="535" y="852"/>
                    <a:pt x="566" y="829"/>
                  </a:cubicBezTo>
                  <a:cubicBezTo>
                    <a:pt x="614" y="800"/>
                    <a:pt x="648" y="758"/>
                    <a:pt x="667" y="706"/>
                  </a:cubicBezTo>
                  <a:cubicBezTo>
                    <a:pt x="680" y="671"/>
                    <a:pt x="687" y="631"/>
                    <a:pt x="687" y="587"/>
                  </a:cubicBezTo>
                  <a:lnTo>
                    <a:pt x="687" y="295"/>
                  </a:lnTo>
                  <a:cubicBezTo>
                    <a:pt x="687" y="38"/>
                    <a:pt x="472" y="0"/>
                    <a:pt x="344" y="0"/>
                  </a:cubicBezTo>
                  <a:cubicBezTo>
                    <a:pt x="219" y="0"/>
                    <a:pt x="129" y="17"/>
                    <a:pt x="31" y="129"/>
                  </a:cubicBezTo>
                  <a:lnTo>
                    <a:pt x="140" y="21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5C95B4E-A8EF-E6AC-7278-5C6C31677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551" y="811213"/>
              <a:ext cx="28575" cy="184150"/>
            </a:xfrm>
            <a:custGeom>
              <a:avLst/>
              <a:gdLst>
                <a:gd name="T0" fmla="*/ 0 w 177"/>
                <a:gd name="T1" fmla="*/ 0 h 1118"/>
                <a:gd name="T2" fmla="*/ 0 w 177"/>
                <a:gd name="T3" fmla="*/ 0 h 1118"/>
                <a:gd name="T4" fmla="*/ 177 w 177"/>
                <a:gd name="T5" fmla="*/ 0 h 1118"/>
                <a:gd name="T6" fmla="*/ 177 w 177"/>
                <a:gd name="T7" fmla="*/ 1118 h 1118"/>
                <a:gd name="T8" fmla="*/ 0 w 177"/>
                <a:gd name="T9" fmla="*/ 1118 h 1118"/>
                <a:gd name="T10" fmla="*/ 0 w 177"/>
                <a:gd name="T11" fmla="*/ 0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1118">
                  <a:moveTo>
                    <a:pt x="0" y="0"/>
                  </a:moveTo>
                  <a:lnTo>
                    <a:pt x="0" y="0"/>
                  </a:lnTo>
                  <a:lnTo>
                    <a:pt x="177" y="0"/>
                  </a:lnTo>
                  <a:lnTo>
                    <a:pt x="177" y="1118"/>
                  </a:lnTo>
                  <a:lnTo>
                    <a:pt x="0" y="1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5E6AA3D-0B57-42D4-878A-A803D0F2C1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3913" y="852488"/>
              <a:ext cx="133350" cy="212725"/>
            </a:xfrm>
            <a:custGeom>
              <a:avLst/>
              <a:gdLst>
                <a:gd name="T0" fmla="*/ 367 w 816"/>
                <a:gd name="T1" fmla="*/ 133 h 1290"/>
                <a:gd name="T2" fmla="*/ 367 w 816"/>
                <a:gd name="T3" fmla="*/ 133 h 1290"/>
                <a:gd name="T4" fmla="*/ 552 w 816"/>
                <a:gd name="T5" fmla="*/ 310 h 1290"/>
                <a:gd name="T6" fmla="*/ 365 w 816"/>
                <a:gd name="T7" fmla="*/ 483 h 1290"/>
                <a:gd name="T8" fmla="*/ 176 w 816"/>
                <a:gd name="T9" fmla="*/ 309 h 1290"/>
                <a:gd name="T10" fmla="*/ 367 w 816"/>
                <a:gd name="T11" fmla="*/ 133 h 1290"/>
                <a:gd name="T12" fmla="*/ 367 w 816"/>
                <a:gd name="T13" fmla="*/ 133 h 1290"/>
                <a:gd name="T14" fmla="*/ 501 w 816"/>
                <a:gd name="T15" fmla="*/ 714 h 1290"/>
                <a:gd name="T16" fmla="*/ 501 w 816"/>
                <a:gd name="T17" fmla="*/ 714 h 1290"/>
                <a:gd name="T18" fmla="*/ 358 w 816"/>
                <a:gd name="T19" fmla="*/ 725 h 1290"/>
                <a:gd name="T20" fmla="*/ 218 w 816"/>
                <a:gd name="T21" fmla="*/ 663 h 1290"/>
                <a:gd name="T22" fmla="*/ 267 w 816"/>
                <a:gd name="T23" fmla="*/ 601 h 1290"/>
                <a:gd name="T24" fmla="*/ 363 w 816"/>
                <a:gd name="T25" fmla="*/ 609 h 1290"/>
                <a:gd name="T26" fmla="*/ 726 w 816"/>
                <a:gd name="T27" fmla="*/ 299 h 1290"/>
                <a:gd name="T28" fmla="*/ 683 w 816"/>
                <a:gd name="T29" fmla="*/ 148 h 1290"/>
                <a:gd name="T30" fmla="*/ 805 w 816"/>
                <a:gd name="T31" fmla="*/ 147 h 1290"/>
                <a:gd name="T32" fmla="*/ 805 w 816"/>
                <a:gd name="T33" fmla="*/ 1 h 1290"/>
                <a:gd name="T34" fmla="*/ 754 w 816"/>
                <a:gd name="T35" fmla="*/ 0 h 1290"/>
                <a:gd name="T36" fmla="*/ 748 w 816"/>
                <a:gd name="T37" fmla="*/ 0 h 1290"/>
                <a:gd name="T38" fmla="*/ 736 w 816"/>
                <a:gd name="T39" fmla="*/ 0 h 1290"/>
                <a:gd name="T40" fmla="*/ 648 w 816"/>
                <a:gd name="T41" fmla="*/ 6 h 1290"/>
                <a:gd name="T42" fmla="*/ 568 w 816"/>
                <a:gd name="T43" fmla="*/ 39 h 1290"/>
                <a:gd name="T44" fmla="*/ 519 w 816"/>
                <a:gd name="T45" fmla="*/ 20 h 1290"/>
                <a:gd name="T46" fmla="*/ 375 w 816"/>
                <a:gd name="T47" fmla="*/ 0 h 1290"/>
                <a:gd name="T48" fmla="*/ 0 w 816"/>
                <a:gd name="T49" fmla="*/ 326 h 1290"/>
                <a:gd name="T50" fmla="*/ 125 w 816"/>
                <a:gd name="T51" fmla="*/ 562 h 1290"/>
                <a:gd name="T52" fmla="*/ 24 w 816"/>
                <a:gd name="T53" fmla="*/ 707 h 1290"/>
                <a:gd name="T54" fmla="*/ 115 w 816"/>
                <a:gd name="T55" fmla="*/ 860 h 1290"/>
                <a:gd name="T56" fmla="*/ 315 w 816"/>
                <a:gd name="T57" fmla="*/ 874 h 1290"/>
                <a:gd name="T58" fmla="*/ 459 w 816"/>
                <a:gd name="T59" fmla="*/ 856 h 1290"/>
                <a:gd name="T60" fmla="*/ 633 w 816"/>
                <a:gd name="T61" fmla="*/ 976 h 1290"/>
                <a:gd name="T62" fmla="*/ 381 w 816"/>
                <a:gd name="T63" fmla="*/ 1152 h 1290"/>
                <a:gd name="T64" fmla="*/ 150 w 816"/>
                <a:gd name="T65" fmla="*/ 1021 h 1290"/>
                <a:gd name="T66" fmla="*/ 149 w 816"/>
                <a:gd name="T67" fmla="*/ 999 h 1290"/>
                <a:gd name="T68" fmla="*/ 13 w 816"/>
                <a:gd name="T69" fmla="*/ 999 h 1290"/>
                <a:gd name="T70" fmla="*/ 15 w 816"/>
                <a:gd name="T71" fmla="*/ 1048 h 1290"/>
                <a:gd name="T72" fmla="*/ 369 w 816"/>
                <a:gd name="T73" fmla="*/ 1283 h 1290"/>
                <a:gd name="T74" fmla="*/ 811 w 816"/>
                <a:gd name="T75" fmla="*/ 947 h 1290"/>
                <a:gd name="T76" fmla="*/ 501 w 816"/>
                <a:gd name="T77" fmla="*/ 714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6" h="1290">
                  <a:moveTo>
                    <a:pt x="367" y="133"/>
                  </a:moveTo>
                  <a:lnTo>
                    <a:pt x="367" y="133"/>
                  </a:lnTo>
                  <a:cubicBezTo>
                    <a:pt x="483" y="133"/>
                    <a:pt x="552" y="175"/>
                    <a:pt x="552" y="310"/>
                  </a:cubicBezTo>
                  <a:cubicBezTo>
                    <a:pt x="552" y="437"/>
                    <a:pt x="478" y="483"/>
                    <a:pt x="365" y="483"/>
                  </a:cubicBezTo>
                  <a:cubicBezTo>
                    <a:pt x="227" y="483"/>
                    <a:pt x="176" y="437"/>
                    <a:pt x="176" y="309"/>
                  </a:cubicBezTo>
                  <a:cubicBezTo>
                    <a:pt x="176" y="193"/>
                    <a:pt x="231" y="133"/>
                    <a:pt x="367" y="133"/>
                  </a:cubicBezTo>
                  <a:lnTo>
                    <a:pt x="367" y="133"/>
                  </a:lnTo>
                  <a:close/>
                  <a:moveTo>
                    <a:pt x="501" y="714"/>
                  </a:moveTo>
                  <a:lnTo>
                    <a:pt x="501" y="714"/>
                  </a:lnTo>
                  <a:lnTo>
                    <a:pt x="358" y="725"/>
                  </a:lnTo>
                  <a:cubicBezTo>
                    <a:pt x="252" y="741"/>
                    <a:pt x="216" y="730"/>
                    <a:pt x="218" y="663"/>
                  </a:cubicBezTo>
                  <a:cubicBezTo>
                    <a:pt x="219" y="639"/>
                    <a:pt x="233" y="614"/>
                    <a:pt x="267" y="601"/>
                  </a:cubicBezTo>
                  <a:cubicBezTo>
                    <a:pt x="292" y="606"/>
                    <a:pt x="331" y="609"/>
                    <a:pt x="363" y="609"/>
                  </a:cubicBezTo>
                  <a:cubicBezTo>
                    <a:pt x="599" y="609"/>
                    <a:pt x="726" y="481"/>
                    <a:pt x="726" y="299"/>
                  </a:cubicBezTo>
                  <a:cubicBezTo>
                    <a:pt x="726" y="250"/>
                    <a:pt x="711" y="196"/>
                    <a:pt x="683" y="148"/>
                  </a:cubicBezTo>
                  <a:cubicBezTo>
                    <a:pt x="712" y="143"/>
                    <a:pt x="755" y="141"/>
                    <a:pt x="805" y="147"/>
                  </a:cubicBezTo>
                  <a:lnTo>
                    <a:pt x="805" y="1"/>
                  </a:lnTo>
                  <a:cubicBezTo>
                    <a:pt x="789" y="0"/>
                    <a:pt x="772" y="0"/>
                    <a:pt x="754" y="0"/>
                  </a:cubicBezTo>
                  <a:lnTo>
                    <a:pt x="748" y="0"/>
                  </a:lnTo>
                  <a:lnTo>
                    <a:pt x="736" y="0"/>
                  </a:lnTo>
                  <a:cubicBezTo>
                    <a:pt x="706" y="0"/>
                    <a:pt x="677" y="2"/>
                    <a:pt x="648" y="6"/>
                  </a:cubicBezTo>
                  <a:cubicBezTo>
                    <a:pt x="610" y="11"/>
                    <a:pt x="588" y="21"/>
                    <a:pt x="568" y="39"/>
                  </a:cubicBezTo>
                  <a:cubicBezTo>
                    <a:pt x="557" y="33"/>
                    <a:pt x="531" y="23"/>
                    <a:pt x="519" y="20"/>
                  </a:cubicBezTo>
                  <a:cubicBezTo>
                    <a:pt x="491" y="15"/>
                    <a:pt x="426" y="0"/>
                    <a:pt x="375" y="0"/>
                  </a:cubicBezTo>
                  <a:cubicBezTo>
                    <a:pt x="135" y="0"/>
                    <a:pt x="0" y="148"/>
                    <a:pt x="0" y="326"/>
                  </a:cubicBezTo>
                  <a:cubicBezTo>
                    <a:pt x="0" y="430"/>
                    <a:pt x="43" y="516"/>
                    <a:pt x="125" y="562"/>
                  </a:cubicBezTo>
                  <a:cubicBezTo>
                    <a:pt x="66" y="587"/>
                    <a:pt x="24" y="646"/>
                    <a:pt x="24" y="707"/>
                  </a:cubicBezTo>
                  <a:cubicBezTo>
                    <a:pt x="24" y="778"/>
                    <a:pt x="63" y="836"/>
                    <a:pt x="115" y="860"/>
                  </a:cubicBezTo>
                  <a:cubicBezTo>
                    <a:pt x="192" y="895"/>
                    <a:pt x="315" y="874"/>
                    <a:pt x="315" y="874"/>
                  </a:cubicBezTo>
                  <a:lnTo>
                    <a:pt x="459" y="856"/>
                  </a:lnTo>
                  <a:cubicBezTo>
                    <a:pt x="554" y="844"/>
                    <a:pt x="631" y="904"/>
                    <a:pt x="633" y="976"/>
                  </a:cubicBezTo>
                  <a:cubicBezTo>
                    <a:pt x="636" y="1067"/>
                    <a:pt x="538" y="1152"/>
                    <a:pt x="381" y="1152"/>
                  </a:cubicBezTo>
                  <a:cubicBezTo>
                    <a:pt x="176" y="1152"/>
                    <a:pt x="152" y="1110"/>
                    <a:pt x="150" y="1021"/>
                  </a:cubicBezTo>
                  <a:cubicBezTo>
                    <a:pt x="149" y="1016"/>
                    <a:pt x="149" y="1004"/>
                    <a:pt x="149" y="999"/>
                  </a:cubicBezTo>
                  <a:lnTo>
                    <a:pt x="13" y="999"/>
                  </a:lnTo>
                  <a:cubicBezTo>
                    <a:pt x="13" y="999"/>
                    <a:pt x="14" y="1031"/>
                    <a:pt x="15" y="1048"/>
                  </a:cubicBezTo>
                  <a:cubicBezTo>
                    <a:pt x="20" y="1210"/>
                    <a:pt x="149" y="1290"/>
                    <a:pt x="369" y="1283"/>
                  </a:cubicBezTo>
                  <a:cubicBezTo>
                    <a:pt x="638" y="1275"/>
                    <a:pt x="816" y="1126"/>
                    <a:pt x="811" y="947"/>
                  </a:cubicBezTo>
                  <a:cubicBezTo>
                    <a:pt x="806" y="790"/>
                    <a:pt x="684" y="708"/>
                    <a:pt x="501" y="714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37F632B-732C-FF91-16E2-E0EE64EBF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8576" y="852488"/>
              <a:ext cx="69850" cy="142875"/>
            </a:xfrm>
            <a:custGeom>
              <a:avLst/>
              <a:gdLst>
                <a:gd name="T0" fmla="*/ 355 w 426"/>
                <a:gd name="T1" fmla="*/ 1 h 870"/>
                <a:gd name="T2" fmla="*/ 355 w 426"/>
                <a:gd name="T3" fmla="*/ 1 h 870"/>
                <a:gd name="T4" fmla="*/ 263 w 426"/>
                <a:gd name="T5" fmla="*/ 7 h 870"/>
                <a:gd name="T6" fmla="*/ 125 w 426"/>
                <a:gd name="T7" fmla="*/ 54 h 870"/>
                <a:gd name="T8" fmla="*/ 21 w 426"/>
                <a:gd name="T9" fmla="*/ 182 h 870"/>
                <a:gd name="T10" fmla="*/ 0 w 426"/>
                <a:gd name="T11" fmla="*/ 306 h 870"/>
                <a:gd name="T12" fmla="*/ 0 w 426"/>
                <a:gd name="T13" fmla="*/ 870 h 870"/>
                <a:gd name="T14" fmla="*/ 160 w 426"/>
                <a:gd name="T15" fmla="*/ 870 h 870"/>
                <a:gd name="T16" fmla="*/ 160 w 426"/>
                <a:gd name="T17" fmla="*/ 314 h 870"/>
                <a:gd name="T18" fmla="*/ 354 w 426"/>
                <a:gd name="T19" fmla="*/ 151 h 870"/>
                <a:gd name="T20" fmla="*/ 426 w 426"/>
                <a:gd name="T21" fmla="*/ 153 h 870"/>
                <a:gd name="T22" fmla="*/ 426 w 426"/>
                <a:gd name="T23" fmla="*/ 2 h 870"/>
                <a:gd name="T24" fmla="*/ 355 w 426"/>
                <a:gd name="T25" fmla="*/ 1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6" h="870">
                  <a:moveTo>
                    <a:pt x="355" y="1"/>
                  </a:moveTo>
                  <a:lnTo>
                    <a:pt x="355" y="1"/>
                  </a:lnTo>
                  <a:cubicBezTo>
                    <a:pt x="323" y="1"/>
                    <a:pt x="293" y="3"/>
                    <a:pt x="263" y="7"/>
                  </a:cubicBezTo>
                  <a:cubicBezTo>
                    <a:pt x="203" y="15"/>
                    <a:pt x="158" y="31"/>
                    <a:pt x="125" y="54"/>
                  </a:cubicBezTo>
                  <a:cubicBezTo>
                    <a:pt x="76" y="85"/>
                    <a:pt x="40" y="128"/>
                    <a:pt x="21" y="182"/>
                  </a:cubicBezTo>
                  <a:cubicBezTo>
                    <a:pt x="7" y="218"/>
                    <a:pt x="0" y="260"/>
                    <a:pt x="0" y="306"/>
                  </a:cubicBezTo>
                  <a:lnTo>
                    <a:pt x="0" y="870"/>
                  </a:lnTo>
                  <a:lnTo>
                    <a:pt x="160" y="870"/>
                  </a:lnTo>
                  <a:lnTo>
                    <a:pt x="160" y="314"/>
                  </a:lnTo>
                  <a:cubicBezTo>
                    <a:pt x="160" y="196"/>
                    <a:pt x="215" y="151"/>
                    <a:pt x="354" y="151"/>
                  </a:cubicBezTo>
                  <a:cubicBezTo>
                    <a:pt x="354" y="151"/>
                    <a:pt x="393" y="149"/>
                    <a:pt x="426" y="153"/>
                  </a:cubicBezTo>
                  <a:lnTo>
                    <a:pt x="426" y="2"/>
                  </a:lnTo>
                  <a:cubicBezTo>
                    <a:pt x="401" y="0"/>
                    <a:pt x="355" y="1"/>
                    <a:pt x="355" y="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417F9BA-9727-043C-D9E6-169DC3D8F6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7288" y="811213"/>
              <a:ext cx="112713" cy="185738"/>
            </a:xfrm>
            <a:custGeom>
              <a:avLst/>
              <a:gdLst>
                <a:gd name="T0" fmla="*/ 499 w 686"/>
                <a:gd name="T1" fmla="*/ 440 h 1129"/>
                <a:gd name="T2" fmla="*/ 499 w 686"/>
                <a:gd name="T3" fmla="*/ 440 h 1129"/>
                <a:gd name="T4" fmla="*/ 514 w 686"/>
                <a:gd name="T5" fmla="*/ 462 h 1129"/>
                <a:gd name="T6" fmla="*/ 532 w 686"/>
                <a:gd name="T7" fmla="*/ 551 h 1129"/>
                <a:gd name="T8" fmla="*/ 532 w 686"/>
                <a:gd name="T9" fmla="*/ 826 h 1129"/>
                <a:gd name="T10" fmla="*/ 343 w 686"/>
                <a:gd name="T11" fmla="*/ 984 h 1129"/>
                <a:gd name="T12" fmla="*/ 155 w 686"/>
                <a:gd name="T13" fmla="*/ 826 h 1129"/>
                <a:gd name="T14" fmla="*/ 155 w 686"/>
                <a:gd name="T15" fmla="*/ 551 h 1129"/>
                <a:gd name="T16" fmla="*/ 186 w 686"/>
                <a:gd name="T17" fmla="*/ 440 h 1129"/>
                <a:gd name="T18" fmla="*/ 499 w 686"/>
                <a:gd name="T19" fmla="*/ 440 h 1129"/>
                <a:gd name="T20" fmla="*/ 499 w 686"/>
                <a:gd name="T21" fmla="*/ 440 h 1129"/>
                <a:gd name="T22" fmla="*/ 514 w 686"/>
                <a:gd name="T23" fmla="*/ 0 h 1129"/>
                <a:gd name="T24" fmla="*/ 514 w 686"/>
                <a:gd name="T25" fmla="*/ 0 h 1129"/>
                <a:gd name="T26" fmla="*/ 514 w 686"/>
                <a:gd name="T27" fmla="*/ 274 h 1129"/>
                <a:gd name="T28" fmla="*/ 342 w 686"/>
                <a:gd name="T29" fmla="*/ 248 h 1129"/>
                <a:gd name="T30" fmla="*/ 0 w 686"/>
                <a:gd name="T31" fmla="*/ 543 h 1129"/>
                <a:gd name="T32" fmla="*/ 0 w 686"/>
                <a:gd name="T33" fmla="*/ 855 h 1129"/>
                <a:gd name="T34" fmla="*/ 74 w 686"/>
                <a:gd name="T35" fmla="*/ 1040 h 1129"/>
                <a:gd name="T36" fmla="*/ 353 w 686"/>
                <a:gd name="T37" fmla="*/ 1129 h 1129"/>
                <a:gd name="T38" fmla="*/ 686 w 686"/>
                <a:gd name="T39" fmla="*/ 835 h 1129"/>
                <a:gd name="T40" fmla="*/ 686 w 686"/>
                <a:gd name="T41" fmla="*/ 0 h 1129"/>
                <a:gd name="T42" fmla="*/ 514 w 686"/>
                <a:gd name="T43" fmla="*/ 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86" h="1129">
                  <a:moveTo>
                    <a:pt x="499" y="440"/>
                  </a:moveTo>
                  <a:lnTo>
                    <a:pt x="499" y="440"/>
                  </a:lnTo>
                  <a:cubicBezTo>
                    <a:pt x="505" y="447"/>
                    <a:pt x="510" y="454"/>
                    <a:pt x="514" y="462"/>
                  </a:cubicBezTo>
                  <a:cubicBezTo>
                    <a:pt x="526" y="485"/>
                    <a:pt x="532" y="514"/>
                    <a:pt x="532" y="551"/>
                  </a:cubicBezTo>
                  <a:lnTo>
                    <a:pt x="532" y="826"/>
                  </a:lnTo>
                  <a:cubicBezTo>
                    <a:pt x="532" y="939"/>
                    <a:pt x="480" y="984"/>
                    <a:pt x="343" y="984"/>
                  </a:cubicBezTo>
                  <a:cubicBezTo>
                    <a:pt x="206" y="984"/>
                    <a:pt x="159" y="937"/>
                    <a:pt x="155" y="826"/>
                  </a:cubicBezTo>
                  <a:cubicBezTo>
                    <a:pt x="150" y="704"/>
                    <a:pt x="152" y="605"/>
                    <a:pt x="155" y="551"/>
                  </a:cubicBezTo>
                  <a:cubicBezTo>
                    <a:pt x="157" y="502"/>
                    <a:pt x="164" y="466"/>
                    <a:pt x="186" y="440"/>
                  </a:cubicBezTo>
                  <a:cubicBezTo>
                    <a:pt x="236" y="381"/>
                    <a:pt x="430" y="371"/>
                    <a:pt x="499" y="440"/>
                  </a:cubicBezTo>
                  <a:lnTo>
                    <a:pt x="499" y="440"/>
                  </a:lnTo>
                  <a:close/>
                  <a:moveTo>
                    <a:pt x="514" y="0"/>
                  </a:moveTo>
                  <a:lnTo>
                    <a:pt x="514" y="0"/>
                  </a:lnTo>
                  <a:lnTo>
                    <a:pt x="514" y="274"/>
                  </a:lnTo>
                  <a:cubicBezTo>
                    <a:pt x="463" y="254"/>
                    <a:pt x="406" y="248"/>
                    <a:pt x="342" y="248"/>
                  </a:cubicBezTo>
                  <a:cubicBezTo>
                    <a:pt x="214" y="248"/>
                    <a:pt x="0" y="286"/>
                    <a:pt x="0" y="543"/>
                  </a:cubicBezTo>
                  <a:cubicBezTo>
                    <a:pt x="0" y="543"/>
                    <a:pt x="0" y="852"/>
                    <a:pt x="0" y="855"/>
                  </a:cubicBezTo>
                  <a:cubicBezTo>
                    <a:pt x="0" y="926"/>
                    <a:pt x="31" y="997"/>
                    <a:pt x="74" y="1040"/>
                  </a:cubicBezTo>
                  <a:cubicBezTo>
                    <a:pt x="122" y="1088"/>
                    <a:pt x="192" y="1129"/>
                    <a:pt x="353" y="1129"/>
                  </a:cubicBezTo>
                  <a:cubicBezTo>
                    <a:pt x="515" y="1129"/>
                    <a:pt x="686" y="1060"/>
                    <a:pt x="686" y="835"/>
                  </a:cubicBezTo>
                  <a:cubicBezTo>
                    <a:pt x="686" y="829"/>
                    <a:pt x="686" y="0"/>
                    <a:pt x="686" y="0"/>
                  </a:cubicBezTo>
                  <a:lnTo>
                    <a:pt x="51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08732C3D-2FC5-036F-AECF-D45075139F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0263" y="811213"/>
              <a:ext cx="234950" cy="184150"/>
            </a:xfrm>
            <a:custGeom>
              <a:avLst/>
              <a:gdLst>
                <a:gd name="T0" fmla="*/ 512 w 1431"/>
                <a:gd name="T1" fmla="*/ 483 h 1118"/>
                <a:gd name="T2" fmla="*/ 512 w 1431"/>
                <a:gd name="T3" fmla="*/ 483 h 1118"/>
                <a:gd name="T4" fmla="*/ 594 w 1431"/>
                <a:gd name="T5" fmla="*/ 321 h 1118"/>
                <a:gd name="T6" fmla="*/ 796 w 1431"/>
                <a:gd name="T7" fmla="*/ 152 h 1118"/>
                <a:gd name="T8" fmla="*/ 842 w 1431"/>
                <a:gd name="T9" fmla="*/ 152 h 1118"/>
                <a:gd name="T10" fmla="*/ 842 w 1431"/>
                <a:gd name="T11" fmla="*/ 483 h 1118"/>
                <a:gd name="T12" fmla="*/ 512 w 1431"/>
                <a:gd name="T13" fmla="*/ 483 h 1118"/>
                <a:gd name="T14" fmla="*/ 512 w 1431"/>
                <a:gd name="T15" fmla="*/ 483 h 1118"/>
                <a:gd name="T16" fmla="*/ 1189 w 1431"/>
                <a:gd name="T17" fmla="*/ 964 h 1118"/>
                <a:gd name="T18" fmla="*/ 1189 w 1431"/>
                <a:gd name="T19" fmla="*/ 964 h 1118"/>
                <a:gd name="T20" fmla="*/ 1017 w 1431"/>
                <a:gd name="T21" fmla="*/ 829 h 1118"/>
                <a:gd name="T22" fmla="*/ 1017 w 1431"/>
                <a:gd name="T23" fmla="*/ 631 h 1118"/>
                <a:gd name="T24" fmla="*/ 1403 w 1431"/>
                <a:gd name="T25" fmla="*/ 631 h 1118"/>
                <a:gd name="T26" fmla="*/ 1403 w 1431"/>
                <a:gd name="T27" fmla="*/ 483 h 1118"/>
                <a:gd name="T28" fmla="*/ 1017 w 1431"/>
                <a:gd name="T29" fmla="*/ 483 h 1118"/>
                <a:gd name="T30" fmla="*/ 1017 w 1431"/>
                <a:gd name="T31" fmla="*/ 151 h 1118"/>
                <a:gd name="T32" fmla="*/ 1403 w 1431"/>
                <a:gd name="T33" fmla="*/ 151 h 1118"/>
                <a:gd name="T34" fmla="*/ 1403 w 1431"/>
                <a:gd name="T35" fmla="*/ 0 h 1118"/>
                <a:gd name="T36" fmla="*/ 803 w 1431"/>
                <a:gd name="T37" fmla="*/ 0 h 1118"/>
                <a:gd name="T38" fmla="*/ 443 w 1431"/>
                <a:gd name="T39" fmla="*/ 263 h 1118"/>
                <a:gd name="T40" fmla="*/ 0 w 1431"/>
                <a:gd name="T41" fmla="*/ 1118 h 1118"/>
                <a:gd name="T42" fmla="*/ 192 w 1431"/>
                <a:gd name="T43" fmla="*/ 1118 h 1118"/>
                <a:gd name="T44" fmla="*/ 440 w 1431"/>
                <a:gd name="T45" fmla="*/ 625 h 1118"/>
                <a:gd name="T46" fmla="*/ 842 w 1431"/>
                <a:gd name="T47" fmla="*/ 625 h 1118"/>
                <a:gd name="T48" fmla="*/ 842 w 1431"/>
                <a:gd name="T49" fmla="*/ 856 h 1118"/>
                <a:gd name="T50" fmla="*/ 909 w 1431"/>
                <a:gd name="T51" fmla="*/ 1035 h 1118"/>
                <a:gd name="T52" fmla="*/ 1107 w 1431"/>
                <a:gd name="T53" fmla="*/ 1118 h 1118"/>
                <a:gd name="T54" fmla="*/ 1431 w 1431"/>
                <a:gd name="T55" fmla="*/ 1118 h 1118"/>
                <a:gd name="T56" fmla="*/ 1431 w 1431"/>
                <a:gd name="T57" fmla="*/ 964 h 1118"/>
                <a:gd name="T58" fmla="*/ 1189 w 1431"/>
                <a:gd name="T59" fmla="*/ 964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31" h="1118">
                  <a:moveTo>
                    <a:pt x="512" y="483"/>
                  </a:moveTo>
                  <a:lnTo>
                    <a:pt x="512" y="483"/>
                  </a:lnTo>
                  <a:lnTo>
                    <a:pt x="594" y="321"/>
                  </a:lnTo>
                  <a:cubicBezTo>
                    <a:pt x="654" y="201"/>
                    <a:pt x="722" y="152"/>
                    <a:pt x="796" y="152"/>
                  </a:cubicBezTo>
                  <a:lnTo>
                    <a:pt x="842" y="152"/>
                  </a:lnTo>
                  <a:lnTo>
                    <a:pt x="842" y="483"/>
                  </a:lnTo>
                  <a:lnTo>
                    <a:pt x="512" y="483"/>
                  </a:lnTo>
                  <a:lnTo>
                    <a:pt x="512" y="483"/>
                  </a:lnTo>
                  <a:close/>
                  <a:moveTo>
                    <a:pt x="1189" y="964"/>
                  </a:moveTo>
                  <a:lnTo>
                    <a:pt x="1189" y="964"/>
                  </a:lnTo>
                  <a:cubicBezTo>
                    <a:pt x="1065" y="960"/>
                    <a:pt x="1022" y="922"/>
                    <a:pt x="1017" y="829"/>
                  </a:cubicBezTo>
                  <a:lnTo>
                    <a:pt x="1017" y="631"/>
                  </a:lnTo>
                  <a:lnTo>
                    <a:pt x="1403" y="631"/>
                  </a:lnTo>
                  <a:lnTo>
                    <a:pt x="1403" y="483"/>
                  </a:lnTo>
                  <a:lnTo>
                    <a:pt x="1017" y="483"/>
                  </a:lnTo>
                  <a:lnTo>
                    <a:pt x="1017" y="151"/>
                  </a:lnTo>
                  <a:lnTo>
                    <a:pt x="1403" y="151"/>
                  </a:lnTo>
                  <a:lnTo>
                    <a:pt x="1403" y="0"/>
                  </a:lnTo>
                  <a:lnTo>
                    <a:pt x="803" y="0"/>
                  </a:lnTo>
                  <a:cubicBezTo>
                    <a:pt x="628" y="3"/>
                    <a:pt x="544" y="68"/>
                    <a:pt x="443" y="263"/>
                  </a:cubicBezTo>
                  <a:lnTo>
                    <a:pt x="0" y="1118"/>
                  </a:lnTo>
                  <a:lnTo>
                    <a:pt x="192" y="1118"/>
                  </a:lnTo>
                  <a:lnTo>
                    <a:pt x="440" y="625"/>
                  </a:lnTo>
                  <a:lnTo>
                    <a:pt x="842" y="625"/>
                  </a:lnTo>
                  <a:lnTo>
                    <a:pt x="842" y="856"/>
                  </a:lnTo>
                  <a:cubicBezTo>
                    <a:pt x="842" y="927"/>
                    <a:pt x="866" y="992"/>
                    <a:pt x="909" y="1035"/>
                  </a:cubicBezTo>
                  <a:cubicBezTo>
                    <a:pt x="957" y="1084"/>
                    <a:pt x="1036" y="1118"/>
                    <a:pt x="1107" y="1118"/>
                  </a:cubicBezTo>
                  <a:lnTo>
                    <a:pt x="1431" y="1118"/>
                  </a:lnTo>
                  <a:lnTo>
                    <a:pt x="1431" y="964"/>
                  </a:lnTo>
                  <a:lnTo>
                    <a:pt x="1189" y="9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4" name="Kombinationstegning: figur 3">
              <a:extLst>
                <a:ext uri="{FF2B5EF4-FFF2-40B4-BE49-F238E27FC236}">
                  <a16:creationId xmlns:a16="http://schemas.microsoft.com/office/drawing/2014/main" id="{EDA21FB8-B8DA-D785-B529-17EF036F3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701" y="777875"/>
              <a:ext cx="252413" cy="252413"/>
            </a:xfrm>
            <a:custGeom>
              <a:avLst/>
              <a:gdLst>
                <a:gd name="connsiteX0" fmla="*/ 129802 w 252413"/>
                <a:gd name="connsiteY0" fmla="*/ 32470 h 252413"/>
                <a:gd name="connsiteX1" fmla="*/ 127677 w 252413"/>
                <a:gd name="connsiteY1" fmla="*/ 32800 h 252413"/>
                <a:gd name="connsiteX2" fmla="*/ 125389 w 252413"/>
                <a:gd name="connsiteY2" fmla="*/ 32965 h 252413"/>
                <a:gd name="connsiteX3" fmla="*/ 124409 w 252413"/>
                <a:gd name="connsiteY3" fmla="*/ 33129 h 252413"/>
                <a:gd name="connsiteX4" fmla="*/ 121467 w 252413"/>
                <a:gd name="connsiteY4" fmla="*/ 33624 h 252413"/>
                <a:gd name="connsiteX5" fmla="*/ 117055 w 252413"/>
                <a:gd name="connsiteY5" fmla="*/ 34777 h 252413"/>
                <a:gd name="connsiteX6" fmla="*/ 115421 w 252413"/>
                <a:gd name="connsiteY6" fmla="*/ 35272 h 252413"/>
                <a:gd name="connsiteX7" fmla="*/ 114440 w 252413"/>
                <a:gd name="connsiteY7" fmla="*/ 36590 h 252413"/>
                <a:gd name="connsiteX8" fmla="*/ 116075 w 252413"/>
                <a:gd name="connsiteY8" fmla="*/ 38238 h 252413"/>
                <a:gd name="connsiteX9" fmla="*/ 117382 w 252413"/>
                <a:gd name="connsiteY9" fmla="*/ 38403 h 252413"/>
                <a:gd name="connsiteX10" fmla="*/ 125389 w 252413"/>
                <a:gd name="connsiteY10" fmla="*/ 40051 h 252413"/>
                <a:gd name="connsiteX11" fmla="*/ 127677 w 252413"/>
                <a:gd name="connsiteY11" fmla="*/ 40545 h 252413"/>
                <a:gd name="connsiteX12" fmla="*/ 154315 w 252413"/>
                <a:gd name="connsiteY12" fmla="*/ 52080 h 252413"/>
                <a:gd name="connsiteX13" fmla="*/ 180625 w 252413"/>
                <a:gd name="connsiteY13" fmla="*/ 122447 h 252413"/>
                <a:gd name="connsiteX14" fmla="*/ 148268 w 252413"/>
                <a:gd name="connsiteY14" fmla="*/ 154087 h 252413"/>
                <a:gd name="connsiteX15" fmla="*/ 120814 w 252413"/>
                <a:gd name="connsiteY15" fmla="*/ 134147 h 252413"/>
                <a:gd name="connsiteX16" fmla="*/ 121141 w 252413"/>
                <a:gd name="connsiteY16" fmla="*/ 133323 h 252413"/>
                <a:gd name="connsiteX17" fmla="*/ 121304 w 252413"/>
                <a:gd name="connsiteY17" fmla="*/ 133158 h 252413"/>
                <a:gd name="connsiteX18" fmla="*/ 121467 w 252413"/>
                <a:gd name="connsiteY18" fmla="*/ 132993 h 252413"/>
                <a:gd name="connsiteX19" fmla="*/ 122121 w 252413"/>
                <a:gd name="connsiteY19" fmla="*/ 133488 h 252413"/>
                <a:gd name="connsiteX20" fmla="*/ 123102 w 252413"/>
                <a:gd name="connsiteY20" fmla="*/ 136784 h 252413"/>
                <a:gd name="connsiteX21" fmla="*/ 136992 w 252413"/>
                <a:gd name="connsiteY21" fmla="*/ 144364 h 252413"/>
                <a:gd name="connsiteX22" fmla="*/ 139280 w 252413"/>
                <a:gd name="connsiteY22" fmla="*/ 144035 h 252413"/>
                <a:gd name="connsiteX23" fmla="*/ 152517 w 252413"/>
                <a:gd name="connsiteY23" fmla="*/ 71691 h 252413"/>
                <a:gd name="connsiteX24" fmla="*/ 37306 w 252413"/>
                <a:gd name="connsiteY24" fmla="*/ 107945 h 252413"/>
                <a:gd name="connsiteX25" fmla="*/ 42863 w 252413"/>
                <a:gd name="connsiteY25" fmla="*/ 170731 h 252413"/>
                <a:gd name="connsiteX26" fmla="*/ 121631 w 252413"/>
                <a:gd name="connsiteY26" fmla="*/ 218356 h 252413"/>
                <a:gd name="connsiteX27" fmla="*/ 124736 w 252413"/>
                <a:gd name="connsiteY27" fmla="*/ 218191 h 252413"/>
                <a:gd name="connsiteX28" fmla="*/ 127024 w 252413"/>
                <a:gd name="connsiteY28" fmla="*/ 217862 h 252413"/>
                <a:gd name="connsiteX29" fmla="*/ 131109 w 252413"/>
                <a:gd name="connsiteY29" fmla="*/ 217202 h 252413"/>
                <a:gd name="connsiteX30" fmla="*/ 135521 w 252413"/>
                <a:gd name="connsiteY30" fmla="*/ 216049 h 252413"/>
                <a:gd name="connsiteX31" fmla="*/ 136992 w 252413"/>
                <a:gd name="connsiteY31" fmla="*/ 215554 h 252413"/>
                <a:gd name="connsiteX32" fmla="*/ 137973 w 252413"/>
                <a:gd name="connsiteY32" fmla="*/ 214236 h 252413"/>
                <a:gd name="connsiteX33" fmla="*/ 136339 w 252413"/>
                <a:gd name="connsiteY33" fmla="*/ 212753 h 252413"/>
                <a:gd name="connsiteX34" fmla="*/ 135031 w 252413"/>
                <a:gd name="connsiteY34" fmla="*/ 212423 h 252413"/>
                <a:gd name="connsiteX35" fmla="*/ 127187 w 252413"/>
                <a:gd name="connsiteY35" fmla="*/ 210775 h 252413"/>
                <a:gd name="connsiteX36" fmla="*/ 124899 w 252413"/>
                <a:gd name="connsiteY36" fmla="*/ 210281 h 252413"/>
                <a:gd name="connsiteX37" fmla="*/ 98098 w 252413"/>
                <a:gd name="connsiteY37" fmla="*/ 198746 h 252413"/>
                <a:gd name="connsiteX38" fmla="*/ 71788 w 252413"/>
                <a:gd name="connsiteY38" fmla="*/ 128379 h 252413"/>
                <a:gd name="connsiteX39" fmla="*/ 104145 w 252413"/>
                <a:gd name="connsiteY39" fmla="*/ 96739 h 252413"/>
                <a:gd name="connsiteX40" fmla="*/ 131763 w 252413"/>
                <a:gd name="connsiteY40" fmla="*/ 116844 h 252413"/>
                <a:gd name="connsiteX41" fmla="*/ 131109 w 252413"/>
                <a:gd name="connsiteY41" fmla="*/ 117833 h 252413"/>
                <a:gd name="connsiteX42" fmla="*/ 130455 w 252413"/>
                <a:gd name="connsiteY42" fmla="*/ 117338 h 252413"/>
                <a:gd name="connsiteX43" fmla="*/ 129312 w 252413"/>
                <a:gd name="connsiteY43" fmla="*/ 114042 h 252413"/>
                <a:gd name="connsiteX44" fmla="*/ 115584 w 252413"/>
                <a:gd name="connsiteY44" fmla="*/ 106627 h 252413"/>
                <a:gd name="connsiteX45" fmla="*/ 113133 w 252413"/>
                <a:gd name="connsiteY45" fmla="*/ 106791 h 252413"/>
                <a:gd name="connsiteX46" fmla="*/ 99896 w 252413"/>
                <a:gd name="connsiteY46" fmla="*/ 179135 h 252413"/>
                <a:gd name="connsiteX47" fmla="*/ 215270 w 252413"/>
                <a:gd name="connsiteY47" fmla="*/ 142881 h 252413"/>
                <a:gd name="connsiteX48" fmla="*/ 209551 w 252413"/>
                <a:gd name="connsiteY48" fmla="*/ 80095 h 252413"/>
                <a:gd name="connsiteX49" fmla="*/ 130782 w 252413"/>
                <a:gd name="connsiteY49" fmla="*/ 32470 h 252413"/>
                <a:gd name="connsiteX50" fmla="*/ 129802 w 252413"/>
                <a:gd name="connsiteY50" fmla="*/ 32470 h 252413"/>
                <a:gd name="connsiteX51" fmla="*/ 126125 w 252413"/>
                <a:gd name="connsiteY51" fmla="*/ 0 h 252413"/>
                <a:gd name="connsiteX52" fmla="*/ 252413 w 252413"/>
                <a:gd name="connsiteY52" fmla="*/ 126207 h 252413"/>
                <a:gd name="connsiteX53" fmla="*/ 126125 w 252413"/>
                <a:gd name="connsiteY53" fmla="*/ 252413 h 252413"/>
                <a:gd name="connsiteX54" fmla="*/ 0 w 252413"/>
                <a:gd name="connsiteY54" fmla="*/ 126207 h 252413"/>
                <a:gd name="connsiteX55" fmla="*/ 126125 w 252413"/>
                <a:gd name="connsiteY55" fmla="*/ 0 h 25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252413" h="252413">
                  <a:moveTo>
                    <a:pt x="129802" y="32470"/>
                  </a:moveTo>
                  <a:cubicBezTo>
                    <a:pt x="129148" y="32635"/>
                    <a:pt x="128331" y="32635"/>
                    <a:pt x="127677" y="32800"/>
                  </a:cubicBezTo>
                  <a:cubicBezTo>
                    <a:pt x="126860" y="32800"/>
                    <a:pt x="126207" y="32965"/>
                    <a:pt x="125389" y="32965"/>
                  </a:cubicBezTo>
                  <a:cubicBezTo>
                    <a:pt x="125063" y="33129"/>
                    <a:pt x="124736" y="33129"/>
                    <a:pt x="124409" y="33129"/>
                  </a:cubicBezTo>
                  <a:cubicBezTo>
                    <a:pt x="123428" y="33294"/>
                    <a:pt x="122448" y="33459"/>
                    <a:pt x="121467" y="33624"/>
                  </a:cubicBezTo>
                  <a:cubicBezTo>
                    <a:pt x="121304" y="33788"/>
                    <a:pt x="117382" y="34612"/>
                    <a:pt x="117055" y="34777"/>
                  </a:cubicBezTo>
                  <a:cubicBezTo>
                    <a:pt x="116728" y="34777"/>
                    <a:pt x="115584" y="35107"/>
                    <a:pt x="115421" y="35272"/>
                  </a:cubicBezTo>
                  <a:cubicBezTo>
                    <a:pt x="114931" y="35601"/>
                    <a:pt x="114440" y="36096"/>
                    <a:pt x="114440" y="36590"/>
                  </a:cubicBezTo>
                  <a:cubicBezTo>
                    <a:pt x="114440" y="37414"/>
                    <a:pt x="115094" y="37908"/>
                    <a:pt x="116075" y="38238"/>
                  </a:cubicBezTo>
                  <a:cubicBezTo>
                    <a:pt x="116075" y="38238"/>
                    <a:pt x="117055" y="38403"/>
                    <a:pt x="117382" y="38403"/>
                  </a:cubicBezTo>
                  <a:cubicBezTo>
                    <a:pt x="119180" y="38897"/>
                    <a:pt x="122775" y="39556"/>
                    <a:pt x="125389" y="40051"/>
                  </a:cubicBezTo>
                  <a:cubicBezTo>
                    <a:pt x="126207" y="40215"/>
                    <a:pt x="127024" y="40545"/>
                    <a:pt x="127677" y="40545"/>
                  </a:cubicBezTo>
                  <a:cubicBezTo>
                    <a:pt x="137156" y="42687"/>
                    <a:pt x="146307" y="46313"/>
                    <a:pt x="154315" y="52080"/>
                  </a:cubicBezTo>
                  <a:cubicBezTo>
                    <a:pt x="176213" y="67736"/>
                    <a:pt x="189287" y="94762"/>
                    <a:pt x="180625" y="122447"/>
                  </a:cubicBezTo>
                  <a:cubicBezTo>
                    <a:pt x="174579" y="142057"/>
                    <a:pt x="161015" y="151780"/>
                    <a:pt x="148268" y="154087"/>
                  </a:cubicBezTo>
                  <a:cubicBezTo>
                    <a:pt x="131926" y="157383"/>
                    <a:pt x="117055" y="148649"/>
                    <a:pt x="120814" y="134147"/>
                  </a:cubicBezTo>
                  <a:cubicBezTo>
                    <a:pt x="120814" y="133817"/>
                    <a:pt x="120977" y="133488"/>
                    <a:pt x="121141" y="133323"/>
                  </a:cubicBezTo>
                  <a:cubicBezTo>
                    <a:pt x="121141" y="133323"/>
                    <a:pt x="121141" y="133158"/>
                    <a:pt x="121304" y="133158"/>
                  </a:cubicBezTo>
                  <a:cubicBezTo>
                    <a:pt x="121304" y="132993"/>
                    <a:pt x="121467" y="132993"/>
                    <a:pt x="121467" y="132993"/>
                  </a:cubicBezTo>
                  <a:cubicBezTo>
                    <a:pt x="121794" y="132993"/>
                    <a:pt x="121958" y="133158"/>
                    <a:pt x="122121" y="133488"/>
                  </a:cubicBezTo>
                  <a:cubicBezTo>
                    <a:pt x="122121" y="133488"/>
                    <a:pt x="122611" y="135465"/>
                    <a:pt x="123102" y="136784"/>
                  </a:cubicBezTo>
                  <a:cubicBezTo>
                    <a:pt x="125880" y="142222"/>
                    <a:pt x="131273" y="144364"/>
                    <a:pt x="136992" y="144364"/>
                  </a:cubicBezTo>
                  <a:cubicBezTo>
                    <a:pt x="137809" y="144199"/>
                    <a:pt x="138463" y="144199"/>
                    <a:pt x="139280" y="144035"/>
                  </a:cubicBezTo>
                  <a:cubicBezTo>
                    <a:pt x="173435" y="139750"/>
                    <a:pt x="175723" y="93114"/>
                    <a:pt x="152517" y="71691"/>
                  </a:cubicBezTo>
                  <a:cubicBezTo>
                    <a:pt x="113460" y="35272"/>
                    <a:pt x="50216" y="56859"/>
                    <a:pt x="37306" y="107945"/>
                  </a:cubicBezTo>
                  <a:cubicBezTo>
                    <a:pt x="31750" y="125907"/>
                    <a:pt x="32567" y="147330"/>
                    <a:pt x="42863" y="170731"/>
                  </a:cubicBezTo>
                  <a:cubicBezTo>
                    <a:pt x="55609" y="199075"/>
                    <a:pt x="88130" y="220663"/>
                    <a:pt x="121631" y="218356"/>
                  </a:cubicBezTo>
                  <a:cubicBezTo>
                    <a:pt x="121958" y="218356"/>
                    <a:pt x="124082" y="218191"/>
                    <a:pt x="124736" y="218191"/>
                  </a:cubicBezTo>
                  <a:cubicBezTo>
                    <a:pt x="125553" y="218026"/>
                    <a:pt x="126370" y="217862"/>
                    <a:pt x="127024" y="217862"/>
                  </a:cubicBezTo>
                  <a:cubicBezTo>
                    <a:pt x="127351" y="217862"/>
                    <a:pt x="129965" y="217367"/>
                    <a:pt x="131109" y="217202"/>
                  </a:cubicBezTo>
                  <a:cubicBezTo>
                    <a:pt x="131109" y="217202"/>
                    <a:pt x="135195" y="216214"/>
                    <a:pt x="135521" y="216049"/>
                  </a:cubicBezTo>
                  <a:cubicBezTo>
                    <a:pt x="135848" y="216049"/>
                    <a:pt x="136829" y="215719"/>
                    <a:pt x="136992" y="215554"/>
                  </a:cubicBezTo>
                  <a:cubicBezTo>
                    <a:pt x="137483" y="215225"/>
                    <a:pt x="137973" y="214895"/>
                    <a:pt x="137973" y="214236"/>
                  </a:cubicBezTo>
                  <a:cubicBezTo>
                    <a:pt x="137973" y="213412"/>
                    <a:pt x="137319" y="212918"/>
                    <a:pt x="136339" y="212753"/>
                  </a:cubicBezTo>
                  <a:cubicBezTo>
                    <a:pt x="136339" y="212753"/>
                    <a:pt x="135521" y="212423"/>
                    <a:pt x="135031" y="212423"/>
                  </a:cubicBezTo>
                  <a:cubicBezTo>
                    <a:pt x="133234" y="212094"/>
                    <a:pt x="129638" y="211270"/>
                    <a:pt x="127187" y="210775"/>
                  </a:cubicBezTo>
                  <a:cubicBezTo>
                    <a:pt x="126207" y="210611"/>
                    <a:pt x="125553" y="210446"/>
                    <a:pt x="124899" y="210281"/>
                  </a:cubicBezTo>
                  <a:cubicBezTo>
                    <a:pt x="115421" y="208139"/>
                    <a:pt x="106269" y="204513"/>
                    <a:pt x="98098" y="198746"/>
                  </a:cubicBezTo>
                  <a:cubicBezTo>
                    <a:pt x="76200" y="183090"/>
                    <a:pt x="63127" y="156064"/>
                    <a:pt x="71788" y="128379"/>
                  </a:cubicBezTo>
                  <a:cubicBezTo>
                    <a:pt x="77998" y="108769"/>
                    <a:pt x="91398" y="99211"/>
                    <a:pt x="104145" y="96739"/>
                  </a:cubicBezTo>
                  <a:cubicBezTo>
                    <a:pt x="120487" y="93608"/>
                    <a:pt x="135521" y="102177"/>
                    <a:pt x="131763" y="116844"/>
                  </a:cubicBezTo>
                  <a:cubicBezTo>
                    <a:pt x="131599" y="117503"/>
                    <a:pt x="131273" y="117833"/>
                    <a:pt x="131109" y="117833"/>
                  </a:cubicBezTo>
                  <a:cubicBezTo>
                    <a:pt x="130782" y="117833"/>
                    <a:pt x="130455" y="117338"/>
                    <a:pt x="130455" y="117338"/>
                  </a:cubicBezTo>
                  <a:cubicBezTo>
                    <a:pt x="130455" y="117338"/>
                    <a:pt x="129965" y="115361"/>
                    <a:pt x="129312" y="114042"/>
                  </a:cubicBezTo>
                  <a:cubicBezTo>
                    <a:pt x="126533" y="108604"/>
                    <a:pt x="121141" y="106462"/>
                    <a:pt x="115584" y="106627"/>
                  </a:cubicBezTo>
                  <a:cubicBezTo>
                    <a:pt x="114767" y="106627"/>
                    <a:pt x="113950" y="106627"/>
                    <a:pt x="113133" y="106791"/>
                  </a:cubicBezTo>
                  <a:cubicBezTo>
                    <a:pt x="78978" y="111076"/>
                    <a:pt x="76854" y="157877"/>
                    <a:pt x="99896" y="179135"/>
                  </a:cubicBezTo>
                  <a:cubicBezTo>
                    <a:pt x="139117" y="215554"/>
                    <a:pt x="202360" y="194131"/>
                    <a:pt x="215270" y="142881"/>
                  </a:cubicBezTo>
                  <a:cubicBezTo>
                    <a:pt x="220663" y="124919"/>
                    <a:pt x="220009" y="103496"/>
                    <a:pt x="209551" y="80095"/>
                  </a:cubicBezTo>
                  <a:cubicBezTo>
                    <a:pt x="196967" y="51916"/>
                    <a:pt x="164447" y="30163"/>
                    <a:pt x="130782" y="32470"/>
                  </a:cubicBezTo>
                  <a:cubicBezTo>
                    <a:pt x="130455" y="32470"/>
                    <a:pt x="130129" y="32470"/>
                    <a:pt x="129802" y="32470"/>
                  </a:cubicBezTo>
                  <a:close/>
                  <a:moveTo>
                    <a:pt x="126125" y="0"/>
                  </a:moveTo>
                  <a:cubicBezTo>
                    <a:pt x="195829" y="0"/>
                    <a:pt x="252413" y="56457"/>
                    <a:pt x="252413" y="126207"/>
                  </a:cubicBezTo>
                  <a:cubicBezTo>
                    <a:pt x="252413" y="195957"/>
                    <a:pt x="195829" y="252413"/>
                    <a:pt x="126125" y="252413"/>
                  </a:cubicBezTo>
                  <a:cubicBezTo>
                    <a:pt x="56420" y="252413"/>
                    <a:pt x="0" y="195957"/>
                    <a:pt x="0" y="126207"/>
                  </a:cubicBezTo>
                  <a:cubicBezTo>
                    <a:pt x="0" y="56457"/>
                    <a:pt x="56420" y="0"/>
                    <a:pt x="126125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a-DK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F72CB98-5425-B455-0D95-40BA18C4F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838" y="852488"/>
              <a:ext cx="112713" cy="142875"/>
            </a:xfrm>
            <a:custGeom>
              <a:avLst/>
              <a:gdLst>
                <a:gd name="T0" fmla="*/ 666 w 686"/>
                <a:gd name="T1" fmla="*/ 176 h 871"/>
                <a:gd name="T2" fmla="*/ 666 w 686"/>
                <a:gd name="T3" fmla="*/ 176 h 871"/>
                <a:gd name="T4" fmla="*/ 647 w 686"/>
                <a:gd name="T5" fmla="*/ 136 h 871"/>
                <a:gd name="T6" fmla="*/ 647 w 686"/>
                <a:gd name="T7" fmla="*/ 136 h 871"/>
                <a:gd name="T8" fmla="*/ 346 w 686"/>
                <a:gd name="T9" fmla="*/ 0 h 871"/>
                <a:gd name="T10" fmla="*/ 253 w 686"/>
                <a:gd name="T11" fmla="*/ 7 h 871"/>
                <a:gd name="T12" fmla="*/ 120 w 686"/>
                <a:gd name="T13" fmla="*/ 52 h 871"/>
                <a:gd name="T14" fmla="*/ 37 w 686"/>
                <a:gd name="T15" fmla="*/ 136 h 871"/>
                <a:gd name="T16" fmla="*/ 38 w 686"/>
                <a:gd name="T17" fmla="*/ 136 h 871"/>
                <a:gd name="T18" fmla="*/ 19 w 686"/>
                <a:gd name="T19" fmla="*/ 175 h 871"/>
                <a:gd name="T20" fmla="*/ 0 w 686"/>
                <a:gd name="T21" fmla="*/ 295 h 871"/>
                <a:gd name="T22" fmla="*/ 0 w 686"/>
                <a:gd name="T23" fmla="*/ 871 h 871"/>
                <a:gd name="T24" fmla="*/ 154 w 686"/>
                <a:gd name="T25" fmla="*/ 871 h 871"/>
                <a:gd name="T26" fmla="*/ 154 w 686"/>
                <a:gd name="T27" fmla="*/ 303 h 871"/>
                <a:gd name="T28" fmla="*/ 327 w 686"/>
                <a:gd name="T29" fmla="*/ 145 h 871"/>
                <a:gd name="T30" fmla="*/ 338 w 686"/>
                <a:gd name="T31" fmla="*/ 145 h 871"/>
                <a:gd name="T32" fmla="*/ 498 w 686"/>
                <a:gd name="T33" fmla="*/ 191 h 871"/>
                <a:gd name="T34" fmla="*/ 501 w 686"/>
                <a:gd name="T35" fmla="*/ 194 h 871"/>
                <a:gd name="T36" fmla="*/ 504 w 686"/>
                <a:gd name="T37" fmla="*/ 199 h 871"/>
                <a:gd name="T38" fmla="*/ 530 w 686"/>
                <a:gd name="T39" fmla="*/ 275 h 871"/>
                <a:gd name="T40" fmla="*/ 531 w 686"/>
                <a:gd name="T41" fmla="*/ 303 h 871"/>
                <a:gd name="T42" fmla="*/ 531 w 686"/>
                <a:gd name="T43" fmla="*/ 871 h 871"/>
                <a:gd name="T44" fmla="*/ 686 w 686"/>
                <a:gd name="T45" fmla="*/ 871 h 871"/>
                <a:gd name="T46" fmla="*/ 686 w 686"/>
                <a:gd name="T47" fmla="*/ 295 h 871"/>
                <a:gd name="T48" fmla="*/ 666 w 686"/>
                <a:gd name="T49" fmla="*/ 17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6" h="871">
                  <a:moveTo>
                    <a:pt x="666" y="176"/>
                  </a:moveTo>
                  <a:lnTo>
                    <a:pt x="666" y="176"/>
                  </a:lnTo>
                  <a:cubicBezTo>
                    <a:pt x="661" y="162"/>
                    <a:pt x="655" y="148"/>
                    <a:pt x="647" y="136"/>
                  </a:cubicBezTo>
                  <a:lnTo>
                    <a:pt x="647" y="136"/>
                  </a:lnTo>
                  <a:cubicBezTo>
                    <a:pt x="580" y="23"/>
                    <a:pt x="440" y="1"/>
                    <a:pt x="346" y="0"/>
                  </a:cubicBezTo>
                  <a:cubicBezTo>
                    <a:pt x="306" y="0"/>
                    <a:pt x="281" y="3"/>
                    <a:pt x="253" y="7"/>
                  </a:cubicBezTo>
                  <a:cubicBezTo>
                    <a:pt x="195" y="14"/>
                    <a:pt x="151" y="30"/>
                    <a:pt x="120" y="52"/>
                  </a:cubicBezTo>
                  <a:cubicBezTo>
                    <a:pt x="85" y="74"/>
                    <a:pt x="57" y="102"/>
                    <a:pt x="37" y="136"/>
                  </a:cubicBezTo>
                  <a:lnTo>
                    <a:pt x="38" y="136"/>
                  </a:lnTo>
                  <a:cubicBezTo>
                    <a:pt x="30" y="148"/>
                    <a:pt x="24" y="161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871"/>
                  </a:lnTo>
                  <a:lnTo>
                    <a:pt x="154" y="871"/>
                  </a:lnTo>
                  <a:lnTo>
                    <a:pt x="154" y="303"/>
                  </a:lnTo>
                  <a:cubicBezTo>
                    <a:pt x="154" y="196"/>
                    <a:pt x="197" y="151"/>
                    <a:pt x="327" y="145"/>
                  </a:cubicBezTo>
                  <a:cubicBezTo>
                    <a:pt x="332" y="145"/>
                    <a:pt x="339" y="145"/>
                    <a:pt x="338" y="145"/>
                  </a:cubicBezTo>
                  <a:cubicBezTo>
                    <a:pt x="419" y="146"/>
                    <a:pt x="469" y="160"/>
                    <a:pt x="498" y="191"/>
                  </a:cubicBezTo>
                  <a:cubicBezTo>
                    <a:pt x="499" y="192"/>
                    <a:pt x="500" y="193"/>
                    <a:pt x="501" y="194"/>
                  </a:cubicBezTo>
                  <a:cubicBezTo>
                    <a:pt x="502" y="196"/>
                    <a:pt x="503" y="197"/>
                    <a:pt x="504" y="199"/>
                  </a:cubicBezTo>
                  <a:cubicBezTo>
                    <a:pt x="519" y="218"/>
                    <a:pt x="527" y="243"/>
                    <a:pt x="530" y="275"/>
                  </a:cubicBezTo>
                  <a:cubicBezTo>
                    <a:pt x="531" y="284"/>
                    <a:pt x="531" y="293"/>
                    <a:pt x="531" y="303"/>
                  </a:cubicBezTo>
                  <a:lnTo>
                    <a:pt x="531" y="871"/>
                  </a:lnTo>
                  <a:lnTo>
                    <a:pt x="686" y="871"/>
                  </a:lnTo>
                  <a:lnTo>
                    <a:pt x="686" y="295"/>
                  </a:lnTo>
                  <a:cubicBezTo>
                    <a:pt x="686" y="251"/>
                    <a:pt x="679" y="211"/>
                    <a:pt x="666" y="17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</p:grp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025CBFE0-48EA-8E80-BF7B-3971770D1698}"/>
              </a:ext>
            </a:extLst>
          </p:cNvPr>
          <p:cNvGrpSpPr/>
          <p:nvPr userDrawn="1"/>
        </p:nvGrpSpPr>
        <p:grpSpPr>
          <a:xfrm>
            <a:off x="830263" y="777875"/>
            <a:ext cx="1665288" cy="287338"/>
            <a:chOff x="830263" y="777875"/>
            <a:chExt cx="1665288" cy="2873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A6B0C2FA-1A38-17D8-096F-76D876B44A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20863" y="809625"/>
              <a:ext cx="119063" cy="188913"/>
            </a:xfrm>
            <a:custGeom>
              <a:avLst/>
              <a:gdLst>
                <a:gd name="T0" fmla="*/ 195 w 724"/>
                <a:gd name="T1" fmla="*/ 316 h 1151"/>
                <a:gd name="T2" fmla="*/ 195 w 724"/>
                <a:gd name="T3" fmla="*/ 316 h 1151"/>
                <a:gd name="T4" fmla="*/ 420 w 724"/>
                <a:gd name="T5" fmla="*/ 149 h 1151"/>
                <a:gd name="T6" fmla="*/ 622 w 724"/>
                <a:gd name="T7" fmla="*/ 180 h 1151"/>
                <a:gd name="T8" fmla="*/ 632 w 724"/>
                <a:gd name="T9" fmla="*/ 20 h 1151"/>
                <a:gd name="T10" fmla="*/ 430 w 724"/>
                <a:gd name="T11" fmla="*/ 0 h 1151"/>
                <a:gd name="T12" fmla="*/ 9 w 724"/>
                <a:gd name="T13" fmla="*/ 332 h 1151"/>
                <a:gd name="T14" fmla="*/ 522 w 724"/>
                <a:gd name="T15" fmla="*/ 787 h 1151"/>
                <a:gd name="T16" fmla="*/ 286 w 724"/>
                <a:gd name="T17" fmla="*/ 995 h 1151"/>
                <a:gd name="T18" fmla="*/ 47 w 724"/>
                <a:gd name="T19" fmla="*/ 947 h 1151"/>
                <a:gd name="T20" fmla="*/ 44 w 724"/>
                <a:gd name="T21" fmla="*/ 1112 h 1151"/>
                <a:gd name="T22" fmla="*/ 269 w 724"/>
                <a:gd name="T23" fmla="*/ 1151 h 1151"/>
                <a:gd name="T24" fmla="*/ 715 w 724"/>
                <a:gd name="T25" fmla="*/ 767 h 1151"/>
                <a:gd name="T26" fmla="*/ 195 w 724"/>
                <a:gd name="T27" fmla="*/ 316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4" h="1151">
                  <a:moveTo>
                    <a:pt x="195" y="316"/>
                  </a:moveTo>
                  <a:lnTo>
                    <a:pt x="195" y="316"/>
                  </a:lnTo>
                  <a:cubicBezTo>
                    <a:pt x="195" y="212"/>
                    <a:pt x="281" y="149"/>
                    <a:pt x="420" y="149"/>
                  </a:cubicBezTo>
                  <a:cubicBezTo>
                    <a:pt x="486" y="149"/>
                    <a:pt x="557" y="160"/>
                    <a:pt x="622" y="180"/>
                  </a:cubicBezTo>
                  <a:lnTo>
                    <a:pt x="632" y="20"/>
                  </a:lnTo>
                  <a:cubicBezTo>
                    <a:pt x="564" y="8"/>
                    <a:pt x="496" y="0"/>
                    <a:pt x="430" y="0"/>
                  </a:cubicBezTo>
                  <a:cubicBezTo>
                    <a:pt x="170" y="0"/>
                    <a:pt x="0" y="140"/>
                    <a:pt x="9" y="332"/>
                  </a:cubicBezTo>
                  <a:cubicBezTo>
                    <a:pt x="25" y="692"/>
                    <a:pt x="494" y="537"/>
                    <a:pt x="522" y="787"/>
                  </a:cubicBezTo>
                  <a:cubicBezTo>
                    <a:pt x="536" y="917"/>
                    <a:pt x="408" y="995"/>
                    <a:pt x="286" y="995"/>
                  </a:cubicBezTo>
                  <a:cubicBezTo>
                    <a:pt x="205" y="995"/>
                    <a:pt x="110" y="970"/>
                    <a:pt x="47" y="947"/>
                  </a:cubicBezTo>
                  <a:lnTo>
                    <a:pt x="44" y="1112"/>
                  </a:lnTo>
                  <a:cubicBezTo>
                    <a:pt x="109" y="1129"/>
                    <a:pt x="188" y="1151"/>
                    <a:pt x="269" y="1151"/>
                  </a:cubicBezTo>
                  <a:cubicBezTo>
                    <a:pt x="536" y="1151"/>
                    <a:pt x="724" y="972"/>
                    <a:pt x="715" y="767"/>
                  </a:cubicBezTo>
                  <a:cubicBezTo>
                    <a:pt x="699" y="418"/>
                    <a:pt x="195" y="539"/>
                    <a:pt x="195" y="31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A080A15E-AC92-07AE-ED02-6E28DD0A39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46313" y="852488"/>
              <a:ext cx="112713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2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935E4AD0-431C-F4BA-3002-044642D550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387476" y="852488"/>
              <a:ext cx="111125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1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F5243C7F-5EC7-A4ED-CBA7-6A224592BA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955801" y="852488"/>
              <a:ext cx="112713" cy="144463"/>
            </a:xfrm>
            <a:custGeom>
              <a:avLst/>
              <a:gdLst>
                <a:gd name="T0" fmla="*/ 532 w 687"/>
                <a:gd name="T1" fmla="*/ 494 h 881"/>
                <a:gd name="T2" fmla="*/ 532 w 687"/>
                <a:gd name="T3" fmla="*/ 494 h 881"/>
                <a:gd name="T4" fmla="*/ 532 w 687"/>
                <a:gd name="T5" fmla="*/ 578 h 881"/>
                <a:gd name="T6" fmla="*/ 332 w 687"/>
                <a:gd name="T7" fmla="*/ 737 h 881"/>
                <a:gd name="T8" fmla="*/ 161 w 687"/>
                <a:gd name="T9" fmla="*/ 663 h 881"/>
                <a:gd name="T10" fmla="*/ 155 w 687"/>
                <a:gd name="T11" fmla="*/ 618 h 881"/>
                <a:gd name="T12" fmla="*/ 321 w 687"/>
                <a:gd name="T13" fmla="*/ 494 h 881"/>
                <a:gd name="T14" fmla="*/ 532 w 687"/>
                <a:gd name="T15" fmla="*/ 494 h 881"/>
                <a:gd name="T16" fmla="*/ 532 w 687"/>
                <a:gd name="T17" fmla="*/ 494 h 881"/>
                <a:gd name="T18" fmla="*/ 140 w 687"/>
                <a:gd name="T19" fmla="*/ 218 h 881"/>
                <a:gd name="T20" fmla="*/ 140 w 687"/>
                <a:gd name="T21" fmla="*/ 218 h 881"/>
                <a:gd name="T22" fmla="*/ 344 w 687"/>
                <a:gd name="T23" fmla="*/ 145 h 881"/>
                <a:gd name="T24" fmla="*/ 532 w 687"/>
                <a:gd name="T25" fmla="*/ 303 h 881"/>
                <a:gd name="T26" fmla="*/ 532 w 687"/>
                <a:gd name="T27" fmla="*/ 356 h 881"/>
                <a:gd name="T28" fmla="*/ 312 w 687"/>
                <a:gd name="T29" fmla="*/ 356 h 881"/>
                <a:gd name="T30" fmla="*/ 0 w 687"/>
                <a:gd name="T31" fmla="*/ 620 h 881"/>
                <a:gd name="T32" fmla="*/ 68 w 687"/>
                <a:gd name="T33" fmla="*/ 798 h 881"/>
                <a:gd name="T34" fmla="*/ 336 w 687"/>
                <a:gd name="T35" fmla="*/ 881 h 881"/>
                <a:gd name="T36" fmla="*/ 433 w 687"/>
                <a:gd name="T37" fmla="*/ 875 h 881"/>
                <a:gd name="T38" fmla="*/ 566 w 687"/>
                <a:gd name="T39" fmla="*/ 829 h 881"/>
                <a:gd name="T40" fmla="*/ 667 w 687"/>
                <a:gd name="T41" fmla="*/ 706 h 881"/>
                <a:gd name="T42" fmla="*/ 687 w 687"/>
                <a:gd name="T43" fmla="*/ 587 h 881"/>
                <a:gd name="T44" fmla="*/ 687 w 687"/>
                <a:gd name="T45" fmla="*/ 295 h 881"/>
                <a:gd name="T46" fmla="*/ 344 w 687"/>
                <a:gd name="T47" fmla="*/ 0 h 881"/>
                <a:gd name="T48" fmla="*/ 31 w 687"/>
                <a:gd name="T49" fmla="*/ 129 h 881"/>
                <a:gd name="T50" fmla="*/ 140 w 687"/>
                <a:gd name="T51" fmla="*/ 218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7" h="881">
                  <a:moveTo>
                    <a:pt x="532" y="494"/>
                  </a:moveTo>
                  <a:lnTo>
                    <a:pt x="532" y="494"/>
                  </a:lnTo>
                  <a:lnTo>
                    <a:pt x="532" y="578"/>
                  </a:lnTo>
                  <a:cubicBezTo>
                    <a:pt x="532" y="692"/>
                    <a:pt x="484" y="737"/>
                    <a:pt x="332" y="737"/>
                  </a:cubicBezTo>
                  <a:cubicBezTo>
                    <a:pt x="181" y="737"/>
                    <a:pt x="167" y="683"/>
                    <a:pt x="161" y="663"/>
                  </a:cubicBezTo>
                  <a:cubicBezTo>
                    <a:pt x="157" y="650"/>
                    <a:pt x="155" y="635"/>
                    <a:pt x="155" y="618"/>
                  </a:cubicBezTo>
                  <a:cubicBezTo>
                    <a:pt x="155" y="509"/>
                    <a:pt x="239" y="494"/>
                    <a:pt x="321" y="494"/>
                  </a:cubicBezTo>
                  <a:lnTo>
                    <a:pt x="532" y="494"/>
                  </a:lnTo>
                  <a:lnTo>
                    <a:pt x="532" y="494"/>
                  </a:lnTo>
                  <a:close/>
                  <a:moveTo>
                    <a:pt x="140" y="218"/>
                  </a:moveTo>
                  <a:lnTo>
                    <a:pt x="140" y="218"/>
                  </a:lnTo>
                  <a:cubicBezTo>
                    <a:pt x="193" y="161"/>
                    <a:pt x="247" y="145"/>
                    <a:pt x="344" y="145"/>
                  </a:cubicBezTo>
                  <a:cubicBezTo>
                    <a:pt x="479" y="145"/>
                    <a:pt x="532" y="189"/>
                    <a:pt x="532" y="303"/>
                  </a:cubicBezTo>
                  <a:lnTo>
                    <a:pt x="532" y="356"/>
                  </a:lnTo>
                  <a:lnTo>
                    <a:pt x="312" y="356"/>
                  </a:lnTo>
                  <a:cubicBezTo>
                    <a:pt x="117" y="356"/>
                    <a:pt x="0" y="454"/>
                    <a:pt x="0" y="620"/>
                  </a:cubicBezTo>
                  <a:cubicBezTo>
                    <a:pt x="0" y="690"/>
                    <a:pt x="25" y="756"/>
                    <a:pt x="68" y="798"/>
                  </a:cubicBezTo>
                  <a:cubicBezTo>
                    <a:pt x="126" y="858"/>
                    <a:pt x="193" y="881"/>
                    <a:pt x="336" y="881"/>
                  </a:cubicBezTo>
                  <a:cubicBezTo>
                    <a:pt x="378" y="881"/>
                    <a:pt x="404" y="879"/>
                    <a:pt x="433" y="875"/>
                  </a:cubicBezTo>
                  <a:cubicBezTo>
                    <a:pt x="491" y="867"/>
                    <a:pt x="535" y="852"/>
                    <a:pt x="566" y="829"/>
                  </a:cubicBezTo>
                  <a:cubicBezTo>
                    <a:pt x="614" y="800"/>
                    <a:pt x="648" y="758"/>
                    <a:pt x="667" y="706"/>
                  </a:cubicBezTo>
                  <a:cubicBezTo>
                    <a:pt x="680" y="671"/>
                    <a:pt x="687" y="631"/>
                    <a:pt x="687" y="587"/>
                  </a:cubicBezTo>
                  <a:lnTo>
                    <a:pt x="687" y="295"/>
                  </a:lnTo>
                  <a:cubicBezTo>
                    <a:pt x="687" y="38"/>
                    <a:pt x="472" y="0"/>
                    <a:pt x="344" y="0"/>
                  </a:cubicBezTo>
                  <a:cubicBezTo>
                    <a:pt x="219" y="0"/>
                    <a:pt x="129" y="17"/>
                    <a:pt x="31" y="129"/>
                  </a:cubicBezTo>
                  <a:lnTo>
                    <a:pt x="140" y="21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62F00E4F-FC7F-314A-0E13-7733859C5C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8551" y="811213"/>
              <a:ext cx="28575" cy="184150"/>
            </a:xfrm>
            <a:custGeom>
              <a:avLst/>
              <a:gdLst>
                <a:gd name="T0" fmla="*/ 0 w 177"/>
                <a:gd name="T1" fmla="*/ 0 h 1118"/>
                <a:gd name="T2" fmla="*/ 0 w 177"/>
                <a:gd name="T3" fmla="*/ 0 h 1118"/>
                <a:gd name="T4" fmla="*/ 177 w 177"/>
                <a:gd name="T5" fmla="*/ 0 h 1118"/>
                <a:gd name="T6" fmla="*/ 177 w 177"/>
                <a:gd name="T7" fmla="*/ 1118 h 1118"/>
                <a:gd name="T8" fmla="*/ 0 w 177"/>
                <a:gd name="T9" fmla="*/ 1118 h 1118"/>
                <a:gd name="T10" fmla="*/ 0 w 177"/>
                <a:gd name="T11" fmla="*/ 0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1118">
                  <a:moveTo>
                    <a:pt x="0" y="0"/>
                  </a:moveTo>
                  <a:lnTo>
                    <a:pt x="0" y="0"/>
                  </a:lnTo>
                  <a:lnTo>
                    <a:pt x="177" y="0"/>
                  </a:lnTo>
                  <a:lnTo>
                    <a:pt x="177" y="1118"/>
                  </a:lnTo>
                  <a:lnTo>
                    <a:pt x="0" y="1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B3C32630-1D0D-9299-FDBC-E15A3666BA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093913" y="852488"/>
              <a:ext cx="133350" cy="212725"/>
            </a:xfrm>
            <a:custGeom>
              <a:avLst/>
              <a:gdLst>
                <a:gd name="T0" fmla="*/ 367 w 816"/>
                <a:gd name="T1" fmla="*/ 133 h 1290"/>
                <a:gd name="T2" fmla="*/ 367 w 816"/>
                <a:gd name="T3" fmla="*/ 133 h 1290"/>
                <a:gd name="T4" fmla="*/ 552 w 816"/>
                <a:gd name="T5" fmla="*/ 310 h 1290"/>
                <a:gd name="T6" fmla="*/ 365 w 816"/>
                <a:gd name="T7" fmla="*/ 483 h 1290"/>
                <a:gd name="T8" fmla="*/ 176 w 816"/>
                <a:gd name="T9" fmla="*/ 309 h 1290"/>
                <a:gd name="T10" fmla="*/ 367 w 816"/>
                <a:gd name="T11" fmla="*/ 133 h 1290"/>
                <a:gd name="T12" fmla="*/ 367 w 816"/>
                <a:gd name="T13" fmla="*/ 133 h 1290"/>
                <a:gd name="T14" fmla="*/ 501 w 816"/>
                <a:gd name="T15" fmla="*/ 714 h 1290"/>
                <a:gd name="T16" fmla="*/ 501 w 816"/>
                <a:gd name="T17" fmla="*/ 714 h 1290"/>
                <a:gd name="T18" fmla="*/ 358 w 816"/>
                <a:gd name="T19" fmla="*/ 725 h 1290"/>
                <a:gd name="T20" fmla="*/ 218 w 816"/>
                <a:gd name="T21" fmla="*/ 663 h 1290"/>
                <a:gd name="T22" fmla="*/ 267 w 816"/>
                <a:gd name="T23" fmla="*/ 601 h 1290"/>
                <a:gd name="T24" fmla="*/ 363 w 816"/>
                <a:gd name="T25" fmla="*/ 609 h 1290"/>
                <a:gd name="T26" fmla="*/ 726 w 816"/>
                <a:gd name="T27" fmla="*/ 299 h 1290"/>
                <a:gd name="T28" fmla="*/ 683 w 816"/>
                <a:gd name="T29" fmla="*/ 148 h 1290"/>
                <a:gd name="T30" fmla="*/ 805 w 816"/>
                <a:gd name="T31" fmla="*/ 147 h 1290"/>
                <a:gd name="T32" fmla="*/ 805 w 816"/>
                <a:gd name="T33" fmla="*/ 1 h 1290"/>
                <a:gd name="T34" fmla="*/ 754 w 816"/>
                <a:gd name="T35" fmla="*/ 0 h 1290"/>
                <a:gd name="T36" fmla="*/ 748 w 816"/>
                <a:gd name="T37" fmla="*/ 0 h 1290"/>
                <a:gd name="T38" fmla="*/ 736 w 816"/>
                <a:gd name="T39" fmla="*/ 0 h 1290"/>
                <a:gd name="T40" fmla="*/ 648 w 816"/>
                <a:gd name="T41" fmla="*/ 6 h 1290"/>
                <a:gd name="T42" fmla="*/ 568 w 816"/>
                <a:gd name="T43" fmla="*/ 39 h 1290"/>
                <a:gd name="T44" fmla="*/ 519 w 816"/>
                <a:gd name="T45" fmla="*/ 20 h 1290"/>
                <a:gd name="T46" fmla="*/ 375 w 816"/>
                <a:gd name="T47" fmla="*/ 0 h 1290"/>
                <a:gd name="T48" fmla="*/ 0 w 816"/>
                <a:gd name="T49" fmla="*/ 326 h 1290"/>
                <a:gd name="T50" fmla="*/ 125 w 816"/>
                <a:gd name="T51" fmla="*/ 562 h 1290"/>
                <a:gd name="T52" fmla="*/ 24 w 816"/>
                <a:gd name="T53" fmla="*/ 707 h 1290"/>
                <a:gd name="T54" fmla="*/ 115 w 816"/>
                <a:gd name="T55" fmla="*/ 860 h 1290"/>
                <a:gd name="T56" fmla="*/ 315 w 816"/>
                <a:gd name="T57" fmla="*/ 874 h 1290"/>
                <a:gd name="T58" fmla="*/ 459 w 816"/>
                <a:gd name="T59" fmla="*/ 856 h 1290"/>
                <a:gd name="T60" fmla="*/ 633 w 816"/>
                <a:gd name="T61" fmla="*/ 976 h 1290"/>
                <a:gd name="T62" fmla="*/ 381 w 816"/>
                <a:gd name="T63" fmla="*/ 1152 h 1290"/>
                <a:gd name="T64" fmla="*/ 150 w 816"/>
                <a:gd name="T65" fmla="*/ 1021 h 1290"/>
                <a:gd name="T66" fmla="*/ 149 w 816"/>
                <a:gd name="T67" fmla="*/ 999 h 1290"/>
                <a:gd name="T68" fmla="*/ 13 w 816"/>
                <a:gd name="T69" fmla="*/ 999 h 1290"/>
                <a:gd name="T70" fmla="*/ 15 w 816"/>
                <a:gd name="T71" fmla="*/ 1048 h 1290"/>
                <a:gd name="T72" fmla="*/ 369 w 816"/>
                <a:gd name="T73" fmla="*/ 1283 h 1290"/>
                <a:gd name="T74" fmla="*/ 811 w 816"/>
                <a:gd name="T75" fmla="*/ 947 h 1290"/>
                <a:gd name="T76" fmla="*/ 501 w 816"/>
                <a:gd name="T77" fmla="*/ 714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6" h="1290">
                  <a:moveTo>
                    <a:pt x="367" y="133"/>
                  </a:moveTo>
                  <a:lnTo>
                    <a:pt x="367" y="133"/>
                  </a:lnTo>
                  <a:cubicBezTo>
                    <a:pt x="483" y="133"/>
                    <a:pt x="552" y="175"/>
                    <a:pt x="552" y="310"/>
                  </a:cubicBezTo>
                  <a:cubicBezTo>
                    <a:pt x="552" y="437"/>
                    <a:pt x="478" y="483"/>
                    <a:pt x="365" y="483"/>
                  </a:cubicBezTo>
                  <a:cubicBezTo>
                    <a:pt x="227" y="483"/>
                    <a:pt x="176" y="437"/>
                    <a:pt x="176" y="309"/>
                  </a:cubicBezTo>
                  <a:cubicBezTo>
                    <a:pt x="176" y="193"/>
                    <a:pt x="231" y="133"/>
                    <a:pt x="367" y="133"/>
                  </a:cubicBezTo>
                  <a:lnTo>
                    <a:pt x="367" y="133"/>
                  </a:lnTo>
                  <a:close/>
                  <a:moveTo>
                    <a:pt x="501" y="714"/>
                  </a:moveTo>
                  <a:lnTo>
                    <a:pt x="501" y="714"/>
                  </a:lnTo>
                  <a:lnTo>
                    <a:pt x="358" y="725"/>
                  </a:lnTo>
                  <a:cubicBezTo>
                    <a:pt x="252" y="741"/>
                    <a:pt x="216" y="730"/>
                    <a:pt x="218" y="663"/>
                  </a:cubicBezTo>
                  <a:cubicBezTo>
                    <a:pt x="219" y="639"/>
                    <a:pt x="233" y="614"/>
                    <a:pt x="267" y="601"/>
                  </a:cubicBezTo>
                  <a:cubicBezTo>
                    <a:pt x="292" y="606"/>
                    <a:pt x="331" y="609"/>
                    <a:pt x="363" y="609"/>
                  </a:cubicBezTo>
                  <a:cubicBezTo>
                    <a:pt x="599" y="609"/>
                    <a:pt x="726" y="481"/>
                    <a:pt x="726" y="299"/>
                  </a:cubicBezTo>
                  <a:cubicBezTo>
                    <a:pt x="726" y="250"/>
                    <a:pt x="711" y="196"/>
                    <a:pt x="683" y="148"/>
                  </a:cubicBezTo>
                  <a:cubicBezTo>
                    <a:pt x="712" y="143"/>
                    <a:pt x="755" y="141"/>
                    <a:pt x="805" y="147"/>
                  </a:cubicBezTo>
                  <a:lnTo>
                    <a:pt x="805" y="1"/>
                  </a:lnTo>
                  <a:cubicBezTo>
                    <a:pt x="789" y="0"/>
                    <a:pt x="772" y="0"/>
                    <a:pt x="754" y="0"/>
                  </a:cubicBezTo>
                  <a:lnTo>
                    <a:pt x="748" y="0"/>
                  </a:lnTo>
                  <a:lnTo>
                    <a:pt x="736" y="0"/>
                  </a:lnTo>
                  <a:cubicBezTo>
                    <a:pt x="706" y="0"/>
                    <a:pt x="677" y="2"/>
                    <a:pt x="648" y="6"/>
                  </a:cubicBezTo>
                  <a:cubicBezTo>
                    <a:pt x="610" y="11"/>
                    <a:pt x="588" y="21"/>
                    <a:pt x="568" y="39"/>
                  </a:cubicBezTo>
                  <a:cubicBezTo>
                    <a:pt x="557" y="33"/>
                    <a:pt x="531" y="23"/>
                    <a:pt x="519" y="20"/>
                  </a:cubicBezTo>
                  <a:cubicBezTo>
                    <a:pt x="491" y="15"/>
                    <a:pt x="426" y="0"/>
                    <a:pt x="375" y="0"/>
                  </a:cubicBezTo>
                  <a:cubicBezTo>
                    <a:pt x="135" y="0"/>
                    <a:pt x="0" y="148"/>
                    <a:pt x="0" y="326"/>
                  </a:cubicBezTo>
                  <a:cubicBezTo>
                    <a:pt x="0" y="430"/>
                    <a:pt x="43" y="516"/>
                    <a:pt x="125" y="562"/>
                  </a:cubicBezTo>
                  <a:cubicBezTo>
                    <a:pt x="66" y="587"/>
                    <a:pt x="24" y="646"/>
                    <a:pt x="24" y="707"/>
                  </a:cubicBezTo>
                  <a:cubicBezTo>
                    <a:pt x="24" y="778"/>
                    <a:pt x="63" y="836"/>
                    <a:pt x="115" y="860"/>
                  </a:cubicBezTo>
                  <a:cubicBezTo>
                    <a:pt x="192" y="895"/>
                    <a:pt x="315" y="874"/>
                    <a:pt x="315" y="874"/>
                  </a:cubicBezTo>
                  <a:lnTo>
                    <a:pt x="459" y="856"/>
                  </a:lnTo>
                  <a:cubicBezTo>
                    <a:pt x="554" y="844"/>
                    <a:pt x="631" y="904"/>
                    <a:pt x="633" y="976"/>
                  </a:cubicBezTo>
                  <a:cubicBezTo>
                    <a:pt x="636" y="1067"/>
                    <a:pt x="538" y="1152"/>
                    <a:pt x="381" y="1152"/>
                  </a:cubicBezTo>
                  <a:cubicBezTo>
                    <a:pt x="176" y="1152"/>
                    <a:pt x="152" y="1110"/>
                    <a:pt x="150" y="1021"/>
                  </a:cubicBezTo>
                  <a:cubicBezTo>
                    <a:pt x="149" y="1016"/>
                    <a:pt x="149" y="1004"/>
                    <a:pt x="149" y="999"/>
                  </a:cubicBezTo>
                  <a:lnTo>
                    <a:pt x="13" y="999"/>
                  </a:lnTo>
                  <a:cubicBezTo>
                    <a:pt x="13" y="999"/>
                    <a:pt x="14" y="1031"/>
                    <a:pt x="15" y="1048"/>
                  </a:cubicBezTo>
                  <a:cubicBezTo>
                    <a:pt x="20" y="1210"/>
                    <a:pt x="149" y="1290"/>
                    <a:pt x="369" y="1283"/>
                  </a:cubicBezTo>
                  <a:cubicBezTo>
                    <a:pt x="638" y="1275"/>
                    <a:pt x="816" y="1126"/>
                    <a:pt x="811" y="947"/>
                  </a:cubicBezTo>
                  <a:cubicBezTo>
                    <a:pt x="806" y="790"/>
                    <a:pt x="684" y="708"/>
                    <a:pt x="501" y="714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34B9B5A1-332F-A7B1-3D53-B21F39BAF6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8576" y="852488"/>
              <a:ext cx="69850" cy="142875"/>
            </a:xfrm>
            <a:custGeom>
              <a:avLst/>
              <a:gdLst>
                <a:gd name="T0" fmla="*/ 355 w 426"/>
                <a:gd name="T1" fmla="*/ 1 h 870"/>
                <a:gd name="T2" fmla="*/ 355 w 426"/>
                <a:gd name="T3" fmla="*/ 1 h 870"/>
                <a:gd name="T4" fmla="*/ 263 w 426"/>
                <a:gd name="T5" fmla="*/ 7 h 870"/>
                <a:gd name="T6" fmla="*/ 125 w 426"/>
                <a:gd name="T7" fmla="*/ 54 h 870"/>
                <a:gd name="T8" fmla="*/ 21 w 426"/>
                <a:gd name="T9" fmla="*/ 182 h 870"/>
                <a:gd name="T10" fmla="*/ 0 w 426"/>
                <a:gd name="T11" fmla="*/ 306 h 870"/>
                <a:gd name="T12" fmla="*/ 0 w 426"/>
                <a:gd name="T13" fmla="*/ 870 h 870"/>
                <a:gd name="T14" fmla="*/ 160 w 426"/>
                <a:gd name="T15" fmla="*/ 870 h 870"/>
                <a:gd name="T16" fmla="*/ 160 w 426"/>
                <a:gd name="T17" fmla="*/ 314 h 870"/>
                <a:gd name="T18" fmla="*/ 354 w 426"/>
                <a:gd name="T19" fmla="*/ 151 h 870"/>
                <a:gd name="T20" fmla="*/ 426 w 426"/>
                <a:gd name="T21" fmla="*/ 153 h 870"/>
                <a:gd name="T22" fmla="*/ 426 w 426"/>
                <a:gd name="T23" fmla="*/ 2 h 870"/>
                <a:gd name="T24" fmla="*/ 355 w 426"/>
                <a:gd name="T25" fmla="*/ 1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6" h="870">
                  <a:moveTo>
                    <a:pt x="355" y="1"/>
                  </a:moveTo>
                  <a:lnTo>
                    <a:pt x="355" y="1"/>
                  </a:lnTo>
                  <a:cubicBezTo>
                    <a:pt x="323" y="1"/>
                    <a:pt x="293" y="3"/>
                    <a:pt x="263" y="7"/>
                  </a:cubicBezTo>
                  <a:cubicBezTo>
                    <a:pt x="203" y="15"/>
                    <a:pt x="158" y="31"/>
                    <a:pt x="125" y="54"/>
                  </a:cubicBezTo>
                  <a:cubicBezTo>
                    <a:pt x="76" y="85"/>
                    <a:pt x="40" y="128"/>
                    <a:pt x="21" y="182"/>
                  </a:cubicBezTo>
                  <a:cubicBezTo>
                    <a:pt x="7" y="218"/>
                    <a:pt x="0" y="260"/>
                    <a:pt x="0" y="306"/>
                  </a:cubicBezTo>
                  <a:lnTo>
                    <a:pt x="0" y="870"/>
                  </a:lnTo>
                  <a:lnTo>
                    <a:pt x="160" y="870"/>
                  </a:lnTo>
                  <a:lnTo>
                    <a:pt x="160" y="314"/>
                  </a:lnTo>
                  <a:cubicBezTo>
                    <a:pt x="160" y="196"/>
                    <a:pt x="215" y="151"/>
                    <a:pt x="354" y="151"/>
                  </a:cubicBezTo>
                  <a:cubicBezTo>
                    <a:pt x="354" y="151"/>
                    <a:pt x="393" y="149"/>
                    <a:pt x="426" y="153"/>
                  </a:cubicBezTo>
                  <a:lnTo>
                    <a:pt x="426" y="2"/>
                  </a:lnTo>
                  <a:cubicBezTo>
                    <a:pt x="401" y="0"/>
                    <a:pt x="355" y="1"/>
                    <a:pt x="355" y="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CB3C1270-1FA1-2D72-471D-36F52600C33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57288" y="811213"/>
              <a:ext cx="112713" cy="185738"/>
            </a:xfrm>
            <a:custGeom>
              <a:avLst/>
              <a:gdLst>
                <a:gd name="T0" fmla="*/ 499 w 686"/>
                <a:gd name="T1" fmla="*/ 440 h 1129"/>
                <a:gd name="T2" fmla="*/ 499 w 686"/>
                <a:gd name="T3" fmla="*/ 440 h 1129"/>
                <a:gd name="T4" fmla="*/ 514 w 686"/>
                <a:gd name="T5" fmla="*/ 462 h 1129"/>
                <a:gd name="T6" fmla="*/ 532 w 686"/>
                <a:gd name="T7" fmla="*/ 551 h 1129"/>
                <a:gd name="T8" fmla="*/ 532 w 686"/>
                <a:gd name="T9" fmla="*/ 826 h 1129"/>
                <a:gd name="T10" fmla="*/ 343 w 686"/>
                <a:gd name="T11" fmla="*/ 984 h 1129"/>
                <a:gd name="T12" fmla="*/ 155 w 686"/>
                <a:gd name="T13" fmla="*/ 826 h 1129"/>
                <a:gd name="T14" fmla="*/ 155 w 686"/>
                <a:gd name="T15" fmla="*/ 551 h 1129"/>
                <a:gd name="T16" fmla="*/ 186 w 686"/>
                <a:gd name="T17" fmla="*/ 440 h 1129"/>
                <a:gd name="T18" fmla="*/ 499 w 686"/>
                <a:gd name="T19" fmla="*/ 440 h 1129"/>
                <a:gd name="T20" fmla="*/ 499 w 686"/>
                <a:gd name="T21" fmla="*/ 440 h 1129"/>
                <a:gd name="T22" fmla="*/ 514 w 686"/>
                <a:gd name="T23" fmla="*/ 0 h 1129"/>
                <a:gd name="T24" fmla="*/ 514 w 686"/>
                <a:gd name="T25" fmla="*/ 0 h 1129"/>
                <a:gd name="T26" fmla="*/ 514 w 686"/>
                <a:gd name="T27" fmla="*/ 274 h 1129"/>
                <a:gd name="T28" fmla="*/ 342 w 686"/>
                <a:gd name="T29" fmla="*/ 248 h 1129"/>
                <a:gd name="T30" fmla="*/ 0 w 686"/>
                <a:gd name="T31" fmla="*/ 543 h 1129"/>
                <a:gd name="T32" fmla="*/ 0 w 686"/>
                <a:gd name="T33" fmla="*/ 855 h 1129"/>
                <a:gd name="T34" fmla="*/ 74 w 686"/>
                <a:gd name="T35" fmla="*/ 1040 h 1129"/>
                <a:gd name="T36" fmla="*/ 353 w 686"/>
                <a:gd name="T37" fmla="*/ 1129 h 1129"/>
                <a:gd name="T38" fmla="*/ 686 w 686"/>
                <a:gd name="T39" fmla="*/ 835 h 1129"/>
                <a:gd name="T40" fmla="*/ 686 w 686"/>
                <a:gd name="T41" fmla="*/ 0 h 1129"/>
                <a:gd name="T42" fmla="*/ 514 w 686"/>
                <a:gd name="T43" fmla="*/ 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86" h="1129">
                  <a:moveTo>
                    <a:pt x="499" y="440"/>
                  </a:moveTo>
                  <a:lnTo>
                    <a:pt x="499" y="440"/>
                  </a:lnTo>
                  <a:cubicBezTo>
                    <a:pt x="505" y="447"/>
                    <a:pt x="510" y="454"/>
                    <a:pt x="514" y="462"/>
                  </a:cubicBezTo>
                  <a:cubicBezTo>
                    <a:pt x="526" y="485"/>
                    <a:pt x="532" y="514"/>
                    <a:pt x="532" y="551"/>
                  </a:cubicBezTo>
                  <a:lnTo>
                    <a:pt x="532" y="826"/>
                  </a:lnTo>
                  <a:cubicBezTo>
                    <a:pt x="532" y="939"/>
                    <a:pt x="480" y="984"/>
                    <a:pt x="343" y="984"/>
                  </a:cubicBezTo>
                  <a:cubicBezTo>
                    <a:pt x="206" y="984"/>
                    <a:pt x="159" y="937"/>
                    <a:pt x="155" y="826"/>
                  </a:cubicBezTo>
                  <a:cubicBezTo>
                    <a:pt x="150" y="704"/>
                    <a:pt x="152" y="605"/>
                    <a:pt x="155" y="551"/>
                  </a:cubicBezTo>
                  <a:cubicBezTo>
                    <a:pt x="157" y="502"/>
                    <a:pt x="164" y="466"/>
                    <a:pt x="186" y="440"/>
                  </a:cubicBezTo>
                  <a:cubicBezTo>
                    <a:pt x="236" y="381"/>
                    <a:pt x="430" y="371"/>
                    <a:pt x="499" y="440"/>
                  </a:cubicBezTo>
                  <a:lnTo>
                    <a:pt x="499" y="440"/>
                  </a:lnTo>
                  <a:close/>
                  <a:moveTo>
                    <a:pt x="514" y="0"/>
                  </a:moveTo>
                  <a:lnTo>
                    <a:pt x="514" y="0"/>
                  </a:lnTo>
                  <a:lnTo>
                    <a:pt x="514" y="274"/>
                  </a:lnTo>
                  <a:cubicBezTo>
                    <a:pt x="463" y="254"/>
                    <a:pt x="406" y="248"/>
                    <a:pt x="342" y="248"/>
                  </a:cubicBezTo>
                  <a:cubicBezTo>
                    <a:pt x="214" y="248"/>
                    <a:pt x="0" y="286"/>
                    <a:pt x="0" y="543"/>
                  </a:cubicBezTo>
                  <a:cubicBezTo>
                    <a:pt x="0" y="543"/>
                    <a:pt x="0" y="852"/>
                    <a:pt x="0" y="855"/>
                  </a:cubicBezTo>
                  <a:cubicBezTo>
                    <a:pt x="0" y="926"/>
                    <a:pt x="31" y="997"/>
                    <a:pt x="74" y="1040"/>
                  </a:cubicBezTo>
                  <a:cubicBezTo>
                    <a:pt x="122" y="1088"/>
                    <a:pt x="192" y="1129"/>
                    <a:pt x="353" y="1129"/>
                  </a:cubicBezTo>
                  <a:cubicBezTo>
                    <a:pt x="515" y="1129"/>
                    <a:pt x="686" y="1060"/>
                    <a:pt x="686" y="835"/>
                  </a:cubicBezTo>
                  <a:cubicBezTo>
                    <a:pt x="686" y="829"/>
                    <a:pt x="686" y="0"/>
                    <a:pt x="686" y="0"/>
                  </a:cubicBezTo>
                  <a:lnTo>
                    <a:pt x="51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6903BC5B-BFDB-F5F1-CA17-2C39BE2A6C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0263" y="811213"/>
              <a:ext cx="234950" cy="184150"/>
            </a:xfrm>
            <a:custGeom>
              <a:avLst/>
              <a:gdLst>
                <a:gd name="T0" fmla="*/ 512 w 1431"/>
                <a:gd name="T1" fmla="*/ 483 h 1118"/>
                <a:gd name="T2" fmla="*/ 512 w 1431"/>
                <a:gd name="T3" fmla="*/ 483 h 1118"/>
                <a:gd name="T4" fmla="*/ 594 w 1431"/>
                <a:gd name="T5" fmla="*/ 321 h 1118"/>
                <a:gd name="T6" fmla="*/ 796 w 1431"/>
                <a:gd name="T7" fmla="*/ 152 h 1118"/>
                <a:gd name="T8" fmla="*/ 842 w 1431"/>
                <a:gd name="T9" fmla="*/ 152 h 1118"/>
                <a:gd name="T10" fmla="*/ 842 w 1431"/>
                <a:gd name="T11" fmla="*/ 483 h 1118"/>
                <a:gd name="T12" fmla="*/ 512 w 1431"/>
                <a:gd name="T13" fmla="*/ 483 h 1118"/>
                <a:gd name="T14" fmla="*/ 512 w 1431"/>
                <a:gd name="T15" fmla="*/ 483 h 1118"/>
                <a:gd name="T16" fmla="*/ 1189 w 1431"/>
                <a:gd name="T17" fmla="*/ 964 h 1118"/>
                <a:gd name="T18" fmla="*/ 1189 w 1431"/>
                <a:gd name="T19" fmla="*/ 964 h 1118"/>
                <a:gd name="T20" fmla="*/ 1017 w 1431"/>
                <a:gd name="T21" fmla="*/ 829 h 1118"/>
                <a:gd name="T22" fmla="*/ 1017 w 1431"/>
                <a:gd name="T23" fmla="*/ 631 h 1118"/>
                <a:gd name="T24" fmla="*/ 1403 w 1431"/>
                <a:gd name="T25" fmla="*/ 631 h 1118"/>
                <a:gd name="T26" fmla="*/ 1403 w 1431"/>
                <a:gd name="T27" fmla="*/ 483 h 1118"/>
                <a:gd name="T28" fmla="*/ 1017 w 1431"/>
                <a:gd name="T29" fmla="*/ 483 h 1118"/>
                <a:gd name="T30" fmla="*/ 1017 w 1431"/>
                <a:gd name="T31" fmla="*/ 151 h 1118"/>
                <a:gd name="T32" fmla="*/ 1403 w 1431"/>
                <a:gd name="T33" fmla="*/ 151 h 1118"/>
                <a:gd name="T34" fmla="*/ 1403 w 1431"/>
                <a:gd name="T35" fmla="*/ 0 h 1118"/>
                <a:gd name="T36" fmla="*/ 803 w 1431"/>
                <a:gd name="T37" fmla="*/ 0 h 1118"/>
                <a:gd name="T38" fmla="*/ 443 w 1431"/>
                <a:gd name="T39" fmla="*/ 263 h 1118"/>
                <a:gd name="T40" fmla="*/ 0 w 1431"/>
                <a:gd name="T41" fmla="*/ 1118 h 1118"/>
                <a:gd name="T42" fmla="*/ 192 w 1431"/>
                <a:gd name="T43" fmla="*/ 1118 h 1118"/>
                <a:gd name="T44" fmla="*/ 440 w 1431"/>
                <a:gd name="T45" fmla="*/ 625 h 1118"/>
                <a:gd name="T46" fmla="*/ 842 w 1431"/>
                <a:gd name="T47" fmla="*/ 625 h 1118"/>
                <a:gd name="T48" fmla="*/ 842 w 1431"/>
                <a:gd name="T49" fmla="*/ 856 h 1118"/>
                <a:gd name="T50" fmla="*/ 909 w 1431"/>
                <a:gd name="T51" fmla="*/ 1035 h 1118"/>
                <a:gd name="T52" fmla="*/ 1107 w 1431"/>
                <a:gd name="T53" fmla="*/ 1118 h 1118"/>
                <a:gd name="T54" fmla="*/ 1431 w 1431"/>
                <a:gd name="T55" fmla="*/ 1118 h 1118"/>
                <a:gd name="T56" fmla="*/ 1431 w 1431"/>
                <a:gd name="T57" fmla="*/ 964 h 1118"/>
                <a:gd name="T58" fmla="*/ 1189 w 1431"/>
                <a:gd name="T59" fmla="*/ 964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31" h="1118">
                  <a:moveTo>
                    <a:pt x="512" y="483"/>
                  </a:moveTo>
                  <a:lnTo>
                    <a:pt x="512" y="483"/>
                  </a:lnTo>
                  <a:lnTo>
                    <a:pt x="594" y="321"/>
                  </a:lnTo>
                  <a:cubicBezTo>
                    <a:pt x="654" y="201"/>
                    <a:pt x="722" y="152"/>
                    <a:pt x="796" y="152"/>
                  </a:cubicBezTo>
                  <a:lnTo>
                    <a:pt x="842" y="152"/>
                  </a:lnTo>
                  <a:lnTo>
                    <a:pt x="842" y="483"/>
                  </a:lnTo>
                  <a:lnTo>
                    <a:pt x="512" y="483"/>
                  </a:lnTo>
                  <a:lnTo>
                    <a:pt x="512" y="483"/>
                  </a:lnTo>
                  <a:close/>
                  <a:moveTo>
                    <a:pt x="1189" y="964"/>
                  </a:moveTo>
                  <a:lnTo>
                    <a:pt x="1189" y="964"/>
                  </a:lnTo>
                  <a:cubicBezTo>
                    <a:pt x="1065" y="960"/>
                    <a:pt x="1022" y="922"/>
                    <a:pt x="1017" y="829"/>
                  </a:cubicBezTo>
                  <a:lnTo>
                    <a:pt x="1017" y="631"/>
                  </a:lnTo>
                  <a:lnTo>
                    <a:pt x="1403" y="631"/>
                  </a:lnTo>
                  <a:lnTo>
                    <a:pt x="1403" y="483"/>
                  </a:lnTo>
                  <a:lnTo>
                    <a:pt x="1017" y="483"/>
                  </a:lnTo>
                  <a:lnTo>
                    <a:pt x="1017" y="151"/>
                  </a:lnTo>
                  <a:lnTo>
                    <a:pt x="1403" y="151"/>
                  </a:lnTo>
                  <a:lnTo>
                    <a:pt x="1403" y="0"/>
                  </a:lnTo>
                  <a:lnTo>
                    <a:pt x="803" y="0"/>
                  </a:lnTo>
                  <a:cubicBezTo>
                    <a:pt x="628" y="3"/>
                    <a:pt x="544" y="68"/>
                    <a:pt x="443" y="263"/>
                  </a:cubicBezTo>
                  <a:lnTo>
                    <a:pt x="0" y="1118"/>
                  </a:lnTo>
                  <a:lnTo>
                    <a:pt x="192" y="1118"/>
                  </a:lnTo>
                  <a:lnTo>
                    <a:pt x="440" y="625"/>
                  </a:lnTo>
                  <a:lnTo>
                    <a:pt x="842" y="625"/>
                  </a:lnTo>
                  <a:lnTo>
                    <a:pt x="842" y="856"/>
                  </a:lnTo>
                  <a:cubicBezTo>
                    <a:pt x="842" y="927"/>
                    <a:pt x="866" y="992"/>
                    <a:pt x="909" y="1035"/>
                  </a:cubicBezTo>
                  <a:cubicBezTo>
                    <a:pt x="957" y="1084"/>
                    <a:pt x="1036" y="1118"/>
                    <a:pt x="1107" y="1118"/>
                  </a:cubicBezTo>
                  <a:lnTo>
                    <a:pt x="1431" y="1118"/>
                  </a:lnTo>
                  <a:lnTo>
                    <a:pt x="1431" y="964"/>
                  </a:lnTo>
                  <a:lnTo>
                    <a:pt x="1189" y="9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  <p:sp>
          <p:nvSpPr>
            <p:cNvPr id="26" name="Kombinationstegning: figur 25">
              <a:extLst>
                <a:ext uri="{FF2B5EF4-FFF2-40B4-BE49-F238E27FC236}">
                  <a16:creationId xmlns:a16="http://schemas.microsoft.com/office/drawing/2014/main" id="{C629F577-80D7-02C9-A43A-C382652408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6701" y="777875"/>
              <a:ext cx="252413" cy="252413"/>
            </a:xfrm>
            <a:custGeom>
              <a:avLst/>
              <a:gdLst>
                <a:gd name="connsiteX0" fmla="*/ 129802 w 252413"/>
                <a:gd name="connsiteY0" fmla="*/ 32470 h 252413"/>
                <a:gd name="connsiteX1" fmla="*/ 127677 w 252413"/>
                <a:gd name="connsiteY1" fmla="*/ 32800 h 252413"/>
                <a:gd name="connsiteX2" fmla="*/ 125389 w 252413"/>
                <a:gd name="connsiteY2" fmla="*/ 32965 h 252413"/>
                <a:gd name="connsiteX3" fmla="*/ 124409 w 252413"/>
                <a:gd name="connsiteY3" fmla="*/ 33129 h 252413"/>
                <a:gd name="connsiteX4" fmla="*/ 121467 w 252413"/>
                <a:gd name="connsiteY4" fmla="*/ 33624 h 252413"/>
                <a:gd name="connsiteX5" fmla="*/ 117055 w 252413"/>
                <a:gd name="connsiteY5" fmla="*/ 34777 h 252413"/>
                <a:gd name="connsiteX6" fmla="*/ 115421 w 252413"/>
                <a:gd name="connsiteY6" fmla="*/ 35272 h 252413"/>
                <a:gd name="connsiteX7" fmla="*/ 114440 w 252413"/>
                <a:gd name="connsiteY7" fmla="*/ 36590 h 252413"/>
                <a:gd name="connsiteX8" fmla="*/ 116075 w 252413"/>
                <a:gd name="connsiteY8" fmla="*/ 38238 h 252413"/>
                <a:gd name="connsiteX9" fmla="*/ 117382 w 252413"/>
                <a:gd name="connsiteY9" fmla="*/ 38403 h 252413"/>
                <a:gd name="connsiteX10" fmla="*/ 125389 w 252413"/>
                <a:gd name="connsiteY10" fmla="*/ 40051 h 252413"/>
                <a:gd name="connsiteX11" fmla="*/ 127677 w 252413"/>
                <a:gd name="connsiteY11" fmla="*/ 40545 h 252413"/>
                <a:gd name="connsiteX12" fmla="*/ 154315 w 252413"/>
                <a:gd name="connsiteY12" fmla="*/ 52080 h 252413"/>
                <a:gd name="connsiteX13" fmla="*/ 180625 w 252413"/>
                <a:gd name="connsiteY13" fmla="*/ 122447 h 252413"/>
                <a:gd name="connsiteX14" fmla="*/ 148268 w 252413"/>
                <a:gd name="connsiteY14" fmla="*/ 154087 h 252413"/>
                <a:gd name="connsiteX15" fmla="*/ 120814 w 252413"/>
                <a:gd name="connsiteY15" fmla="*/ 134147 h 252413"/>
                <a:gd name="connsiteX16" fmla="*/ 121141 w 252413"/>
                <a:gd name="connsiteY16" fmla="*/ 133323 h 252413"/>
                <a:gd name="connsiteX17" fmla="*/ 121304 w 252413"/>
                <a:gd name="connsiteY17" fmla="*/ 133158 h 252413"/>
                <a:gd name="connsiteX18" fmla="*/ 121467 w 252413"/>
                <a:gd name="connsiteY18" fmla="*/ 132993 h 252413"/>
                <a:gd name="connsiteX19" fmla="*/ 122121 w 252413"/>
                <a:gd name="connsiteY19" fmla="*/ 133488 h 252413"/>
                <a:gd name="connsiteX20" fmla="*/ 123102 w 252413"/>
                <a:gd name="connsiteY20" fmla="*/ 136784 h 252413"/>
                <a:gd name="connsiteX21" fmla="*/ 136992 w 252413"/>
                <a:gd name="connsiteY21" fmla="*/ 144364 h 252413"/>
                <a:gd name="connsiteX22" fmla="*/ 139280 w 252413"/>
                <a:gd name="connsiteY22" fmla="*/ 144035 h 252413"/>
                <a:gd name="connsiteX23" fmla="*/ 152517 w 252413"/>
                <a:gd name="connsiteY23" fmla="*/ 71691 h 252413"/>
                <a:gd name="connsiteX24" fmla="*/ 37306 w 252413"/>
                <a:gd name="connsiteY24" fmla="*/ 107945 h 252413"/>
                <a:gd name="connsiteX25" fmla="*/ 42863 w 252413"/>
                <a:gd name="connsiteY25" fmla="*/ 170731 h 252413"/>
                <a:gd name="connsiteX26" fmla="*/ 121631 w 252413"/>
                <a:gd name="connsiteY26" fmla="*/ 218356 h 252413"/>
                <a:gd name="connsiteX27" fmla="*/ 124736 w 252413"/>
                <a:gd name="connsiteY27" fmla="*/ 218191 h 252413"/>
                <a:gd name="connsiteX28" fmla="*/ 127024 w 252413"/>
                <a:gd name="connsiteY28" fmla="*/ 217862 h 252413"/>
                <a:gd name="connsiteX29" fmla="*/ 131109 w 252413"/>
                <a:gd name="connsiteY29" fmla="*/ 217202 h 252413"/>
                <a:gd name="connsiteX30" fmla="*/ 135521 w 252413"/>
                <a:gd name="connsiteY30" fmla="*/ 216049 h 252413"/>
                <a:gd name="connsiteX31" fmla="*/ 136992 w 252413"/>
                <a:gd name="connsiteY31" fmla="*/ 215554 h 252413"/>
                <a:gd name="connsiteX32" fmla="*/ 137973 w 252413"/>
                <a:gd name="connsiteY32" fmla="*/ 214236 h 252413"/>
                <a:gd name="connsiteX33" fmla="*/ 136339 w 252413"/>
                <a:gd name="connsiteY33" fmla="*/ 212753 h 252413"/>
                <a:gd name="connsiteX34" fmla="*/ 135031 w 252413"/>
                <a:gd name="connsiteY34" fmla="*/ 212423 h 252413"/>
                <a:gd name="connsiteX35" fmla="*/ 127187 w 252413"/>
                <a:gd name="connsiteY35" fmla="*/ 210775 h 252413"/>
                <a:gd name="connsiteX36" fmla="*/ 124899 w 252413"/>
                <a:gd name="connsiteY36" fmla="*/ 210281 h 252413"/>
                <a:gd name="connsiteX37" fmla="*/ 98098 w 252413"/>
                <a:gd name="connsiteY37" fmla="*/ 198746 h 252413"/>
                <a:gd name="connsiteX38" fmla="*/ 71788 w 252413"/>
                <a:gd name="connsiteY38" fmla="*/ 128379 h 252413"/>
                <a:gd name="connsiteX39" fmla="*/ 104145 w 252413"/>
                <a:gd name="connsiteY39" fmla="*/ 96739 h 252413"/>
                <a:gd name="connsiteX40" fmla="*/ 131763 w 252413"/>
                <a:gd name="connsiteY40" fmla="*/ 116844 h 252413"/>
                <a:gd name="connsiteX41" fmla="*/ 131109 w 252413"/>
                <a:gd name="connsiteY41" fmla="*/ 117833 h 252413"/>
                <a:gd name="connsiteX42" fmla="*/ 130455 w 252413"/>
                <a:gd name="connsiteY42" fmla="*/ 117338 h 252413"/>
                <a:gd name="connsiteX43" fmla="*/ 129312 w 252413"/>
                <a:gd name="connsiteY43" fmla="*/ 114042 h 252413"/>
                <a:gd name="connsiteX44" fmla="*/ 115584 w 252413"/>
                <a:gd name="connsiteY44" fmla="*/ 106627 h 252413"/>
                <a:gd name="connsiteX45" fmla="*/ 113133 w 252413"/>
                <a:gd name="connsiteY45" fmla="*/ 106791 h 252413"/>
                <a:gd name="connsiteX46" fmla="*/ 99896 w 252413"/>
                <a:gd name="connsiteY46" fmla="*/ 179135 h 252413"/>
                <a:gd name="connsiteX47" fmla="*/ 215270 w 252413"/>
                <a:gd name="connsiteY47" fmla="*/ 142881 h 252413"/>
                <a:gd name="connsiteX48" fmla="*/ 209551 w 252413"/>
                <a:gd name="connsiteY48" fmla="*/ 80095 h 252413"/>
                <a:gd name="connsiteX49" fmla="*/ 130782 w 252413"/>
                <a:gd name="connsiteY49" fmla="*/ 32470 h 252413"/>
                <a:gd name="connsiteX50" fmla="*/ 129802 w 252413"/>
                <a:gd name="connsiteY50" fmla="*/ 32470 h 252413"/>
                <a:gd name="connsiteX51" fmla="*/ 126125 w 252413"/>
                <a:gd name="connsiteY51" fmla="*/ 0 h 252413"/>
                <a:gd name="connsiteX52" fmla="*/ 252413 w 252413"/>
                <a:gd name="connsiteY52" fmla="*/ 126207 h 252413"/>
                <a:gd name="connsiteX53" fmla="*/ 126125 w 252413"/>
                <a:gd name="connsiteY53" fmla="*/ 252413 h 252413"/>
                <a:gd name="connsiteX54" fmla="*/ 0 w 252413"/>
                <a:gd name="connsiteY54" fmla="*/ 126207 h 252413"/>
                <a:gd name="connsiteX55" fmla="*/ 126125 w 252413"/>
                <a:gd name="connsiteY55" fmla="*/ 0 h 25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252413" h="252413">
                  <a:moveTo>
                    <a:pt x="129802" y="32470"/>
                  </a:moveTo>
                  <a:cubicBezTo>
                    <a:pt x="129148" y="32635"/>
                    <a:pt x="128331" y="32635"/>
                    <a:pt x="127677" y="32800"/>
                  </a:cubicBezTo>
                  <a:cubicBezTo>
                    <a:pt x="126860" y="32800"/>
                    <a:pt x="126207" y="32965"/>
                    <a:pt x="125389" y="32965"/>
                  </a:cubicBezTo>
                  <a:cubicBezTo>
                    <a:pt x="125063" y="33129"/>
                    <a:pt x="124736" y="33129"/>
                    <a:pt x="124409" y="33129"/>
                  </a:cubicBezTo>
                  <a:cubicBezTo>
                    <a:pt x="123428" y="33294"/>
                    <a:pt x="122448" y="33459"/>
                    <a:pt x="121467" y="33624"/>
                  </a:cubicBezTo>
                  <a:cubicBezTo>
                    <a:pt x="121304" y="33788"/>
                    <a:pt x="117382" y="34612"/>
                    <a:pt x="117055" y="34777"/>
                  </a:cubicBezTo>
                  <a:cubicBezTo>
                    <a:pt x="116728" y="34777"/>
                    <a:pt x="115584" y="35107"/>
                    <a:pt x="115421" y="35272"/>
                  </a:cubicBezTo>
                  <a:cubicBezTo>
                    <a:pt x="114931" y="35601"/>
                    <a:pt x="114440" y="36096"/>
                    <a:pt x="114440" y="36590"/>
                  </a:cubicBezTo>
                  <a:cubicBezTo>
                    <a:pt x="114440" y="37414"/>
                    <a:pt x="115094" y="37908"/>
                    <a:pt x="116075" y="38238"/>
                  </a:cubicBezTo>
                  <a:cubicBezTo>
                    <a:pt x="116075" y="38238"/>
                    <a:pt x="117055" y="38403"/>
                    <a:pt x="117382" y="38403"/>
                  </a:cubicBezTo>
                  <a:cubicBezTo>
                    <a:pt x="119180" y="38897"/>
                    <a:pt x="122775" y="39556"/>
                    <a:pt x="125389" y="40051"/>
                  </a:cubicBezTo>
                  <a:cubicBezTo>
                    <a:pt x="126207" y="40215"/>
                    <a:pt x="127024" y="40545"/>
                    <a:pt x="127677" y="40545"/>
                  </a:cubicBezTo>
                  <a:cubicBezTo>
                    <a:pt x="137156" y="42687"/>
                    <a:pt x="146307" y="46313"/>
                    <a:pt x="154315" y="52080"/>
                  </a:cubicBezTo>
                  <a:cubicBezTo>
                    <a:pt x="176213" y="67736"/>
                    <a:pt x="189287" y="94762"/>
                    <a:pt x="180625" y="122447"/>
                  </a:cubicBezTo>
                  <a:cubicBezTo>
                    <a:pt x="174579" y="142057"/>
                    <a:pt x="161015" y="151780"/>
                    <a:pt x="148268" y="154087"/>
                  </a:cubicBezTo>
                  <a:cubicBezTo>
                    <a:pt x="131926" y="157383"/>
                    <a:pt x="117055" y="148649"/>
                    <a:pt x="120814" y="134147"/>
                  </a:cubicBezTo>
                  <a:cubicBezTo>
                    <a:pt x="120814" y="133817"/>
                    <a:pt x="120977" y="133488"/>
                    <a:pt x="121141" y="133323"/>
                  </a:cubicBezTo>
                  <a:cubicBezTo>
                    <a:pt x="121141" y="133323"/>
                    <a:pt x="121141" y="133158"/>
                    <a:pt x="121304" y="133158"/>
                  </a:cubicBezTo>
                  <a:cubicBezTo>
                    <a:pt x="121304" y="132993"/>
                    <a:pt x="121467" y="132993"/>
                    <a:pt x="121467" y="132993"/>
                  </a:cubicBezTo>
                  <a:cubicBezTo>
                    <a:pt x="121794" y="132993"/>
                    <a:pt x="121958" y="133158"/>
                    <a:pt x="122121" y="133488"/>
                  </a:cubicBezTo>
                  <a:cubicBezTo>
                    <a:pt x="122121" y="133488"/>
                    <a:pt x="122611" y="135465"/>
                    <a:pt x="123102" y="136784"/>
                  </a:cubicBezTo>
                  <a:cubicBezTo>
                    <a:pt x="125880" y="142222"/>
                    <a:pt x="131273" y="144364"/>
                    <a:pt x="136992" y="144364"/>
                  </a:cubicBezTo>
                  <a:cubicBezTo>
                    <a:pt x="137809" y="144199"/>
                    <a:pt x="138463" y="144199"/>
                    <a:pt x="139280" y="144035"/>
                  </a:cubicBezTo>
                  <a:cubicBezTo>
                    <a:pt x="173435" y="139750"/>
                    <a:pt x="175723" y="93114"/>
                    <a:pt x="152517" y="71691"/>
                  </a:cubicBezTo>
                  <a:cubicBezTo>
                    <a:pt x="113460" y="35272"/>
                    <a:pt x="50216" y="56859"/>
                    <a:pt x="37306" y="107945"/>
                  </a:cubicBezTo>
                  <a:cubicBezTo>
                    <a:pt x="31750" y="125907"/>
                    <a:pt x="32567" y="147330"/>
                    <a:pt x="42863" y="170731"/>
                  </a:cubicBezTo>
                  <a:cubicBezTo>
                    <a:pt x="55609" y="199075"/>
                    <a:pt x="88130" y="220663"/>
                    <a:pt x="121631" y="218356"/>
                  </a:cubicBezTo>
                  <a:cubicBezTo>
                    <a:pt x="121958" y="218356"/>
                    <a:pt x="124082" y="218191"/>
                    <a:pt x="124736" y="218191"/>
                  </a:cubicBezTo>
                  <a:cubicBezTo>
                    <a:pt x="125553" y="218026"/>
                    <a:pt x="126370" y="217862"/>
                    <a:pt x="127024" y="217862"/>
                  </a:cubicBezTo>
                  <a:cubicBezTo>
                    <a:pt x="127351" y="217862"/>
                    <a:pt x="129965" y="217367"/>
                    <a:pt x="131109" y="217202"/>
                  </a:cubicBezTo>
                  <a:cubicBezTo>
                    <a:pt x="131109" y="217202"/>
                    <a:pt x="135195" y="216214"/>
                    <a:pt x="135521" y="216049"/>
                  </a:cubicBezTo>
                  <a:cubicBezTo>
                    <a:pt x="135848" y="216049"/>
                    <a:pt x="136829" y="215719"/>
                    <a:pt x="136992" y="215554"/>
                  </a:cubicBezTo>
                  <a:cubicBezTo>
                    <a:pt x="137483" y="215225"/>
                    <a:pt x="137973" y="214895"/>
                    <a:pt x="137973" y="214236"/>
                  </a:cubicBezTo>
                  <a:cubicBezTo>
                    <a:pt x="137973" y="213412"/>
                    <a:pt x="137319" y="212918"/>
                    <a:pt x="136339" y="212753"/>
                  </a:cubicBezTo>
                  <a:cubicBezTo>
                    <a:pt x="136339" y="212753"/>
                    <a:pt x="135521" y="212423"/>
                    <a:pt x="135031" y="212423"/>
                  </a:cubicBezTo>
                  <a:cubicBezTo>
                    <a:pt x="133234" y="212094"/>
                    <a:pt x="129638" y="211270"/>
                    <a:pt x="127187" y="210775"/>
                  </a:cubicBezTo>
                  <a:cubicBezTo>
                    <a:pt x="126207" y="210611"/>
                    <a:pt x="125553" y="210446"/>
                    <a:pt x="124899" y="210281"/>
                  </a:cubicBezTo>
                  <a:cubicBezTo>
                    <a:pt x="115421" y="208139"/>
                    <a:pt x="106269" y="204513"/>
                    <a:pt x="98098" y="198746"/>
                  </a:cubicBezTo>
                  <a:cubicBezTo>
                    <a:pt x="76200" y="183090"/>
                    <a:pt x="63127" y="156064"/>
                    <a:pt x="71788" y="128379"/>
                  </a:cubicBezTo>
                  <a:cubicBezTo>
                    <a:pt x="77998" y="108769"/>
                    <a:pt x="91398" y="99211"/>
                    <a:pt x="104145" y="96739"/>
                  </a:cubicBezTo>
                  <a:cubicBezTo>
                    <a:pt x="120487" y="93608"/>
                    <a:pt x="135521" y="102177"/>
                    <a:pt x="131763" y="116844"/>
                  </a:cubicBezTo>
                  <a:cubicBezTo>
                    <a:pt x="131599" y="117503"/>
                    <a:pt x="131273" y="117833"/>
                    <a:pt x="131109" y="117833"/>
                  </a:cubicBezTo>
                  <a:cubicBezTo>
                    <a:pt x="130782" y="117833"/>
                    <a:pt x="130455" y="117338"/>
                    <a:pt x="130455" y="117338"/>
                  </a:cubicBezTo>
                  <a:cubicBezTo>
                    <a:pt x="130455" y="117338"/>
                    <a:pt x="129965" y="115361"/>
                    <a:pt x="129312" y="114042"/>
                  </a:cubicBezTo>
                  <a:cubicBezTo>
                    <a:pt x="126533" y="108604"/>
                    <a:pt x="121141" y="106462"/>
                    <a:pt x="115584" y="106627"/>
                  </a:cubicBezTo>
                  <a:cubicBezTo>
                    <a:pt x="114767" y="106627"/>
                    <a:pt x="113950" y="106627"/>
                    <a:pt x="113133" y="106791"/>
                  </a:cubicBezTo>
                  <a:cubicBezTo>
                    <a:pt x="78978" y="111076"/>
                    <a:pt x="76854" y="157877"/>
                    <a:pt x="99896" y="179135"/>
                  </a:cubicBezTo>
                  <a:cubicBezTo>
                    <a:pt x="139117" y="215554"/>
                    <a:pt x="202360" y="194131"/>
                    <a:pt x="215270" y="142881"/>
                  </a:cubicBezTo>
                  <a:cubicBezTo>
                    <a:pt x="220663" y="124919"/>
                    <a:pt x="220009" y="103496"/>
                    <a:pt x="209551" y="80095"/>
                  </a:cubicBezTo>
                  <a:cubicBezTo>
                    <a:pt x="196967" y="51916"/>
                    <a:pt x="164447" y="30163"/>
                    <a:pt x="130782" y="32470"/>
                  </a:cubicBezTo>
                  <a:cubicBezTo>
                    <a:pt x="130455" y="32470"/>
                    <a:pt x="130129" y="32470"/>
                    <a:pt x="129802" y="32470"/>
                  </a:cubicBezTo>
                  <a:close/>
                  <a:moveTo>
                    <a:pt x="126125" y="0"/>
                  </a:moveTo>
                  <a:cubicBezTo>
                    <a:pt x="195829" y="0"/>
                    <a:pt x="252413" y="56457"/>
                    <a:pt x="252413" y="126207"/>
                  </a:cubicBezTo>
                  <a:cubicBezTo>
                    <a:pt x="252413" y="195957"/>
                    <a:pt x="195829" y="252413"/>
                    <a:pt x="126125" y="252413"/>
                  </a:cubicBezTo>
                  <a:cubicBezTo>
                    <a:pt x="56420" y="252413"/>
                    <a:pt x="0" y="195957"/>
                    <a:pt x="0" y="126207"/>
                  </a:cubicBezTo>
                  <a:cubicBezTo>
                    <a:pt x="0" y="56457"/>
                    <a:pt x="56420" y="0"/>
                    <a:pt x="126125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a-DK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9A318EA0-5281-9362-181D-ED1CAE2A8E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82838" y="852488"/>
              <a:ext cx="112713" cy="142875"/>
            </a:xfrm>
            <a:custGeom>
              <a:avLst/>
              <a:gdLst>
                <a:gd name="T0" fmla="*/ 666 w 686"/>
                <a:gd name="T1" fmla="*/ 176 h 871"/>
                <a:gd name="T2" fmla="*/ 666 w 686"/>
                <a:gd name="T3" fmla="*/ 176 h 871"/>
                <a:gd name="T4" fmla="*/ 647 w 686"/>
                <a:gd name="T5" fmla="*/ 136 h 871"/>
                <a:gd name="T6" fmla="*/ 647 w 686"/>
                <a:gd name="T7" fmla="*/ 136 h 871"/>
                <a:gd name="T8" fmla="*/ 346 w 686"/>
                <a:gd name="T9" fmla="*/ 0 h 871"/>
                <a:gd name="T10" fmla="*/ 253 w 686"/>
                <a:gd name="T11" fmla="*/ 7 h 871"/>
                <a:gd name="T12" fmla="*/ 120 w 686"/>
                <a:gd name="T13" fmla="*/ 52 h 871"/>
                <a:gd name="T14" fmla="*/ 37 w 686"/>
                <a:gd name="T15" fmla="*/ 136 h 871"/>
                <a:gd name="T16" fmla="*/ 38 w 686"/>
                <a:gd name="T17" fmla="*/ 136 h 871"/>
                <a:gd name="T18" fmla="*/ 19 w 686"/>
                <a:gd name="T19" fmla="*/ 175 h 871"/>
                <a:gd name="T20" fmla="*/ 0 w 686"/>
                <a:gd name="T21" fmla="*/ 295 h 871"/>
                <a:gd name="T22" fmla="*/ 0 w 686"/>
                <a:gd name="T23" fmla="*/ 871 h 871"/>
                <a:gd name="T24" fmla="*/ 154 w 686"/>
                <a:gd name="T25" fmla="*/ 871 h 871"/>
                <a:gd name="T26" fmla="*/ 154 w 686"/>
                <a:gd name="T27" fmla="*/ 303 h 871"/>
                <a:gd name="T28" fmla="*/ 327 w 686"/>
                <a:gd name="T29" fmla="*/ 145 h 871"/>
                <a:gd name="T30" fmla="*/ 338 w 686"/>
                <a:gd name="T31" fmla="*/ 145 h 871"/>
                <a:gd name="T32" fmla="*/ 498 w 686"/>
                <a:gd name="T33" fmla="*/ 191 h 871"/>
                <a:gd name="T34" fmla="*/ 501 w 686"/>
                <a:gd name="T35" fmla="*/ 194 h 871"/>
                <a:gd name="T36" fmla="*/ 504 w 686"/>
                <a:gd name="T37" fmla="*/ 199 h 871"/>
                <a:gd name="T38" fmla="*/ 530 w 686"/>
                <a:gd name="T39" fmla="*/ 275 h 871"/>
                <a:gd name="T40" fmla="*/ 531 w 686"/>
                <a:gd name="T41" fmla="*/ 303 h 871"/>
                <a:gd name="T42" fmla="*/ 531 w 686"/>
                <a:gd name="T43" fmla="*/ 871 h 871"/>
                <a:gd name="T44" fmla="*/ 686 w 686"/>
                <a:gd name="T45" fmla="*/ 871 h 871"/>
                <a:gd name="T46" fmla="*/ 686 w 686"/>
                <a:gd name="T47" fmla="*/ 295 h 871"/>
                <a:gd name="T48" fmla="*/ 666 w 686"/>
                <a:gd name="T49" fmla="*/ 17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6" h="871">
                  <a:moveTo>
                    <a:pt x="666" y="176"/>
                  </a:moveTo>
                  <a:lnTo>
                    <a:pt x="666" y="176"/>
                  </a:lnTo>
                  <a:cubicBezTo>
                    <a:pt x="661" y="162"/>
                    <a:pt x="655" y="148"/>
                    <a:pt x="647" y="136"/>
                  </a:cubicBezTo>
                  <a:lnTo>
                    <a:pt x="647" y="136"/>
                  </a:lnTo>
                  <a:cubicBezTo>
                    <a:pt x="580" y="23"/>
                    <a:pt x="440" y="1"/>
                    <a:pt x="346" y="0"/>
                  </a:cubicBezTo>
                  <a:cubicBezTo>
                    <a:pt x="306" y="0"/>
                    <a:pt x="281" y="3"/>
                    <a:pt x="253" y="7"/>
                  </a:cubicBezTo>
                  <a:cubicBezTo>
                    <a:pt x="195" y="14"/>
                    <a:pt x="151" y="30"/>
                    <a:pt x="120" y="52"/>
                  </a:cubicBezTo>
                  <a:cubicBezTo>
                    <a:pt x="85" y="74"/>
                    <a:pt x="57" y="102"/>
                    <a:pt x="37" y="136"/>
                  </a:cubicBezTo>
                  <a:lnTo>
                    <a:pt x="38" y="136"/>
                  </a:lnTo>
                  <a:cubicBezTo>
                    <a:pt x="30" y="148"/>
                    <a:pt x="24" y="161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871"/>
                  </a:lnTo>
                  <a:lnTo>
                    <a:pt x="154" y="871"/>
                  </a:lnTo>
                  <a:lnTo>
                    <a:pt x="154" y="303"/>
                  </a:lnTo>
                  <a:cubicBezTo>
                    <a:pt x="154" y="196"/>
                    <a:pt x="197" y="151"/>
                    <a:pt x="327" y="145"/>
                  </a:cubicBezTo>
                  <a:cubicBezTo>
                    <a:pt x="332" y="145"/>
                    <a:pt x="339" y="145"/>
                    <a:pt x="338" y="145"/>
                  </a:cubicBezTo>
                  <a:cubicBezTo>
                    <a:pt x="419" y="146"/>
                    <a:pt x="469" y="160"/>
                    <a:pt x="498" y="191"/>
                  </a:cubicBezTo>
                  <a:cubicBezTo>
                    <a:pt x="499" y="192"/>
                    <a:pt x="500" y="193"/>
                    <a:pt x="501" y="194"/>
                  </a:cubicBezTo>
                  <a:cubicBezTo>
                    <a:pt x="502" y="196"/>
                    <a:pt x="503" y="197"/>
                    <a:pt x="504" y="199"/>
                  </a:cubicBezTo>
                  <a:cubicBezTo>
                    <a:pt x="519" y="218"/>
                    <a:pt x="527" y="243"/>
                    <a:pt x="530" y="275"/>
                  </a:cubicBezTo>
                  <a:cubicBezTo>
                    <a:pt x="531" y="284"/>
                    <a:pt x="531" y="293"/>
                    <a:pt x="531" y="303"/>
                  </a:cubicBezTo>
                  <a:lnTo>
                    <a:pt x="531" y="871"/>
                  </a:lnTo>
                  <a:lnTo>
                    <a:pt x="686" y="871"/>
                  </a:lnTo>
                  <a:lnTo>
                    <a:pt x="686" y="295"/>
                  </a:lnTo>
                  <a:cubicBezTo>
                    <a:pt x="686" y="251"/>
                    <a:pt x="679" y="211"/>
                    <a:pt x="666" y="17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dirty="0"/>
            </a:p>
          </p:txBody>
        </p:sp>
      </p:grpSp>
      <p:sp>
        <p:nvSpPr>
          <p:cNvPr id="28" name="Pladsholder til billede 27">
            <a:extLst>
              <a:ext uri="{FF2B5EF4-FFF2-40B4-BE49-F238E27FC236}">
                <a16:creationId xmlns:a16="http://schemas.microsoft.com/office/drawing/2014/main" id="{8704F738-6CD5-F46F-CAD2-AEB4AA9C4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76524" y="0"/>
            <a:ext cx="6115477" cy="6858000"/>
          </a:xfrm>
          <a:custGeom>
            <a:avLst/>
            <a:gdLst>
              <a:gd name="connsiteX0" fmla="*/ 3097942 w 6115477"/>
              <a:gd name="connsiteY0" fmla="*/ 360991 h 6858000"/>
              <a:gd name="connsiteX1" fmla="*/ 5048086 w 6115477"/>
              <a:gd name="connsiteY1" fmla="*/ 1133487 h 6858000"/>
              <a:gd name="connsiteX2" fmla="*/ 4484764 w 6115477"/>
              <a:gd name="connsiteY2" fmla="*/ 4212194 h 6858000"/>
              <a:gd name="connsiteX3" fmla="*/ 4387400 w 6115477"/>
              <a:gd name="connsiteY3" fmla="*/ 4226220 h 6858000"/>
              <a:gd name="connsiteX4" fmla="*/ 3796261 w 6115477"/>
              <a:gd name="connsiteY4" fmla="*/ 3903622 h 6858000"/>
              <a:gd name="connsiteX5" fmla="*/ 3754534 w 6115477"/>
              <a:gd name="connsiteY5" fmla="*/ 3763362 h 6858000"/>
              <a:gd name="connsiteX6" fmla="*/ 3726715 w 6115477"/>
              <a:gd name="connsiteY6" fmla="*/ 3742323 h 6858000"/>
              <a:gd name="connsiteX7" fmla="*/ 3719760 w 6115477"/>
              <a:gd name="connsiteY7" fmla="*/ 3749336 h 6858000"/>
              <a:gd name="connsiteX8" fmla="*/ 3712806 w 6115477"/>
              <a:gd name="connsiteY8" fmla="*/ 3756349 h 6858000"/>
              <a:gd name="connsiteX9" fmla="*/ 3698897 w 6115477"/>
              <a:gd name="connsiteY9" fmla="*/ 3791414 h 6858000"/>
              <a:gd name="connsiteX10" fmla="*/ 4867266 w 6115477"/>
              <a:gd name="connsiteY10" fmla="*/ 4639987 h 6858000"/>
              <a:gd name="connsiteX11" fmla="*/ 6068128 w 6115477"/>
              <a:gd name="connsiteY11" fmla="*/ 3719238 h 6858000"/>
              <a:gd name="connsiteX12" fmla="*/ 6115477 w 6115477"/>
              <a:gd name="connsiteY12" fmla="*/ 3623370 h 6858000"/>
              <a:gd name="connsiteX13" fmla="*/ 6115477 w 6115477"/>
              <a:gd name="connsiteY13" fmla="*/ 6155481 h 6858000"/>
              <a:gd name="connsiteX14" fmla="*/ 6032540 w 6115477"/>
              <a:gd name="connsiteY14" fmla="*/ 6197000 h 6858000"/>
              <a:gd name="connsiteX15" fmla="*/ 2808711 w 6115477"/>
              <a:gd name="connsiteY15" fmla="*/ 5705963 h 6858000"/>
              <a:gd name="connsiteX16" fmla="*/ 3372032 w 6115477"/>
              <a:gd name="connsiteY16" fmla="*/ 2627256 h 6858000"/>
              <a:gd name="connsiteX17" fmla="*/ 3476350 w 6115477"/>
              <a:gd name="connsiteY17" fmla="*/ 2620243 h 6858000"/>
              <a:gd name="connsiteX18" fmla="*/ 4060535 w 6115477"/>
              <a:gd name="connsiteY18" fmla="*/ 2935828 h 6858000"/>
              <a:gd name="connsiteX19" fmla="*/ 4109217 w 6115477"/>
              <a:gd name="connsiteY19" fmla="*/ 3076088 h 6858000"/>
              <a:gd name="connsiteX20" fmla="*/ 4137036 w 6115477"/>
              <a:gd name="connsiteY20" fmla="*/ 3097127 h 6858000"/>
              <a:gd name="connsiteX21" fmla="*/ 4164854 w 6115477"/>
              <a:gd name="connsiteY21" fmla="*/ 3055049 h 6858000"/>
              <a:gd name="connsiteX22" fmla="*/ 3246265 w 6115477"/>
              <a:gd name="connsiteY22" fmla="*/ 2172370 h 6858000"/>
              <a:gd name="connsiteX23" fmla="*/ 2989530 w 6115477"/>
              <a:gd name="connsiteY23" fmla="*/ 2199463 h 6858000"/>
              <a:gd name="connsiteX24" fmla="*/ 1612523 w 6115477"/>
              <a:gd name="connsiteY24" fmla="*/ 3545959 h 6858000"/>
              <a:gd name="connsiteX25" fmla="*/ 2732210 w 6115477"/>
              <a:gd name="connsiteY25" fmla="*/ 6540510 h 6858000"/>
              <a:gd name="connsiteX26" fmla="*/ 3281622 w 6115477"/>
              <a:gd name="connsiteY26" fmla="*/ 6843823 h 6858000"/>
              <a:gd name="connsiteX27" fmla="*/ 3320286 w 6115477"/>
              <a:gd name="connsiteY27" fmla="*/ 6858000 h 6858000"/>
              <a:gd name="connsiteX28" fmla="*/ 1738891 w 6115477"/>
              <a:gd name="connsiteY28" fmla="*/ 6858000 h 6858000"/>
              <a:gd name="connsiteX29" fmla="*/ 1726405 w 6115477"/>
              <a:gd name="connsiteY29" fmla="*/ 6850836 h 6858000"/>
              <a:gd name="connsiteX30" fmla="*/ 381563 w 6115477"/>
              <a:gd name="connsiteY30" fmla="*/ 5348300 h 6858000"/>
              <a:gd name="connsiteX31" fmla="*/ 145107 w 6115477"/>
              <a:gd name="connsiteY31" fmla="*/ 2676347 h 6858000"/>
              <a:gd name="connsiteX32" fmla="*/ 3097942 w 6115477"/>
              <a:gd name="connsiteY32" fmla="*/ 360991 h 6858000"/>
              <a:gd name="connsiteX33" fmla="*/ 4590885 w 6115477"/>
              <a:gd name="connsiteY33" fmla="*/ 0 h 6858000"/>
              <a:gd name="connsiteX34" fmla="*/ 6115477 w 6115477"/>
              <a:gd name="connsiteY34" fmla="*/ 0 h 6858000"/>
              <a:gd name="connsiteX35" fmla="*/ 6115477 w 6115477"/>
              <a:gd name="connsiteY35" fmla="*/ 1478397 h 6858000"/>
              <a:gd name="connsiteX36" fmla="*/ 6086069 w 6115477"/>
              <a:gd name="connsiteY36" fmla="*/ 1413064 h 6858000"/>
              <a:gd name="connsiteX37" fmla="*/ 5124586 w 6115477"/>
              <a:gd name="connsiteY37" fmla="*/ 298940 h 6858000"/>
              <a:gd name="connsiteX38" fmla="*/ 4722511 w 6115477"/>
              <a:gd name="connsiteY38" fmla="*/ 597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115477" h="6858000">
                <a:moveTo>
                  <a:pt x="3097942" y="360991"/>
                </a:moveTo>
                <a:cubicBezTo>
                  <a:pt x="3783738" y="359646"/>
                  <a:pt x="4476724" y="600718"/>
                  <a:pt x="5048086" y="1133487"/>
                </a:cubicBezTo>
                <a:cubicBezTo>
                  <a:pt x="6035636" y="2045177"/>
                  <a:pt x="5938272" y="4029856"/>
                  <a:pt x="4484764" y="4212194"/>
                </a:cubicBezTo>
                <a:cubicBezTo>
                  <a:pt x="4449992" y="4219207"/>
                  <a:pt x="4422173" y="4219207"/>
                  <a:pt x="4387400" y="4226220"/>
                </a:cubicBezTo>
                <a:cubicBezTo>
                  <a:pt x="4143990" y="4226220"/>
                  <a:pt x="3914489" y="4135051"/>
                  <a:pt x="3796261" y="3903622"/>
                </a:cubicBezTo>
                <a:cubicBezTo>
                  <a:pt x="3775397" y="3847518"/>
                  <a:pt x="3754534" y="3763362"/>
                  <a:pt x="3754534" y="3763362"/>
                </a:cubicBezTo>
                <a:cubicBezTo>
                  <a:pt x="3747579" y="3749336"/>
                  <a:pt x="3740624" y="3742323"/>
                  <a:pt x="3726715" y="3742323"/>
                </a:cubicBezTo>
                <a:cubicBezTo>
                  <a:pt x="3726715" y="3742323"/>
                  <a:pt x="3719760" y="3742323"/>
                  <a:pt x="3719760" y="3749336"/>
                </a:cubicBezTo>
                <a:cubicBezTo>
                  <a:pt x="3712806" y="3749336"/>
                  <a:pt x="3712806" y="3756349"/>
                  <a:pt x="3712806" y="3756349"/>
                </a:cubicBezTo>
                <a:cubicBezTo>
                  <a:pt x="3705852" y="3763362"/>
                  <a:pt x="3698897" y="3777388"/>
                  <a:pt x="3698897" y="3791414"/>
                </a:cubicBezTo>
                <a:cubicBezTo>
                  <a:pt x="3538942" y="4408558"/>
                  <a:pt x="4171808" y="4780247"/>
                  <a:pt x="4867266" y="4639987"/>
                </a:cubicBezTo>
                <a:cubicBezTo>
                  <a:pt x="5308013" y="4560214"/>
                  <a:pt x="5771715" y="4272106"/>
                  <a:pt x="6068128" y="3719238"/>
                </a:cubicBezTo>
                <a:lnTo>
                  <a:pt x="6115477" y="3623370"/>
                </a:lnTo>
                <a:lnTo>
                  <a:pt x="6115477" y="6155481"/>
                </a:lnTo>
                <a:lnTo>
                  <a:pt x="6032540" y="6197000"/>
                </a:lnTo>
                <a:cubicBezTo>
                  <a:pt x="5009917" y="6670716"/>
                  <a:pt x="3747579" y="6577767"/>
                  <a:pt x="2808711" y="5705963"/>
                </a:cubicBezTo>
                <a:cubicBezTo>
                  <a:pt x="1828115" y="4801286"/>
                  <a:pt x="1918525" y="2809594"/>
                  <a:pt x="3372032" y="2627256"/>
                </a:cubicBezTo>
                <a:cubicBezTo>
                  <a:pt x="3406804" y="2620243"/>
                  <a:pt x="3441578" y="2620243"/>
                  <a:pt x="3476350" y="2620243"/>
                </a:cubicBezTo>
                <a:cubicBezTo>
                  <a:pt x="3712806" y="2613230"/>
                  <a:pt x="3942307" y="2704399"/>
                  <a:pt x="4060535" y="2935828"/>
                </a:cubicBezTo>
                <a:cubicBezTo>
                  <a:pt x="4088353" y="2991932"/>
                  <a:pt x="4109217" y="3076088"/>
                  <a:pt x="4109217" y="3076088"/>
                </a:cubicBezTo>
                <a:cubicBezTo>
                  <a:pt x="4109217" y="3076088"/>
                  <a:pt x="4123126" y="3097127"/>
                  <a:pt x="4137036" y="3097127"/>
                </a:cubicBezTo>
                <a:cubicBezTo>
                  <a:pt x="4143990" y="3097127"/>
                  <a:pt x="4157899" y="3083101"/>
                  <a:pt x="4164854" y="3055049"/>
                </a:cubicBezTo>
                <a:cubicBezTo>
                  <a:pt x="4304815" y="2508912"/>
                  <a:pt x="3832447" y="2161440"/>
                  <a:pt x="3246265" y="2172370"/>
                </a:cubicBezTo>
                <a:cubicBezTo>
                  <a:pt x="3162525" y="2173932"/>
                  <a:pt x="3076462" y="2182807"/>
                  <a:pt x="2989530" y="2199463"/>
                </a:cubicBezTo>
                <a:cubicBezTo>
                  <a:pt x="2447072" y="2304658"/>
                  <a:pt x="1876797" y="2711412"/>
                  <a:pt x="1612523" y="3545959"/>
                </a:cubicBezTo>
                <a:cubicBezTo>
                  <a:pt x="1243930" y="4724143"/>
                  <a:pt x="1800297" y="5874275"/>
                  <a:pt x="2732210" y="6540510"/>
                </a:cubicBezTo>
                <a:cubicBezTo>
                  <a:pt x="2906075" y="6663238"/>
                  <a:pt x="3090371" y="6763173"/>
                  <a:pt x="3281622" y="6843823"/>
                </a:cubicBezTo>
                <a:lnTo>
                  <a:pt x="3320286" y="6858000"/>
                </a:lnTo>
                <a:lnTo>
                  <a:pt x="1738891" y="6858000"/>
                </a:lnTo>
                <a:lnTo>
                  <a:pt x="1726405" y="6850836"/>
                </a:lnTo>
                <a:cubicBezTo>
                  <a:pt x="1134396" y="6482653"/>
                  <a:pt x="652791" y="5951418"/>
                  <a:pt x="381563" y="5348300"/>
                </a:cubicBezTo>
                <a:cubicBezTo>
                  <a:pt x="-56576" y="4352454"/>
                  <a:pt x="-91349" y="3440764"/>
                  <a:pt x="145107" y="2676347"/>
                </a:cubicBezTo>
                <a:cubicBezTo>
                  <a:pt x="505659" y="1249640"/>
                  <a:pt x="1788697" y="363557"/>
                  <a:pt x="3097942" y="360991"/>
                </a:cubicBezTo>
                <a:close/>
                <a:moveTo>
                  <a:pt x="4590885" y="0"/>
                </a:moveTo>
                <a:lnTo>
                  <a:pt x="6115477" y="0"/>
                </a:lnTo>
                <a:lnTo>
                  <a:pt x="6115477" y="1478397"/>
                </a:lnTo>
                <a:lnTo>
                  <a:pt x="6086069" y="1413064"/>
                </a:lnTo>
                <a:cubicBezTo>
                  <a:pt x="5868129" y="974517"/>
                  <a:pt x="5532298" y="590418"/>
                  <a:pt x="5124586" y="298940"/>
                </a:cubicBezTo>
                <a:cubicBezTo>
                  <a:pt x="4996796" y="206895"/>
                  <a:pt x="4862159" y="127670"/>
                  <a:pt x="4722511" y="59786"/>
                </a:cubicBezTo>
                <a:close/>
              </a:path>
            </a:pathLst>
          </a:custGeom>
          <a:solidFill>
            <a:srgbClr val="A4B2BA"/>
          </a:solidFill>
        </p:spPr>
        <p:txBody>
          <a:bodyPr wrap="square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2FAA613-2912-544B-8C5A-8052A87E69EA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577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dirty="0" err="1">
              <a:solidFill>
                <a:schemeClr val="tx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47D6D0-103E-8295-89D9-10032540A0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E6BCD-F967-E310-F398-C32E8444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45D7-6462-489C-A979-B114E41E8386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9C08A-76F1-C8FF-BB02-51F8CA06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A7759-5896-B6F1-0C37-59C84708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75B8A8-C72F-43C8-21A3-E4DA5EE2A6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338" y="1540510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 dirty="0"/>
              <a:t>XX:XX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1A3FCE1-ADBF-CC2C-0B1B-34C37AF1A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6187" y="1540510"/>
            <a:ext cx="10529887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014131A-1908-499C-25E8-082C282559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4337" y="1958975"/>
            <a:ext cx="11361737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90000" anchor="t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57DAB05B-6074-7A6E-0309-17DC9F6890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4338" y="2519363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 dirty="0"/>
              <a:t>XX:XX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202BD8C8-731E-2093-C331-14CE8556CB7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46187" y="2519363"/>
            <a:ext cx="10529887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96201B8-E872-19AE-FCAA-3A72DD74FA3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4337" y="2937828"/>
            <a:ext cx="11361737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90000" anchor="t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DE6F72EE-0490-F46F-58BF-788F839BF8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4338" y="3500120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 dirty="0"/>
              <a:t>XX:XX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D8270AC-0F9F-2118-89A5-4FA011AA860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46187" y="3500120"/>
            <a:ext cx="10529887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45AD80A4-7289-76F8-470C-2D27648F2D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4337" y="3918585"/>
            <a:ext cx="11361737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90000" anchor="t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0CE0D423-B333-FFB1-9833-F67B0EFB28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4338" y="4478973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 dirty="0"/>
              <a:t>XX:XX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9EC909C-EB31-356E-B47C-67E2AB56524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46187" y="4478973"/>
            <a:ext cx="10529887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B9550632-E8D5-9674-66E2-E2EEA055280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4337" y="4897438"/>
            <a:ext cx="11361737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90000" anchor="t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433FC44C-E6EF-0123-A942-4B073E4D7F6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4338" y="5457825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 dirty="0"/>
              <a:t>XX:XX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18F836E2-4985-6202-6619-0FA850EBEA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46187" y="5457825"/>
            <a:ext cx="10529887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3E261C05-6C74-FD1D-ABDF-FD57E2364FC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4337" y="5876290"/>
            <a:ext cx="11361737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90000" anchor="t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</p:spTree>
    <p:extLst>
      <p:ext uri="{BB962C8B-B14F-4D97-AF65-F5344CB8AC3E}">
        <p14:creationId xmlns:p14="http://schemas.microsoft.com/office/powerpoint/2010/main" val="87015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2FAA613-2912-544B-8C5A-8052A87E69EA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5770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200" dirty="0" err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47D6D0-103E-8295-89D9-10032540A0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E6BCD-F967-E310-F398-C32E8444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45D7-6462-489C-A979-B114E41E8386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9C08A-76F1-C8FF-BB02-51F8CA06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A7759-5896-B6F1-0C37-59C84708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75B8A8-C72F-43C8-21A3-E4DA5EE2A6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338" y="1538288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71A3FCE1-ADBF-CC2C-0B1B-34C37AF1A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46188" y="1538288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014131A-1908-499C-25E8-082C282559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4338" y="1956753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A7BC332-2FA7-F1A3-09E3-C341D87456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2525" y="1538288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42AF2EC7-B01A-38A9-8C46-D34E8D9D86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64375" y="1538288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96D7500-DA7D-A834-AF45-1DB4737C8A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2525" y="1956753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CD198459-CA3D-F1B9-857A-FE2CBFD17E9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4338" y="2517775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552CA2D2-3D50-84DB-50BF-020B1295E05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46188" y="2517775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81C2CE5B-E309-F041-C31C-98F18DA2E6D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4338" y="2936240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A913D01E-430B-9F11-9C5A-55450E37BE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2525" y="2517775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5333B725-90CA-25E3-32F5-0EECCDA6FB7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64375" y="2517775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C1B2ED87-62C7-4F16-6B8A-03759F72F44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2525" y="2936240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05B34670-3E45-AE0B-5342-CA165683CD1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14338" y="3498850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4213B1FA-7DEF-F70C-FCBA-E74F51E9AB2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46188" y="3498850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72CA03C1-E0FE-0E41-9C6D-21E2FF617A1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4338" y="3917315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AAED3781-A0B6-CE6C-7DC3-3F2D7F549C8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32525" y="3498850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1EEE46EE-855C-5EE3-E945-D3B737984F3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64375" y="3498850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28B688E-4DE7-8342-DF5C-95265A69B45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32525" y="3917315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A4837B86-41C8-AB5C-2675-FBD75158BA5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14338" y="4478338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AAF3AAF7-0DAB-24EA-7626-ADAABC4F6EE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246188" y="4478338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ACE17940-A783-9C4D-1E41-D345143F94C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4338" y="4896803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79F90DB9-40F3-A4D8-3667-9046C1C323E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32525" y="4478338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5B1748D5-635C-A876-74ED-5337661C20A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064375" y="4478338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48" name="Text Placeholder 10">
            <a:extLst>
              <a:ext uri="{FF2B5EF4-FFF2-40B4-BE49-F238E27FC236}">
                <a16:creationId xmlns:a16="http://schemas.microsoft.com/office/drawing/2014/main" id="{F4671A07-6B4A-D052-BF3B-D014DA74698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32525" y="4896803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AA1B1338-7AB2-28B2-CE61-42AB9F6E7E4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14338" y="5457825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57" name="Text Placeholder 10">
            <a:extLst>
              <a:ext uri="{FF2B5EF4-FFF2-40B4-BE49-F238E27FC236}">
                <a16:creationId xmlns:a16="http://schemas.microsoft.com/office/drawing/2014/main" id="{CBC3BA55-9CAE-931A-CA5F-B8556887571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246188" y="5457825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CB3C9DA4-E7D8-7A16-640E-32690CDB099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14338" y="5876290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6F706B84-9AA8-DE8D-58A5-66F3DB430B8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232525" y="5457825"/>
            <a:ext cx="831850" cy="4191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44488" b="-44488"/>
            </a:stretch>
          </a:blipFill>
        </p:spPr>
        <p:txBody>
          <a:bodyPr lIns="144000" anchor="ctr"/>
          <a:lstStyle>
            <a:lvl1pPr>
              <a:defRPr>
                <a:solidFill>
                  <a:srgbClr val="AB2026"/>
                </a:solidFill>
              </a:defRPr>
            </a:lvl1pPr>
          </a:lstStyle>
          <a:p>
            <a:pPr lvl="0"/>
            <a:r>
              <a:rPr lang="da-DK"/>
              <a:t>XX:XX</a:t>
            </a:r>
            <a:endParaRPr lang="da-DK" dirty="0"/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8B9A91E2-2BF6-7A4D-450E-C65593E49A0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064375" y="5457825"/>
            <a:ext cx="4710112" cy="419100"/>
          </a:xfrm>
        </p:spPr>
        <p:txBody>
          <a:bodyPr lIns="144000" anchor="ctr"/>
          <a:lstStyle>
            <a:lvl1pPr>
              <a:defRPr b="0">
                <a:solidFill>
                  <a:schemeClr val="tx2"/>
                </a:solidFill>
                <a:latin typeface="IBM Plex Sans Medium" panose="020B0603050203000203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Indhold, emne</a:t>
            </a: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EE3C840A-5046-305A-D59A-A81269FDA511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232525" y="5876290"/>
            <a:ext cx="5541962" cy="421323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 lIns="144000" tIns="86400" anchor="t" anchorCtr="0"/>
          <a:lstStyle>
            <a:lvl1pPr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solidFill>
                  <a:schemeClr val="tx2"/>
                </a:solidFill>
              </a:rPr>
              <a:t>Taler</a:t>
            </a:r>
          </a:p>
        </p:txBody>
      </p:sp>
    </p:spTree>
    <p:extLst>
      <p:ext uri="{BB962C8B-B14F-4D97-AF65-F5344CB8AC3E}">
        <p14:creationId xmlns:p14="http://schemas.microsoft.com/office/powerpoint/2010/main" val="96727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Pr>
        <a:solidFill>
          <a:srgbClr val="DEE2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49C3-084C-BACF-1975-5940175654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77989"/>
            <a:ext cx="8034338" cy="2660649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3059B-3369-762F-D534-675CF1BF189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671753"/>
            <a:ext cx="8034338" cy="148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1423DDA-0B17-748A-78BE-08AB5CED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3C06-FBFF-4527-9249-04B5DDF988CE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D45AC2B-3291-2312-718D-8A98C4C4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5BAD8DC-742C-518C-5A53-0D4108F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635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fsnitsoverskrift">
    <p:bg>
      <p:bgPr>
        <a:solidFill>
          <a:srgbClr val="A4B2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49C3-084C-BACF-1975-5940175654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77989"/>
            <a:ext cx="8034338" cy="2660649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3059B-3369-762F-D534-675CF1BF189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8034338" cy="1568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1423DDA-0B17-748A-78BE-08AB5CED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2EBE-A064-4738-AAF1-6E6DA5417EF9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D45AC2B-3291-2312-718D-8A98C4C4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5BAD8DC-742C-518C-5A53-0D4108F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564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Afsnitsoverskrift">
    <p:bg>
      <p:bgPr>
        <a:solidFill>
          <a:srgbClr val="AB2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49C3-084C-BACF-1975-5940175654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77989"/>
            <a:ext cx="8034338" cy="2660649"/>
          </a:xfrm>
        </p:spPr>
        <p:txBody>
          <a:bodyPr anchor="b"/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3059B-3369-762F-D534-675CF1BF189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8034338" cy="1568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1423DDA-0B17-748A-78BE-08AB5CED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AF42-F3BD-4BCC-8901-8E0DFAE0D901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D45AC2B-3291-2312-718D-8A98C4C4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5BAD8DC-742C-518C-5A53-0D4108F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648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D6D0-103E-8295-89D9-10032540A0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E6BCD-F967-E310-F398-C32E8444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45D7-6462-489C-A979-B114E41E8386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9C08A-76F1-C8FF-BB02-51F8CA06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A7759-5896-B6F1-0C37-59C84708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8B728F68-58A8-0EBB-3E16-8B45F08CFC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/>
          <a:p>
            <a:pPr lvl="0"/>
            <a:r>
              <a:rPr lang="da-DK"/>
              <a:t>Normal tekst (bold for mellemrubrik, forøg nivau for bullet)</a:t>
            </a:r>
          </a:p>
          <a:p>
            <a:pPr lvl="1"/>
            <a:r>
              <a:rPr lang="da-DK"/>
              <a:t>Bullet 1</a:t>
            </a:r>
          </a:p>
          <a:p>
            <a:pPr lvl="2"/>
            <a:r>
              <a:rPr lang="da-DK"/>
              <a:t>Dash til “bullet1”</a:t>
            </a:r>
          </a:p>
          <a:p>
            <a:pPr lvl="3"/>
            <a:r>
              <a:rPr lang="da-DK"/>
              <a:t>Bullet 2</a:t>
            </a:r>
          </a:p>
          <a:p>
            <a:pPr lvl="4"/>
            <a:r>
              <a:rPr lang="da-DK"/>
              <a:t>Dash til “bullet2”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278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9C70A-A1F0-0A58-7768-0C0F705AE5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14338" y="1677988"/>
            <a:ext cx="5541962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7FFD1-9811-9F57-D161-689CE381A1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34112" y="1677988"/>
            <a:ext cx="5541963" cy="4479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BB4DF-61EE-0348-8960-6AB1CC85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C91F-28B5-4ED4-980F-F7980C0A9ECB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3376F-7DC1-B2D3-28B1-B9BA294D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1ACF4-5257-F553-73C6-99F7A7A8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2CD10C1-81ED-AB89-EAF8-B022AE7DA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12551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28031AD-EEFD-6FEA-4BEC-EBD7D9B6716F}"/>
              </a:ext>
            </a:extLst>
          </p:cNvPr>
          <p:cNvSpPr/>
          <p:nvPr userDrawn="1"/>
        </p:nvSpPr>
        <p:spPr>
          <a:xfrm>
            <a:off x="0" y="6576219"/>
            <a:ext cx="12192000" cy="2817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800" dirty="0"/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7246CA8F-7E1F-FCBD-6F4E-A6278E462C59}"/>
              </a:ext>
            </a:extLst>
          </p:cNvPr>
          <p:cNvSpPr/>
          <p:nvPr/>
        </p:nvSpPr>
        <p:spPr>
          <a:xfrm>
            <a:off x="0" y="6576219"/>
            <a:ext cx="12192000" cy="2817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75624-6F22-75AD-7F9C-B5C12884A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419100"/>
            <a:ext cx="11361737" cy="83978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a-DK" dirty="0"/>
              <a:t>Klik for at redigere titeltypografien </a:t>
            </a:r>
            <a:r>
              <a:rPr lang="da-DK"/>
              <a:t>i masteren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682E3-1200-6DFD-1151-577DC0B95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4337" y="1677988"/>
            <a:ext cx="11361737" cy="44799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Normal tekst (bold for mellemrubrik, forøg nivau for bullet)</a:t>
            </a:r>
          </a:p>
          <a:p>
            <a:pPr lvl="1"/>
            <a:r>
              <a:rPr lang="da-DK"/>
              <a:t>Bullet 1</a:t>
            </a:r>
          </a:p>
          <a:p>
            <a:pPr lvl="2"/>
            <a:r>
              <a:rPr lang="da-DK"/>
              <a:t>Dash til “bullet1”</a:t>
            </a:r>
          </a:p>
          <a:p>
            <a:pPr lvl="3"/>
            <a:r>
              <a:rPr lang="da-DK"/>
              <a:t>Bullet 2</a:t>
            </a:r>
          </a:p>
          <a:p>
            <a:pPr lvl="4"/>
            <a:r>
              <a:rPr lang="da-DK"/>
              <a:t>Dash til “bullet2”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2DC6F-A788-7B4D-06CB-E5D0B635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66188" y="6577013"/>
            <a:ext cx="1939925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619C5E17-E3FE-46F1-9A9E-4EDB6E4D0AA7}" type="datetime1">
              <a:rPr lang="da-DK" smtClean="0"/>
              <a:t>10-06-2025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27101-A64C-B695-DC11-5349CB46A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4262" y="6577013"/>
            <a:ext cx="6511926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da-DK"/>
              <a:t>Test af footer element</a:t>
            </a:r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A4518-9894-242B-21BB-F4A3B6876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2337" y="6577013"/>
            <a:ext cx="693737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0E8862F4-759C-4937-98C7-CDEB1EE77131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40" name="Gruppe 39">
            <a:extLst>
              <a:ext uri="{FF2B5EF4-FFF2-40B4-BE49-F238E27FC236}">
                <a16:creationId xmlns:a16="http://schemas.microsoft.com/office/drawing/2014/main" id="{2BC78506-0AA1-4479-72F8-ACEE3E335213}"/>
              </a:ext>
            </a:extLst>
          </p:cNvPr>
          <p:cNvGrpSpPr/>
          <p:nvPr/>
        </p:nvGrpSpPr>
        <p:grpSpPr>
          <a:xfrm>
            <a:off x="414338" y="6667500"/>
            <a:ext cx="627122" cy="108207"/>
            <a:chOff x="-3222625" y="8053388"/>
            <a:chExt cx="1665288" cy="287338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9A3E7CD-E2C2-DF6A-5910-7EBB2C471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32025" y="8085138"/>
              <a:ext cx="119063" cy="188913"/>
            </a:xfrm>
            <a:custGeom>
              <a:avLst/>
              <a:gdLst>
                <a:gd name="T0" fmla="*/ 195 w 724"/>
                <a:gd name="T1" fmla="*/ 316 h 1151"/>
                <a:gd name="T2" fmla="*/ 195 w 724"/>
                <a:gd name="T3" fmla="*/ 316 h 1151"/>
                <a:gd name="T4" fmla="*/ 420 w 724"/>
                <a:gd name="T5" fmla="*/ 149 h 1151"/>
                <a:gd name="T6" fmla="*/ 622 w 724"/>
                <a:gd name="T7" fmla="*/ 180 h 1151"/>
                <a:gd name="T8" fmla="*/ 632 w 724"/>
                <a:gd name="T9" fmla="*/ 20 h 1151"/>
                <a:gd name="T10" fmla="*/ 430 w 724"/>
                <a:gd name="T11" fmla="*/ 0 h 1151"/>
                <a:gd name="T12" fmla="*/ 9 w 724"/>
                <a:gd name="T13" fmla="*/ 332 h 1151"/>
                <a:gd name="T14" fmla="*/ 522 w 724"/>
                <a:gd name="T15" fmla="*/ 787 h 1151"/>
                <a:gd name="T16" fmla="*/ 286 w 724"/>
                <a:gd name="T17" fmla="*/ 995 h 1151"/>
                <a:gd name="T18" fmla="*/ 47 w 724"/>
                <a:gd name="T19" fmla="*/ 947 h 1151"/>
                <a:gd name="T20" fmla="*/ 44 w 724"/>
                <a:gd name="T21" fmla="*/ 1112 h 1151"/>
                <a:gd name="T22" fmla="*/ 269 w 724"/>
                <a:gd name="T23" fmla="*/ 1151 h 1151"/>
                <a:gd name="T24" fmla="*/ 715 w 724"/>
                <a:gd name="T25" fmla="*/ 767 h 1151"/>
                <a:gd name="T26" fmla="*/ 195 w 724"/>
                <a:gd name="T27" fmla="*/ 316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4" h="1151">
                  <a:moveTo>
                    <a:pt x="195" y="316"/>
                  </a:moveTo>
                  <a:lnTo>
                    <a:pt x="195" y="316"/>
                  </a:lnTo>
                  <a:cubicBezTo>
                    <a:pt x="195" y="212"/>
                    <a:pt x="281" y="149"/>
                    <a:pt x="420" y="149"/>
                  </a:cubicBezTo>
                  <a:cubicBezTo>
                    <a:pt x="486" y="149"/>
                    <a:pt x="557" y="160"/>
                    <a:pt x="622" y="180"/>
                  </a:cubicBezTo>
                  <a:lnTo>
                    <a:pt x="632" y="20"/>
                  </a:lnTo>
                  <a:cubicBezTo>
                    <a:pt x="564" y="8"/>
                    <a:pt x="496" y="0"/>
                    <a:pt x="430" y="0"/>
                  </a:cubicBezTo>
                  <a:cubicBezTo>
                    <a:pt x="170" y="0"/>
                    <a:pt x="0" y="140"/>
                    <a:pt x="9" y="332"/>
                  </a:cubicBezTo>
                  <a:cubicBezTo>
                    <a:pt x="25" y="692"/>
                    <a:pt x="494" y="537"/>
                    <a:pt x="522" y="787"/>
                  </a:cubicBezTo>
                  <a:cubicBezTo>
                    <a:pt x="536" y="917"/>
                    <a:pt x="408" y="995"/>
                    <a:pt x="286" y="995"/>
                  </a:cubicBezTo>
                  <a:cubicBezTo>
                    <a:pt x="205" y="995"/>
                    <a:pt x="110" y="970"/>
                    <a:pt x="47" y="947"/>
                  </a:cubicBezTo>
                  <a:lnTo>
                    <a:pt x="44" y="1112"/>
                  </a:lnTo>
                  <a:cubicBezTo>
                    <a:pt x="109" y="1129"/>
                    <a:pt x="188" y="1151"/>
                    <a:pt x="269" y="1151"/>
                  </a:cubicBezTo>
                  <a:cubicBezTo>
                    <a:pt x="536" y="1151"/>
                    <a:pt x="724" y="972"/>
                    <a:pt x="715" y="767"/>
                  </a:cubicBezTo>
                  <a:cubicBezTo>
                    <a:pt x="699" y="418"/>
                    <a:pt x="195" y="539"/>
                    <a:pt x="195" y="31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3F96DF0B-F14F-DF4D-007B-43E022DCAE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806575" y="8128001"/>
              <a:ext cx="112713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2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A458A159-6BEC-08A3-6E61-A61A52B4F8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665413" y="8128001"/>
              <a:ext cx="111125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1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CA0E538F-7715-9CB7-6DEA-0A61443530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097088" y="8128001"/>
              <a:ext cx="112713" cy="144463"/>
            </a:xfrm>
            <a:custGeom>
              <a:avLst/>
              <a:gdLst>
                <a:gd name="T0" fmla="*/ 532 w 687"/>
                <a:gd name="T1" fmla="*/ 494 h 881"/>
                <a:gd name="T2" fmla="*/ 532 w 687"/>
                <a:gd name="T3" fmla="*/ 494 h 881"/>
                <a:gd name="T4" fmla="*/ 532 w 687"/>
                <a:gd name="T5" fmla="*/ 578 h 881"/>
                <a:gd name="T6" fmla="*/ 332 w 687"/>
                <a:gd name="T7" fmla="*/ 737 h 881"/>
                <a:gd name="T8" fmla="*/ 161 w 687"/>
                <a:gd name="T9" fmla="*/ 663 h 881"/>
                <a:gd name="T10" fmla="*/ 155 w 687"/>
                <a:gd name="T11" fmla="*/ 618 h 881"/>
                <a:gd name="T12" fmla="*/ 321 w 687"/>
                <a:gd name="T13" fmla="*/ 494 h 881"/>
                <a:gd name="T14" fmla="*/ 532 w 687"/>
                <a:gd name="T15" fmla="*/ 494 h 881"/>
                <a:gd name="T16" fmla="*/ 532 w 687"/>
                <a:gd name="T17" fmla="*/ 494 h 881"/>
                <a:gd name="T18" fmla="*/ 140 w 687"/>
                <a:gd name="T19" fmla="*/ 218 h 881"/>
                <a:gd name="T20" fmla="*/ 140 w 687"/>
                <a:gd name="T21" fmla="*/ 218 h 881"/>
                <a:gd name="T22" fmla="*/ 344 w 687"/>
                <a:gd name="T23" fmla="*/ 145 h 881"/>
                <a:gd name="T24" fmla="*/ 532 w 687"/>
                <a:gd name="T25" fmla="*/ 303 h 881"/>
                <a:gd name="T26" fmla="*/ 532 w 687"/>
                <a:gd name="T27" fmla="*/ 356 h 881"/>
                <a:gd name="T28" fmla="*/ 312 w 687"/>
                <a:gd name="T29" fmla="*/ 356 h 881"/>
                <a:gd name="T30" fmla="*/ 0 w 687"/>
                <a:gd name="T31" fmla="*/ 620 h 881"/>
                <a:gd name="T32" fmla="*/ 68 w 687"/>
                <a:gd name="T33" fmla="*/ 798 h 881"/>
                <a:gd name="T34" fmla="*/ 336 w 687"/>
                <a:gd name="T35" fmla="*/ 881 h 881"/>
                <a:gd name="T36" fmla="*/ 433 w 687"/>
                <a:gd name="T37" fmla="*/ 875 h 881"/>
                <a:gd name="T38" fmla="*/ 566 w 687"/>
                <a:gd name="T39" fmla="*/ 829 h 881"/>
                <a:gd name="T40" fmla="*/ 667 w 687"/>
                <a:gd name="T41" fmla="*/ 706 h 881"/>
                <a:gd name="T42" fmla="*/ 687 w 687"/>
                <a:gd name="T43" fmla="*/ 587 h 881"/>
                <a:gd name="T44" fmla="*/ 687 w 687"/>
                <a:gd name="T45" fmla="*/ 295 h 881"/>
                <a:gd name="T46" fmla="*/ 344 w 687"/>
                <a:gd name="T47" fmla="*/ 0 h 881"/>
                <a:gd name="T48" fmla="*/ 31 w 687"/>
                <a:gd name="T49" fmla="*/ 129 h 881"/>
                <a:gd name="T50" fmla="*/ 140 w 687"/>
                <a:gd name="T51" fmla="*/ 218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7" h="881">
                  <a:moveTo>
                    <a:pt x="532" y="494"/>
                  </a:moveTo>
                  <a:lnTo>
                    <a:pt x="532" y="494"/>
                  </a:lnTo>
                  <a:lnTo>
                    <a:pt x="532" y="578"/>
                  </a:lnTo>
                  <a:cubicBezTo>
                    <a:pt x="532" y="692"/>
                    <a:pt x="484" y="737"/>
                    <a:pt x="332" y="737"/>
                  </a:cubicBezTo>
                  <a:cubicBezTo>
                    <a:pt x="181" y="737"/>
                    <a:pt x="167" y="683"/>
                    <a:pt x="161" y="663"/>
                  </a:cubicBezTo>
                  <a:cubicBezTo>
                    <a:pt x="157" y="650"/>
                    <a:pt x="155" y="635"/>
                    <a:pt x="155" y="618"/>
                  </a:cubicBezTo>
                  <a:cubicBezTo>
                    <a:pt x="155" y="509"/>
                    <a:pt x="239" y="494"/>
                    <a:pt x="321" y="494"/>
                  </a:cubicBezTo>
                  <a:lnTo>
                    <a:pt x="532" y="494"/>
                  </a:lnTo>
                  <a:lnTo>
                    <a:pt x="532" y="494"/>
                  </a:lnTo>
                  <a:close/>
                  <a:moveTo>
                    <a:pt x="140" y="218"/>
                  </a:moveTo>
                  <a:lnTo>
                    <a:pt x="140" y="218"/>
                  </a:lnTo>
                  <a:cubicBezTo>
                    <a:pt x="193" y="161"/>
                    <a:pt x="247" y="145"/>
                    <a:pt x="344" y="145"/>
                  </a:cubicBezTo>
                  <a:cubicBezTo>
                    <a:pt x="479" y="145"/>
                    <a:pt x="532" y="189"/>
                    <a:pt x="532" y="303"/>
                  </a:cubicBezTo>
                  <a:lnTo>
                    <a:pt x="532" y="356"/>
                  </a:lnTo>
                  <a:lnTo>
                    <a:pt x="312" y="356"/>
                  </a:lnTo>
                  <a:cubicBezTo>
                    <a:pt x="117" y="356"/>
                    <a:pt x="0" y="454"/>
                    <a:pt x="0" y="620"/>
                  </a:cubicBezTo>
                  <a:cubicBezTo>
                    <a:pt x="0" y="690"/>
                    <a:pt x="25" y="756"/>
                    <a:pt x="68" y="798"/>
                  </a:cubicBezTo>
                  <a:cubicBezTo>
                    <a:pt x="126" y="858"/>
                    <a:pt x="193" y="881"/>
                    <a:pt x="336" y="881"/>
                  </a:cubicBezTo>
                  <a:cubicBezTo>
                    <a:pt x="378" y="881"/>
                    <a:pt x="404" y="879"/>
                    <a:pt x="433" y="875"/>
                  </a:cubicBezTo>
                  <a:cubicBezTo>
                    <a:pt x="491" y="867"/>
                    <a:pt x="535" y="852"/>
                    <a:pt x="566" y="829"/>
                  </a:cubicBezTo>
                  <a:cubicBezTo>
                    <a:pt x="614" y="800"/>
                    <a:pt x="648" y="758"/>
                    <a:pt x="667" y="706"/>
                  </a:cubicBezTo>
                  <a:cubicBezTo>
                    <a:pt x="680" y="671"/>
                    <a:pt x="687" y="631"/>
                    <a:pt x="687" y="587"/>
                  </a:cubicBezTo>
                  <a:lnTo>
                    <a:pt x="687" y="295"/>
                  </a:lnTo>
                  <a:cubicBezTo>
                    <a:pt x="687" y="38"/>
                    <a:pt x="472" y="0"/>
                    <a:pt x="344" y="0"/>
                  </a:cubicBezTo>
                  <a:cubicBezTo>
                    <a:pt x="219" y="0"/>
                    <a:pt x="129" y="17"/>
                    <a:pt x="31" y="129"/>
                  </a:cubicBezTo>
                  <a:lnTo>
                    <a:pt x="140" y="21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B2A6D11B-4C36-DEAA-F006-95C973F65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-2954338" y="8086726"/>
              <a:ext cx="28575" cy="184150"/>
            </a:xfrm>
            <a:custGeom>
              <a:avLst/>
              <a:gdLst>
                <a:gd name="T0" fmla="*/ 0 w 177"/>
                <a:gd name="T1" fmla="*/ 0 h 1118"/>
                <a:gd name="T2" fmla="*/ 0 w 177"/>
                <a:gd name="T3" fmla="*/ 0 h 1118"/>
                <a:gd name="T4" fmla="*/ 177 w 177"/>
                <a:gd name="T5" fmla="*/ 0 h 1118"/>
                <a:gd name="T6" fmla="*/ 177 w 177"/>
                <a:gd name="T7" fmla="*/ 1118 h 1118"/>
                <a:gd name="T8" fmla="*/ 0 w 177"/>
                <a:gd name="T9" fmla="*/ 1118 h 1118"/>
                <a:gd name="T10" fmla="*/ 0 w 177"/>
                <a:gd name="T11" fmla="*/ 0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1118">
                  <a:moveTo>
                    <a:pt x="0" y="0"/>
                  </a:moveTo>
                  <a:lnTo>
                    <a:pt x="0" y="0"/>
                  </a:lnTo>
                  <a:lnTo>
                    <a:pt x="177" y="0"/>
                  </a:lnTo>
                  <a:lnTo>
                    <a:pt x="177" y="1118"/>
                  </a:lnTo>
                  <a:lnTo>
                    <a:pt x="0" y="1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32" name="Freeform 10">
              <a:extLst>
                <a:ext uri="{FF2B5EF4-FFF2-40B4-BE49-F238E27FC236}">
                  <a16:creationId xmlns:a16="http://schemas.microsoft.com/office/drawing/2014/main" id="{5B2BECF9-08D5-DB58-18B1-8922BB0C9E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958975" y="8128001"/>
              <a:ext cx="133350" cy="212725"/>
            </a:xfrm>
            <a:custGeom>
              <a:avLst/>
              <a:gdLst>
                <a:gd name="T0" fmla="*/ 367 w 816"/>
                <a:gd name="T1" fmla="*/ 133 h 1290"/>
                <a:gd name="T2" fmla="*/ 367 w 816"/>
                <a:gd name="T3" fmla="*/ 133 h 1290"/>
                <a:gd name="T4" fmla="*/ 552 w 816"/>
                <a:gd name="T5" fmla="*/ 310 h 1290"/>
                <a:gd name="T6" fmla="*/ 365 w 816"/>
                <a:gd name="T7" fmla="*/ 483 h 1290"/>
                <a:gd name="T8" fmla="*/ 176 w 816"/>
                <a:gd name="T9" fmla="*/ 309 h 1290"/>
                <a:gd name="T10" fmla="*/ 367 w 816"/>
                <a:gd name="T11" fmla="*/ 133 h 1290"/>
                <a:gd name="T12" fmla="*/ 367 w 816"/>
                <a:gd name="T13" fmla="*/ 133 h 1290"/>
                <a:gd name="T14" fmla="*/ 501 w 816"/>
                <a:gd name="T15" fmla="*/ 714 h 1290"/>
                <a:gd name="T16" fmla="*/ 501 w 816"/>
                <a:gd name="T17" fmla="*/ 714 h 1290"/>
                <a:gd name="T18" fmla="*/ 358 w 816"/>
                <a:gd name="T19" fmla="*/ 725 h 1290"/>
                <a:gd name="T20" fmla="*/ 218 w 816"/>
                <a:gd name="T21" fmla="*/ 663 h 1290"/>
                <a:gd name="T22" fmla="*/ 267 w 816"/>
                <a:gd name="T23" fmla="*/ 601 h 1290"/>
                <a:gd name="T24" fmla="*/ 363 w 816"/>
                <a:gd name="T25" fmla="*/ 609 h 1290"/>
                <a:gd name="T26" fmla="*/ 726 w 816"/>
                <a:gd name="T27" fmla="*/ 299 h 1290"/>
                <a:gd name="T28" fmla="*/ 683 w 816"/>
                <a:gd name="T29" fmla="*/ 148 h 1290"/>
                <a:gd name="T30" fmla="*/ 805 w 816"/>
                <a:gd name="T31" fmla="*/ 147 h 1290"/>
                <a:gd name="T32" fmla="*/ 805 w 816"/>
                <a:gd name="T33" fmla="*/ 1 h 1290"/>
                <a:gd name="T34" fmla="*/ 754 w 816"/>
                <a:gd name="T35" fmla="*/ 0 h 1290"/>
                <a:gd name="T36" fmla="*/ 748 w 816"/>
                <a:gd name="T37" fmla="*/ 0 h 1290"/>
                <a:gd name="T38" fmla="*/ 736 w 816"/>
                <a:gd name="T39" fmla="*/ 0 h 1290"/>
                <a:gd name="T40" fmla="*/ 648 w 816"/>
                <a:gd name="T41" fmla="*/ 6 h 1290"/>
                <a:gd name="T42" fmla="*/ 568 w 816"/>
                <a:gd name="T43" fmla="*/ 39 h 1290"/>
                <a:gd name="T44" fmla="*/ 519 w 816"/>
                <a:gd name="T45" fmla="*/ 20 h 1290"/>
                <a:gd name="T46" fmla="*/ 375 w 816"/>
                <a:gd name="T47" fmla="*/ 0 h 1290"/>
                <a:gd name="T48" fmla="*/ 0 w 816"/>
                <a:gd name="T49" fmla="*/ 326 h 1290"/>
                <a:gd name="T50" fmla="*/ 125 w 816"/>
                <a:gd name="T51" fmla="*/ 562 h 1290"/>
                <a:gd name="T52" fmla="*/ 24 w 816"/>
                <a:gd name="T53" fmla="*/ 707 h 1290"/>
                <a:gd name="T54" fmla="*/ 115 w 816"/>
                <a:gd name="T55" fmla="*/ 860 h 1290"/>
                <a:gd name="T56" fmla="*/ 315 w 816"/>
                <a:gd name="T57" fmla="*/ 874 h 1290"/>
                <a:gd name="T58" fmla="*/ 459 w 816"/>
                <a:gd name="T59" fmla="*/ 856 h 1290"/>
                <a:gd name="T60" fmla="*/ 633 w 816"/>
                <a:gd name="T61" fmla="*/ 976 h 1290"/>
                <a:gd name="T62" fmla="*/ 381 w 816"/>
                <a:gd name="T63" fmla="*/ 1152 h 1290"/>
                <a:gd name="T64" fmla="*/ 150 w 816"/>
                <a:gd name="T65" fmla="*/ 1021 h 1290"/>
                <a:gd name="T66" fmla="*/ 149 w 816"/>
                <a:gd name="T67" fmla="*/ 999 h 1290"/>
                <a:gd name="T68" fmla="*/ 13 w 816"/>
                <a:gd name="T69" fmla="*/ 999 h 1290"/>
                <a:gd name="T70" fmla="*/ 15 w 816"/>
                <a:gd name="T71" fmla="*/ 1048 h 1290"/>
                <a:gd name="T72" fmla="*/ 369 w 816"/>
                <a:gd name="T73" fmla="*/ 1283 h 1290"/>
                <a:gd name="T74" fmla="*/ 811 w 816"/>
                <a:gd name="T75" fmla="*/ 947 h 1290"/>
                <a:gd name="T76" fmla="*/ 501 w 816"/>
                <a:gd name="T77" fmla="*/ 714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6" h="1290">
                  <a:moveTo>
                    <a:pt x="367" y="133"/>
                  </a:moveTo>
                  <a:lnTo>
                    <a:pt x="367" y="133"/>
                  </a:lnTo>
                  <a:cubicBezTo>
                    <a:pt x="483" y="133"/>
                    <a:pt x="552" y="175"/>
                    <a:pt x="552" y="310"/>
                  </a:cubicBezTo>
                  <a:cubicBezTo>
                    <a:pt x="552" y="437"/>
                    <a:pt x="478" y="483"/>
                    <a:pt x="365" y="483"/>
                  </a:cubicBezTo>
                  <a:cubicBezTo>
                    <a:pt x="227" y="483"/>
                    <a:pt x="176" y="437"/>
                    <a:pt x="176" y="309"/>
                  </a:cubicBezTo>
                  <a:cubicBezTo>
                    <a:pt x="176" y="193"/>
                    <a:pt x="231" y="133"/>
                    <a:pt x="367" y="133"/>
                  </a:cubicBezTo>
                  <a:lnTo>
                    <a:pt x="367" y="133"/>
                  </a:lnTo>
                  <a:close/>
                  <a:moveTo>
                    <a:pt x="501" y="714"/>
                  </a:moveTo>
                  <a:lnTo>
                    <a:pt x="501" y="714"/>
                  </a:lnTo>
                  <a:lnTo>
                    <a:pt x="358" y="725"/>
                  </a:lnTo>
                  <a:cubicBezTo>
                    <a:pt x="252" y="741"/>
                    <a:pt x="216" y="730"/>
                    <a:pt x="218" y="663"/>
                  </a:cubicBezTo>
                  <a:cubicBezTo>
                    <a:pt x="219" y="639"/>
                    <a:pt x="233" y="614"/>
                    <a:pt x="267" y="601"/>
                  </a:cubicBezTo>
                  <a:cubicBezTo>
                    <a:pt x="292" y="606"/>
                    <a:pt x="331" y="609"/>
                    <a:pt x="363" y="609"/>
                  </a:cubicBezTo>
                  <a:cubicBezTo>
                    <a:pt x="599" y="609"/>
                    <a:pt x="726" y="481"/>
                    <a:pt x="726" y="299"/>
                  </a:cubicBezTo>
                  <a:cubicBezTo>
                    <a:pt x="726" y="250"/>
                    <a:pt x="711" y="196"/>
                    <a:pt x="683" y="148"/>
                  </a:cubicBezTo>
                  <a:cubicBezTo>
                    <a:pt x="712" y="143"/>
                    <a:pt x="755" y="141"/>
                    <a:pt x="805" y="147"/>
                  </a:cubicBezTo>
                  <a:lnTo>
                    <a:pt x="805" y="1"/>
                  </a:lnTo>
                  <a:cubicBezTo>
                    <a:pt x="789" y="0"/>
                    <a:pt x="772" y="0"/>
                    <a:pt x="754" y="0"/>
                  </a:cubicBezTo>
                  <a:lnTo>
                    <a:pt x="748" y="0"/>
                  </a:lnTo>
                  <a:lnTo>
                    <a:pt x="736" y="0"/>
                  </a:lnTo>
                  <a:cubicBezTo>
                    <a:pt x="706" y="0"/>
                    <a:pt x="677" y="2"/>
                    <a:pt x="648" y="6"/>
                  </a:cubicBezTo>
                  <a:cubicBezTo>
                    <a:pt x="610" y="11"/>
                    <a:pt x="588" y="21"/>
                    <a:pt x="568" y="39"/>
                  </a:cubicBezTo>
                  <a:cubicBezTo>
                    <a:pt x="557" y="33"/>
                    <a:pt x="531" y="23"/>
                    <a:pt x="519" y="20"/>
                  </a:cubicBezTo>
                  <a:cubicBezTo>
                    <a:pt x="491" y="15"/>
                    <a:pt x="426" y="0"/>
                    <a:pt x="375" y="0"/>
                  </a:cubicBezTo>
                  <a:cubicBezTo>
                    <a:pt x="135" y="0"/>
                    <a:pt x="0" y="148"/>
                    <a:pt x="0" y="326"/>
                  </a:cubicBezTo>
                  <a:cubicBezTo>
                    <a:pt x="0" y="430"/>
                    <a:pt x="43" y="516"/>
                    <a:pt x="125" y="562"/>
                  </a:cubicBezTo>
                  <a:cubicBezTo>
                    <a:pt x="66" y="587"/>
                    <a:pt x="24" y="646"/>
                    <a:pt x="24" y="707"/>
                  </a:cubicBezTo>
                  <a:cubicBezTo>
                    <a:pt x="24" y="778"/>
                    <a:pt x="63" y="836"/>
                    <a:pt x="115" y="860"/>
                  </a:cubicBezTo>
                  <a:cubicBezTo>
                    <a:pt x="192" y="895"/>
                    <a:pt x="315" y="874"/>
                    <a:pt x="315" y="874"/>
                  </a:cubicBezTo>
                  <a:lnTo>
                    <a:pt x="459" y="856"/>
                  </a:lnTo>
                  <a:cubicBezTo>
                    <a:pt x="554" y="844"/>
                    <a:pt x="631" y="904"/>
                    <a:pt x="633" y="976"/>
                  </a:cubicBezTo>
                  <a:cubicBezTo>
                    <a:pt x="636" y="1067"/>
                    <a:pt x="538" y="1152"/>
                    <a:pt x="381" y="1152"/>
                  </a:cubicBezTo>
                  <a:cubicBezTo>
                    <a:pt x="176" y="1152"/>
                    <a:pt x="152" y="1110"/>
                    <a:pt x="150" y="1021"/>
                  </a:cubicBezTo>
                  <a:cubicBezTo>
                    <a:pt x="149" y="1016"/>
                    <a:pt x="149" y="1004"/>
                    <a:pt x="149" y="999"/>
                  </a:cubicBezTo>
                  <a:lnTo>
                    <a:pt x="13" y="999"/>
                  </a:lnTo>
                  <a:cubicBezTo>
                    <a:pt x="13" y="999"/>
                    <a:pt x="14" y="1031"/>
                    <a:pt x="15" y="1048"/>
                  </a:cubicBezTo>
                  <a:cubicBezTo>
                    <a:pt x="20" y="1210"/>
                    <a:pt x="149" y="1290"/>
                    <a:pt x="369" y="1283"/>
                  </a:cubicBezTo>
                  <a:cubicBezTo>
                    <a:pt x="638" y="1275"/>
                    <a:pt x="816" y="1126"/>
                    <a:pt x="811" y="947"/>
                  </a:cubicBezTo>
                  <a:cubicBezTo>
                    <a:pt x="806" y="790"/>
                    <a:pt x="684" y="708"/>
                    <a:pt x="501" y="714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12E8FBC7-DBC9-9177-A00D-7C20C2109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-2754313" y="8128001"/>
              <a:ext cx="69850" cy="142875"/>
            </a:xfrm>
            <a:custGeom>
              <a:avLst/>
              <a:gdLst>
                <a:gd name="T0" fmla="*/ 355 w 426"/>
                <a:gd name="T1" fmla="*/ 1 h 870"/>
                <a:gd name="T2" fmla="*/ 355 w 426"/>
                <a:gd name="T3" fmla="*/ 1 h 870"/>
                <a:gd name="T4" fmla="*/ 263 w 426"/>
                <a:gd name="T5" fmla="*/ 7 h 870"/>
                <a:gd name="T6" fmla="*/ 125 w 426"/>
                <a:gd name="T7" fmla="*/ 54 h 870"/>
                <a:gd name="T8" fmla="*/ 21 w 426"/>
                <a:gd name="T9" fmla="*/ 182 h 870"/>
                <a:gd name="T10" fmla="*/ 0 w 426"/>
                <a:gd name="T11" fmla="*/ 306 h 870"/>
                <a:gd name="T12" fmla="*/ 0 w 426"/>
                <a:gd name="T13" fmla="*/ 870 h 870"/>
                <a:gd name="T14" fmla="*/ 160 w 426"/>
                <a:gd name="T15" fmla="*/ 870 h 870"/>
                <a:gd name="T16" fmla="*/ 160 w 426"/>
                <a:gd name="T17" fmla="*/ 314 h 870"/>
                <a:gd name="T18" fmla="*/ 354 w 426"/>
                <a:gd name="T19" fmla="*/ 151 h 870"/>
                <a:gd name="T20" fmla="*/ 426 w 426"/>
                <a:gd name="T21" fmla="*/ 153 h 870"/>
                <a:gd name="T22" fmla="*/ 426 w 426"/>
                <a:gd name="T23" fmla="*/ 2 h 870"/>
                <a:gd name="T24" fmla="*/ 355 w 426"/>
                <a:gd name="T25" fmla="*/ 1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6" h="870">
                  <a:moveTo>
                    <a:pt x="355" y="1"/>
                  </a:moveTo>
                  <a:lnTo>
                    <a:pt x="355" y="1"/>
                  </a:lnTo>
                  <a:cubicBezTo>
                    <a:pt x="323" y="1"/>
                    <a:pt x="293" y="3"/>
                    <a:pt x="263" y="7"/>
                  </a:cubicBezTo>
                  <a:cubicBezTo>
                    <a:pt x="203" y="15"/>
                    <a:pt x="158" y="31"/>
                    <a:pt x="125" y="54"/>
                  </a:cubicBezTo>
                  <a:cubicBezTo>
                    <a:pt x="76" y="85"/>
                    <a:pt x="40" y="128"/>
                    <a:pt x="21" y="182"/>
                  </a:cubicBezTo>
                  <a:cubicBezTo>
                    <a:pt x="7" y="218"/>
                    <a:pt x="0" y="260"/>
                    <a:pt x="0" y="306"/>
                  </a:cubicBezTo>
                  <a:lnTo>
                    <a:pt x="0" y="870"/>
                  </a:lnTo>
                  <a:lnTo>
                    <a:pt x="160" y="870"/>
                  </a:lnTo>
                  <a:lnTo>
                    <a:pt x="160" y="314"/>
                  </a:lnTo>
                  <a:cubicBezTo>
                    <a:pt x="160" y="196"/>
                    <a:pt x="215" y="151"/>
                    <a:pt x="354" y="151"/>
                  </a:cubicBezTo>
                  <a:cubicBezTo>
                    <a:pt x="354" y="151"/>
                    <a:pt x="393" y="149"/>
                    <a:pt x="426" y="153"/>
                  </a:cubicBezTo>
                  <a:lnTo>
                    <a:pt x="426" y="2"/>
                  </a:lnTo>
                  <a:cubicBezTo>
                    <a:pt x="401" y="0"/>
                    <a:pt x="355" y="1"/>
                    <a:pt x="355" y="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34" name="Freeform 12">
              <a:extLst>
                <a:ext uri="{FF2B5EF4-FFF2-40B4-BE49-F238E27FC236}">
                  <a16:creationId xmlns:a16="http://schemas.microsoft.com/office/drawing/2014/main" id="{5F175DEA-C979-C10D-9739-1A7C1AC389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895600" y="8086726"/>
              <a:ext cx="112713" cy="185738"/>
            </a:xfrm>
            <a:custGeom>
              <a:avLst/>
              <a:gdLst>
                <a:gd name="T0" fmla="*/ 499 w 686"/>
                <a:gd name="T1" fmla="*/ 440 h 1129"/>
                <a:gd name="T2" fmla="*/ 499 w 686"/>
                <a:gd name="T3" fmla="*/ 440 h 1129"/>
                <a:gd name="T4" fmla="*/ 514 w 686"/>
                <a:gd name="T5" fmla="*/ 462 h 1129"/>
                <a:gd name="T6" fmla="*/ 532 w 686"/>
                <a:gd name="T7" fmla="*/ 551 h 1129"/>
                <a:gd name="T8" fmla="*/ 532 w 686"/>
                <a:gd name="T9" fmla="*/ 826 h 1129"/>
                <a:gd name="T10" fmla="*/ 343 w 686"/>
                <a:gd name="T11" fmla="*/ 984 h 1129"/>
                <a:gd name="T12" fmla="*/ 155 w 686"/>
                <a:gd name="T13" fmla="*/ 826 h 1129"/>
                <a:gd name="T14" fmla="*/ 155 w 686"/>
                <a:gd name="T15" fmla="*/ 551 h 1129"/>
                <a:gd name="T16" fmla="*/ 186 w 686"/>
                <a:gd name="T17" fmla="*/ 440 h 1129"/>
                <a:gd name="T18" fmla="*/ 499 w 686"/>
                <a:gd name="T19" fmla="*/ 440 h 1129"/>
                <a:gd name="T20" fmla="*/ 499 w 686"/>
                <a:gd name="T21" fmla="*/ 440 h 1129"/>
                <a:gd name="T22" fmla="*/ 514 w 686"/>
                <a:gd name="T23" fmla="*/ 0 h 1129"/>
                <a:gd name="T24" fmla="*/ 514 w 686"/>
                <a:gd name="T25" fmla="*/ 0 h 1129"/>
                <a:gd name="T26" fmla="*/ 514 w 686"/>
                <a:gd name="T27" fmla="*/ 274 h 1129"/>
                <a:gd name="T28" fmla="*/ 342 w 686"/>
                <a:gd name="T29" fmla="*/ 248 h 1129"/>
                <a:gd name="T30" fmla="*/ 0 w 686"/>
                <a:gd name="T31" fmla="*/ 543 h 1129"/>
                <a:gd name="T32" fmla="*/ 0 w 686"/>
                <a:gd name="T33" fmla="*/ 855 h 1129"/>
                <a:gd name="T34" fmla="*/ 74 w 686"/>
                <a:gd name="T35" fmla="*/ 1040 h 1129"/>
                <a:gd name="T36" fmla="*/ 353 w 686"/>
                <a:gd name="T37" fmla="*/ 1129 h 1129"/>
                <a:gd name="T38" fmla="*/ 686 w 686"/>
                <a:gd name="T39" fmla="*/ 835 h 1129"/>
                <a:gd name="T40" fmla="*/ 686 w 686"/>
                <a:gd name="T41" fmla="*/ 0 h 1129"/>
                <a:gd name="T42" fmla="*/ 514 w 686"/>
                <a:gd name="T43" fmla="*/ 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86" h="1129">
                  <a:moveTo>
                    <a:pt x="499" y="440"/>
                  </a:moveTo>
                  <a:lnTo>
                    <a:pt x="499" y="440"/>
                  </a:lnTo>
                  <a:cubicBezTo>
                    <a:pt x="505" y="447"/>
                    <a:pt x="510" y="454"/>
                    <a:pt x="514" y="462"/>
                  </a:cubicBezTo>
                  <a:cubicBezTo>
                    <a:pt x="526" y="485"/>
                    <a:pt x="532" y="514"/>
                    <a:pt x="532" y="551"/>
                  </a:cubicBezTo>
                  <a:lnTo>
                    <a:pt x="532" y="826"/>
                  </a:lnTo>
                  <a:cubicBezTo>
                    <a:pt x="532" y="939"/>
                    <a:pt x="480" y="984"/>
                    <a:pt x="343" y="984"/>
                  </a:cubicBezTo>
                  <a:cubicBezTo>
                    <a:pt x="206" y="984"/>
                    <a:pt x="159" y="937"/>
                    <a:pt x="155" y="826"/>
                  </a:cubicBezTo>
                  <a:cubicBezTo>
                    <a:pt x="150" y="704"/>
                    <a:pt x="152" y="605"/>
                    <a:pt x="155" y="551"/>
                  </a:cubicBezTo>
                  <a:cubicBezTo>
                    <a:pt x="157" y="502"/>
                    <a:pt x="164" y="466"/>
                    <a:pt x="186" y="440"/>
                  </a:cubicBezTo>
                  <a:cubicBezTo>
                    <a:pt x="236" y="381"/>
                    <a:pt x="430" y="371"/>
                    <a:pt x="499" y="440"/>
                  </a:cubicBezTo>
                  <a:lnTo>
                    <a:pt x="499" y="440"/>
                  </a:lnTo>
                  <a:close/>
                  <a:moveTo>
                    <a:pt x="514" y="0"/>
                  </a:moveTo>
                  <a:lnTo>
                    <a:pt x="514" y="0"/>
                  </a:lnTo>
                  <a:lnTo>
                    <a:pt x="514" y="274"/>
                  </a:lnTo>
                  <a:cubicBezTo>
                    <a:pt x="463" y="254"/>
                    <a:pt x="406" y="248"/>
                    <a:pt x="342" y="248"/>
                  </a:cubicBezTo>
                  <a:cubicBezTo>
                    <a:pt x="214" y="248"/>
                    <a:pt x="0" y="286"/>
                    <a:pt x="0" y="543"/>
                  </a:cubicBezTo>
                  <a:cubicBezTo>
                    <a:pt x="0" y="543"/>
                    <a:pt x="0" y="852"/>
                    <a:pt x="0" y="855"/>
                  </a:cubicBezTo>
                  <a:cubicBezTo>
                    <a:pt x="0" y="926"/>
                    <a:pt x="31" y="997"/>
                    <a:pt x="74" y="1040"/>
                  </a:cubicBezTo>
                  <a:cubicBezTo>
                    <a:pt x="122" y="1088"/>
                    <a:pt x="192" y="1129"/>
                    <a:pt x="353" y="1129"/>
                  </a:cubicBezTo>
                  <a:cubicBezTo>
                    <a:pt x="515" y="1129"/>
                    <a:pt x="686" y="1060"/>
                    <a:pt x="686" y="835"/>
                  </a:cubicBezTo>
                  <a:cubicBezTo>
                    <a:pt x="686" y="829"/>
                    <a:pt x="686" y="0"/>
                    <a:pt x="686" y="0"/>
                  </a:cubicBezTo>
                  <a:lnTo>
                    <a:pt x="51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35" name="Freeform 13">
              <a:extLst>
                <a:ext uri="{FF2B5EF4-FFF2-40B4-BE49-F238E27FC236}">
                  <a16:creationId xmlns:a16="http://schemas.microsoft.com/office/drawing/2014/main" id="{7EFE5A71-B05C-90EF-A1EA-AC09D0FE13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222625" y="8086726"/>
              <a:ext cx="234950" cy="184150"/>
            </a:xfrm>
            <a:custGeom>
              <a:avLst/>
              <a:gdLst>
                <a:gd name="T0" fmla="*/ 512 w 1431"/>
                <a:gd name="T1" fmla="*/ 483 h 1118"/>
                <a:gd name="T2" fmla="*/ 512 w 1431"/>
                <a:gd name="T3" fmla="*/ 483 h 1118"/>
                <a:gd name="T4" fmla="*/ 594 w 1431"/>
                <a:gd name="T5" fmla="*/ 321 h 1118"/>
                <a:gd name="T6" fmla="*/ 796 w 1431"/>
                <a:gd name="T7" fmla="*/ 152 h 1118"/>
                <a:gd name="T8" fmla="*/ 842 w 1431"/>
                <a:gd name="T9" fmla="*/ 152 h 1118"/>
                <a:gd name="T10" fmla="*/ 842 w 1431"/>
                <a:gd name="T11" fmla="*/ 483 h 1118"/>
                <a:gd name="T12" fmla="*/ 512 w 1431"/>
                <a:gd name="T13" fmla="*/ 483 h 1118"/>
                <a:gd name="T14" fmla="*/ 512 w 1431"/>
                <a:gd name="T15" fmla="*/ 483 h 1118"/>
                <a:gd name="T16" fmla="*/ 1189 w 1431"/>
                <a:gd name="T17" fmla="*/ 964 h 1118"/>
                <a:gd name="T18" fmla="*/ 1189 w 1431"/>
                <a:gd name="T19" fmla="*/ 964 h 1118"/>
                <a:gd name="T20" fmla="*/ 1017 w 1431"/>
                <a:gd name="T21" fmla="*/ 829 h 1118"/>
                <a:gd name="T22" fmla="*/ 1017 w 1431"/>
                <a:gd name="T23" fmla="*/ 631 h 1118"/>
                <a:gd name="T24" fmla="*/ 1403 w 1431"/>
                <a:gd name="T25" fmla="*/ 631 h 1118"/>
                <a:gd name="T26" fmla="*/ 1403 w 1431"/>
                <a:gd name="T27" fmla="*/ 483 h 1118"/>
                <a:gd name="T28" fmla="*/ 1017 w 1431"/>
                <a:gd name="T29" fmla="*/ 483 h 1118"/>
                <a:gd name="T30" fmla="*/ 1017 w 1431"/>
                <a:gd name="T31" fmla="*/ 151 h 1118"/>
                <a:gd name="T32" fmla="*/ 1403 w 1431"/>
                <a:gd name="T33" fmla="*/ 151 h 1118"/>
                <a:gd name="T34" fmla="*/ 1403 w 1431"/>
                <a:gd name="T35" fmla="*/ 0 h 1118"/>
                <a:gd name="T36" fmla="*/ 803 w 1431"/>
                <a:gd name="T37" fmla="*/ 0 h 1118"/>
                <a:gd name="T38" fmla="*/ 443 w 1431"/>
                <a:gd name="T39" fmla="*/ 263 h 1118"/>
                <a:gd name="T40" fmla="*/ 0 w 1431"/>
                <a:gd name="T41" fmla="*/ 1118 h 1118"/>
                <a:gd name="T42" fmla="*/ 192 w 1431"/>
                <a:gd name="T43" fmla="*/ 1118 h 1118"/>
                <a:gd name="T44" fmla="*/ 440 w 1431"/>
                <a:gd name="T45" fmla="*/ 625 h 1118"/>
                <a:gd name="T46" fmla="*/ 842 w 1431"/>
                <a:gd name="T47" fmla="*/ 625 h 1118"/>
                <a:gd name="T48" fmla="*/ 842 w 1431"/>
                <a:gd name="T49" fmla="*/ 856 h 1118"/>
                <a:gd name="T50" fmla="*/ 909 w 1431"/>
                <a:gd name="T51" fmla="*/ 1035 h 1118"/>
                <a:gd name="T52" fmla="*/ 1107 w 1431"/>
                <a:gd name="T53" fmla="*/ 1118 h 1118"/>
                <a:gd name="T54" fmla="*/ 1431 w 1431"/>
                <a:gd name="T55" fmla="*/ 1118 h 1118"/>
                <a:gd name="T56" fmla="*/ 1431 w 1431"/>
                <a:gd name="T57" fmla="*/ 964 h 1118"/>
                <a:gd name="T58" fmla="*/ 1189 w 1431"/>
                <a:gd name="T59" fmla="*/ 964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31" h="1118">
                  <a:moveTo>
                    <a:pt x="512" y="483"/>
                  </a:moveTo>
                  <a:lnTo>
                    <a:pt x="512" y="483"/>
                  </a:lnTo>
                  <a:lnTo>
                    <a:pt x="594" y="321"/>
                  </a:lnTo>
                  <a:cubicBezTo>
                    <a:pt x="654" y="201"/>
                    <a:pt x="722" y="152"/>
                    <a:pt x="796" y="152"/>
                  </a:cubicBezTo>
                  <a:lnTo>
                    <a:pt x="842" y="152"/>
                  </a:lnTo>
                  <a:lnTo>
                    <a:pt x="842" y="483"/>
                  </a:lnTo>
                  <a:lnTo>
                    <a:pt x="512" y="483"/>
                  </a:lnTo>
                  <a:lnTo>
                    <a:pt x="512" y="483"/>
                  </a:lnTo>
                  <a:close/>
                  <a:moveTo>
                    <a:pt x="1189" y="964"/>
                  </a:moveTo>
                  <a:lnTo>
                    <a:pt x="1189" y="964"/>
                  </a:lnTo>
                  <a:cubicBezTo>
                    <a:pt x="1065" y="960"/>
                    <a:pt x="1022" y="922"/>
                    <a:pt x="1017" y="829"/>
                  </a:cubicBezTo>
                  <a:lnTo>
                    <a:pt x="1017" y="631"/>
                  </a:lnTo>
                  <a:lnTo>
                    <a:pt x="1403" y="631"/>
                  </a:lnTo>
                  <a:lnTo>
                    <a:pt x="1403" y="483"/>
                  </a:lnTo>
                  <a:lnTo>
                    <a:pt x="1017" y="483"/>
                  </a:lnTo>
                  <a:lnTo>
                    <a:pt x="1017" y="151"/>
                  </a:lnTo>
                  <a:lnTo>
                    <a:pt x="1403" y="151"/>
                  </a:lnTo>
                  <a:lnTo>
                    <a:pt x="1403" y="0"/>
                  </a:lnTo>
                  <a:lnTo>
                    <a:pt x="803" y="0"/>
                  </a:lnTo>
                  <a:cubicBezTo>
                    <a:pt x="628" y="3"/>
                    <a:pt x="544" y="68"/>
                    <a:pt x="443" y="263"/>
                  </a:cubicBezTo>
                  <a:lnTo>
                    <a:pt x="0" y="1118"/>
                  </a:lnTo>
                  <a:lnTo>
                    <a:pt x="192" y="1118"/>
                  </a:lnTo>
                  <a:lnTo>
                    <a:pt x="440" y="625"/>
                  </a:lnTo>
                  <a:lnTo>
                    <a:pt x="842" y="625"/>
                  </a:lnTo>
                  <a:lnTo>
                    <a:pt x="842" y="856"/>
                  </a:lnTo>
                  <a:cubicBezTo>
                    <a:pt x="842" y="927"/>
                    <a:pt x="866" y="992"/>
                    <a:pt x="909" y="1035"/>
                  </a:cubicBezTo>
                  <a:cubicBezTo>
                    <a:pt x="957" y="1084"/>
                    <a:pt x="1036" y="1118"/>
                    <a:pt x="1107" y="1118"/>
                  </a:cubicBezTo>
                  <a:lnTo>
                    <a:pt x="1431" y="1118"/>
                  </a:lnTo>
                  <a:lnTo>
                    <a:pt x="1431" y="964"/>
                  </a:lnTo>
                  <a:lnTo>
                    <a:pt x="1189" y="9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39" name="Kombinationstegning: figur 38">
              <a:extLst>
                <a:ext uri="{FF2B5EF4-FFF2-40B4-BE49-F238E27FC236}">
                  <a16:creationId xmlns:a16="http://schemas.microsoft.com/office/drawing/2014/main" id="{378FDDF4-9A84-2972-8A9F-84F8B6340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516188" y="8053388"/>
              <a:ext cx="252413" cy="252413"/>
            </a:xfrm>
            <a:custGeom>
              <a:avLst/>
              <a:gdLst>
                <a:gd name="connsiteX0" fmla="*/ 129802 w 252413"/>
                <a:gd name="connsiteY0" fmla="*/ 32470 h 252413"/>
                <a:gd name="connsiteX1" fmla="*/ 127677 w 252413"/>
                <a:gd name="connsiteY1" fmla="*/ 32800 h 252413"/>
                <a:gd name="connsiteX2" fmla="*/ 125390 w 252413"/>
                <a:gd name="connsiteY2" fmla="*/ 32965 h 252413"/>
                <a:gd name="connsiteX3" fmla="*/ 124409 w 252413"/>
                <a:gd name="connsiteY3" fmla="*/ 33130 h 252413"/>
                <a:gd name="connsiteX4" fmla="*/ 121467 w 252413"/>
                <a:gd name="connsiteY4" fmla="*/ 33624 h 252413"/>
                <a:gd name="connsiteX5" fmla="*/ 117055 w 252413"/>
                <a:gd name="connsiteY5" fmla="*/ 34777 h 252413"/>
                <a:gd name="connsiteX6" fmla="*/ 115421 w 252413"/>
                <a:gd name="connsiteY6" fmla="*/ 35272 h 252413"/>
                <a:gd name="connsiteX7" fmla="*/ 114440 w 252413"/>
                <a:gd name="connsiteY7" fmla="*/ 36590 h 252413"/>
                <a:gd name="connsiteX8" fmla="*/ 116075 w 252413"/>
                <a:gd name="connsiteY8" fmla="*/ 38238 h 252413"/>
                <a:gd name="connsiteX9" fmla="*/ 117382 w 252413"/>
                <a:gd name="connsiteY9" fmla="*/ 38403 h 252413"/>
                <a:gd name="connsiteX10" fmla="*/ 125390 w 252413"/>
                <a:gd name="connsiteY10" fmla="*/ 40051 h 252413"/>
                <a:gd name="connsiteX11" fmla="*/ 127677 w 252413"/>
                <a:gd name="connsiteY11" fmla="*/ 40545 h 252413"/>
                <a:gd name="connsiteX12" fmla="*/ 154315 w 252413"/>
                <a:gd name="connsiteY12" fmla="*/ 52081 h 252413"/>
                <a:gd name="connsiteX13" fmla="*/ 180625 w 252413"/>
                <a:gd name="connsiteY13" fmla="*/ 122447 h 252413"/>
                <a:gd name="connsiteX14" fmla="*/ 148268 w 252413"/>
                <a:gd name="connsiteY14" fmla="*/ 154087 h 252413"/>
                <a:gd name="connsiteX15" fmla="*/ 120814 w 252413"/>
                <a:gd name="connsiteY15" fmla="*/ 134147 h 252413"/>
                <a:gd name="connsiteX16" fmla="*/ 121141 w 252413"/>
                <a:gd name="connsiteY16" fmla="*/ 133323 h 252413"/>
                <a:gd name="connsiteX17" fmla="*/ 121304 w 252413"/>
                <a:gd name="connsiteY17" fmla="*/ 133158 h 252413"/>
                <a:gd name="connsiteX18" fmla="*/ 121467 w 252413"/>
                <a:gd name="connsiteY18" fmla="*/ 132994 h 252413"/>
                <a:gd name="connsiteX19" fmla="*/ 122121 w 252413"/>
                <a:gd name="connsiteY19" fmla="*/ 133488 h 252413"/>
                <a:gd name="connsiteX20" fmla="*/ 123102 w 252413"/>
                <a:gd name="connsiteY20" fmla="*/ 136784 h 252413"/>
                <a:gd name="connsiteX21" fmla="*/ 136992 w 252413"/>
                <a:gd name="connsiteY21" fmla="*/ 144364 h 252413"/>
                <a:gd name="connsiteX22" fmla="*/ 139280 w 252413"/>
                <a:gd name="connsiteY22" fmla="*/ 144035 h 252413"/>
                <a:gd name="connsiteX23" fmla="*/ 152517 w 252413"/>
                <a:gd name="connsiteY23" fmla="*/ 71691 h 252413"/>
                <a:gd name="connsiteX24" fmla="*/ 37306 w 252413"/>
                <a:gd name="connsiteY24" fmla="*/ 107945 h 252413"/>
                <a:gd name="connsiteX25" fmla="*/ 42863 w 252413"/>
                <a:gd name="connsiteY25" fmla="*/ 170731 h 252413"/>
                <a:gd name="connsiteX26" fmla="*/ 121631 w 252413"/>
                <a:gd name="connsiteY26" fmla="*/ 218356 h 252413"/>
                <a:gd name="connsiteX27" fmla="*/ 124736 w 252413"/>
                <a:gd name="connsiteY27" fmla="*/ 218191 h 252413"/>
                <a:gd name="connsiteX28" fmla="*/ 127024 w 252413"/>
                <a:gd name="connsiteY28" fmla="*/ 217862 h 252413"/>
                <a:gd name="connsiteX29" fmla="*/ 131109 w 252413"/>
                <a:gd name="connsiteY29" fmla="*/ 217203 h 252413"/>
                <a:gd name="connsiteX30" fmla="*/ 135522 w 252413"/>
                <a:gd name="connsiteY30" fmla="*/ 216049 h 252413"/>
                <a:gd name="connsiteX31" fmla="*/ 136992 w 252413"/>
                <a:gd name="connsiteY31" fmla="*/ 215555 h 252413"/>
                <a:gd name="connsiteX32" fmla="*/ 137973 w 252413"/>
                <a:gd name="connsiteY32" fmla="*/ 214236 h 252413"/>
                <a:gd name="connsiteX33" fmla="*/ 136339 w 252413"/>
                <a:gd name="connsiteY33" fmla="*/ 212753 h 252413"/>
                <a:gd name="connsiteX34" fmla="*/ 135031 w 252413"/>
                <a:gd name="connsiteY34" fmla="*/ 212424 h 252413"/>
                <a:gd name="connsiteX35" fmla="*/ 127187 w 252413"/>
                <a:gd name="connsiteY35" fmla="*/ 210776 h 252413"/>
                <a:gd name="connsiteX36" fmla="*/ 124899 w 252413"/>
                <a:gd name="connsiteY36" fmla="*/ 210281 h 252413"/>
                <a:gd name="connsiteX37" fmla="*/ 98098 w 252413"/>
                <a:gd name="connsiteY37" fmla="*/ 198746 h 252413"/>
                <a:gd name="connsiteX38" fmla="*/ 71788 w 252413"/>
                <a:gd name="connsiteY38" fmla="*/ 128380 h 252413"/>
                <a:gd name="connsiteX39" fmla="*/ 104145 w 252413"/>
                <a:gd name="connsiteY39" fmla="*/ 96739 h 252413"/>
                <a:gd name="connsiteX40" fmla="*/ 131763 w 252413"/>
                <a:gd name="connsiteY40" fmla="*/ 116844 h 252413"/>
                <a:gd name="connsiteX41" fmla="*/ 131109 w 252413"/>
                <a:gd name="connsiteY41" fmla="*/ 117833 h 252413"/>
                <a:gd name="connsiteX42" fmla="*/ 130456 w 252413"/>
                <a:gd name="connsiteY42" fmla="*/ 117338 h 252413"/>
                <a:gd name="connsiteX43" fmla="*/ 129312 w 252413"/>
                <a:gd name="connsiteY43" fmla="*/ 114043 h 252413"/>
                <a:gd name="connsiteX44" fmla="*/ 115584 w 252413"/>
                <a:gd name="connsiteY44" fmla="*/ 106627 h 252413"/>
                <a:gd name="connsiteX45" fmla="*/ 113133 w 252413"/>
                <a:gd name="connsiteY45" fmla="*/ 106792 h 252413"/>
                <a:gd name="connsiteX46" fmla="*/ 99896 w 252413"/>
                <a:gd name="connsiteY46" fmla="*/ 179136 h 252413"/>
                <a:gd name="connsiteX47" fmla="*/ 215270 w 252413"/>
                <a:gd name="connsiteY47" fmla="*/ 142881 h 252413"/>
                <a:gd name="connsiteX48" fmla="*/ 209551 w 252413"/>
                <a:gd name="connsiteY48" fmla="*/ 80095 h 252413"/>
                <a:gd name="connsiteX49" fmla="*/ 130782 w 252413"/>
                <a:gd name="connsiteY49" fmla="*/ 32470 h 252413"/>
                <a:gd name="connsiteX50" fmla="*/ 129802 w 252413"/>
                <a:gd name="connsiteY50" fmla="*/ 32470 h 252413"/>
                <a:gd name="connsiteX51" fmla="*/ 126125 w 252413"/>
                <a:gd name="connsiteY51" fmla="*/ 0 h 252413"/>
                <a:gd name="connsiteX52" fmla="*/ 252413 w 252413"/>
                <a:gd name="connsiteY52" fmla="*/ 126207 h 252413"/>
                <a:gd name="connsiteX53" fmla="*/ 126125 w 252413"/>
                <a:gd name="connsiteY53" fmla="*/ 252413 h 252413"/>
                <a:gd name="connsiteX54" fmla="*/ 0 w 252413"/>
                <a:gd name="connsiteY54" fmla="*/ 126207 h 252413"/>
                <a:gd name="connsiteX55" fmla="*/ 126125 w 252413"/>
                <a:gd name="connsiteY55" fmla="*/ 0 h 25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252413" h="252413">
                  <a:moveTo>
                    <a:pt x="129802" y="32470"/>
                  </a:moveTo>
                  <a:cubicBezTo>
                    <a:pt x="129148" y="32635"/>
                    <a:pt x="128331" y="32635"/>
                    <a:pt x="127677" y="32800"/>
                  </a:cubicBezTo>
                  <a:cubicBezTo>
                    <a:pt x="126860" y="32800"/>
                    <a:pt x="126207" y="32965"/>
                    <a:pt x="125390" y="32965"/>
                  </a:cubicBezTo>
                  <a:cubicBezTo>
                    <a:pt x="125063" y="33130"/>
                    <a:pt x="124736" y="33130"/>
                    <a:pt x="124409" y="33130"/>
                  </a:cubicBezTo>
                  <a:cubicBezTo>
                    <a:pt x="123428" y="33294"/>
                    <a:pt x="122448" y="33459"/>
                    <a:pt x="121467" y="33624"/>
                  </a:cubicBezTo>
                  <a:cubicBezTo>
                    <a:pt x="121304" y="33789"/>
                    <a:pt x="117382" y="34613"/>
                    <a:pt x="117055" y="34777"/>
                  </a:cubicBezTo>
                  <a:cubicBezTo>
                    <a:pt x="116728" y="34777"/>
                    <a:pt x="115584" y="35107"/>
                    <a:pt x="115421" y="35272"/>
                  </a:cubicBezTo>
                  <a:cubicBezTo>
                    <a:pt x="114931" y="35601"/>
                    <a:pt x="114440" y="36096"/>
                    <a:pt x="114440" y="36590"/>
                  </a:cubicBezTo>
                  <a:cubicBezTo>
                    <a:pt x="114440" y="37414"/>
                    <a:pt x="115094" y="37908"/>
                    <a:pt x="116075" y="38238"/>
                  </a:cubicBezTo>
                  <a:cubicBezTo>
                    <a:pt x="116075" y="38238"/>
                    <a:pt x="117055" y="38403"/>
                    <a:pt x="117382" y="38403"/>
                  </a:cubicBezTo>
                  <a:cubicBezTo>
                    <a:pt x="119180" y="38897"/>
                    <a:pt x="122775" y="39556"/>
                    <a:pt x="125390" y="40051"/>
                  </a:cubicBezTo>
                  <a:cubicBezTo>
                    <a:pt x="126207" y="40216"/>
                    <a:pt x="127024" y="40545"/>
                    <a:pt x="127677" y="40545"/>
                  </a:cubicBezTo>
                  <a:cubicBezTo>
                    <a:pt x="137156" y="42687"/>
                    <a:pt x="146307" y="46313"/>
                    <a:pt x="154315" y="52081"/>
                  </a:cubicBezTo>
                  <a:cubicBezTo>
                    <a:pt x="176213" y="67736"/>
                    <a:pt x="189287" y="94762"/>
                    <a:pt x="180625" y="122447"/>
                  </a:cubicBezTo>
                  <a:cubicBezTo>
                    <a:pt x="174579" y="142057"/>
                    <a:pt x="161015" y="151780"/>
                    <a:pt x="148268" y="154087"/>
                  </a:cubicBezTo>
                  <a:cubicBezTo>
                    <a:pt x="131926" y="157383"/>
                    <a:pt x="117055" y="148649"/>
                    <a:pt x="120814" y="134147"/>
                  </a:cubicBezTo>
                  <a:cubicBezTo>
                    <a:pt x="120814" y="133818"/>
                    <a:pt x="120977" y="133488"/>
                    <a:pt x="121141" y="133323"/>
                  </a:cubicBezTo>
                  <a:cubicBezTo>
                    <a:pt x="121141" y="133323"/>
                    <a:pt x="121141" y="133158"/>
                    <a:pt x="121304" y="133158"/>
                  </a:cubicBezTo>
                  <a:cubicBezTo>
                    <a:pt x="121304" y="132994"/>
                    <a:pt x="121467" y="132994"/>
                    <a:pt x="121467" y="132994"/>
                  </a:cubicBezTo>
                  <a:cubicBezTo>
                    <a:pt x="121794" y="132994"/>
                    <a:pt x="121958" y="133158"/>
                    <a:pt x="122121" y="133488"/>
                  </a:cubicBezTo>
                  <a:cubicBezTo>
                    <a:pt x="122121" y="133488"/>
                    <a:pt x="122611" y="135466"/>
                    <a:pt x="123102" y="136784"/>
                  </a:cubicBezTo>
                  <a:cubicBezTo>
                    <a:pt x="125880" y="142222"/>
                    <a:pt x="131273" y="144364"/>
                    <a:pt x="136992" y="144364"/>
                  </a:cubicBezTo>
                  <a:cubicBezTo>
                    <a:pt x="137809" y="144200"/>
                    <a:pt x="138463" y="144200"/>
                    <a:pt x="139280" y="144035"/>
                  </a:cubicBezTo>
                  <a:cubicBezTo>
                    <a:pt x="173435" y="139750"/>
                    <a:pt x="175723" y="93114"/>
                    <a:pt x="152517" y="71691"/>
                  </a:cubicBezTo>
                  <a:cubicBezTo>
                    <a:pt x="113460" y="35272"/>
                    <a:pt x="50217" y="56860"/>
                    <a:pt x="37306" y="107945"/>
                  </a:cubicBezTo>
                  <a:cubicBezTo>
                    <a:pt x="31750" y="125908"/>
                    <a:pt x="32567" y="147331"/>
                    <a:pt x="42863" y="170731"/>
                  </a:cubicBezTo>
                  <a:cubicBezTo>
                    <a:pt x="55609" y="199075"/>
                    <a:pt x="88130" y="220663"/>
                    <a:pt x="121631" y="218356"/>
                  </a:cubicBezTo>
                  <a:cubicBezTo>
                    <a:pt x="121958" y="218356"/>
                    <a:pt x="124082" y="218191"/>
                    <a:pt x="124736" y="218191"/>
                  </a:cubicBezTo>
                  <a:cubicBezTo>
                    <a:pt x="125553" y="218027"/>
                    <a:pt x="126370" y="217862"/>
                    <a:pt x="127024" y="217862"/>
                  </a:cubicBezTo>
                  <a:cubicBezTo>
                    <a:pt x="127351" y="217862"/>
                    <a:pt x="129965" y="217367"/>
                    <a:pt x="131109" y="217203"/>
                  </a:cubicBezTo>
                  <a:cubicBezTo>
                    <a:pt x="131109" y="217203"/>
                    <a:pt x="135195" y="216214"/>
                    <a:pt x="135522" y="216049"/>
                  </a:cubicBezTo>
                  <a:cubicBezTo>
                    <a:pt x="135848" y="216049"/>
                    <a:pt x="136829" y="215719"/>
                    <a:pt x="136992" y="215555"/>
                  </a:cubicBezTo>
                  <a:cubicBezTo>
                    <a:pt x="137483" y="215225"/>
                    <a:pt x="137973" y="214896"/>
                    <a:pt x="137973" y="214236"/>
                  </a:cubicBezTo>
                  <a:cubicBezTo>
                    <a:pt x="137973" y="213412"/>
                    <a:pt x="137319" y="212918"/>
                    <a:pt x="136339" y="212753"/>
                  </a:cubicBezTo>
                  <a:cubicBezTo>
                    <a:pt x="136339" y="212753"/>
                    <a:pt x="135522" y="212424"/>
                    <a:pt x="135031" y="212424"/>
                  </a:cubicBezTo>
                  <a:cubicBezTo>
                    <a:pt x="133234" y="212094"/>
                    <a:pt x="129638" y="211270"/>
                    <a:pt x="127187" y="210776"/>
                  </a:cubicBezTo>
                  <a:cubicBezTo>
                    <a:pt x="126207" y="210611"/>
                    <a:pt x="125553" y="210446"/>
                    <a:pt x="124899" y="210281"/>
                  </a:cubicBezTo>
                  <a:cubicBezTo>
                    <a:pt x="115421" y="208139"/>
                    <a:pt x="106269" y="204514"/>
                    <a:pt x="98098" y="198746"/>
                  </a:cubicBezTo>
                  <a:cubicBezTo>
                    <a:pt x="76200" y="183091"/>
                    <a:pt x="63127" y="156065"/>
                    <a:pt x="71788" y="128380"/>
                  </a:cubicBezTo>
                  <a:cubicBezTo>
                    <a:pt x="77998" y="108769"/>
                    <a:pt x="91398" y="99211"/>
                    <a:pt x="104145" y="96739"/>
                  </a:cubicBezTo>
                  <a:cubicBezTo>
                    <a:pt x="120487" y="93608"/>
                    <a:pt x="135522" y="102178"/>
                    <a:pt x="131763" y="116844"/>
                  </a:cubicBezTo>
                  <a:cubicBezTo>
                    <a:pt x="131599" y="117503"/>
                    <a:pt x="131273" y="117833"/>
                    <a:pt x="131109" y="117833"/>
                  </a:cubicBezTo>
                  <a:cubicBezTo>
                    <a:pt x="130782" y="117833"/>
                    <a:pt x="130456" y="117338"/>
                    <a:pt x="130456" y="117338"/>
                  </a:cubicBezTo>
                  <a:cubicBezTo>
                    <a:pt x="130456" y="117338"/>
                    <a:pt x="129965" y="115361"/>
                    <a:pt x="129312" y="114043"/>
                  </a:cubicBezTo>
                  <a:cubicBezTo>
                    <a:pt x="126533" y="108604"/>
                    <a:pt x="121141" y="106462"/>
                    <a:pt x="115584" y="106627"/>
                  </a:cubicBezTo>
                  <a:cubicBezTo>
                    <a:pt x="114767" y="106627"/>
                    <a:pt x="113950" y="106627"/>
                    <a:pt x="113133" y="106792"/>
                  </a:cubicBezTo>
                  <a:cubicBezTo>
                    <a:pt x="78978" y="111076"/>
                    <a:pt x="76854" y="157877"/>
                    <a:pt x="99896" y="179136"/>
                  </a:cubicBezTo>
                  <a:cubicBezTo>
                    <a:pt x="139117" y="215555"/>
                    <a:pt x="202360" y="194132"/>
                    <a:pt x="215270" y="142881"/>
                  </a:cubicBezTo>
                  <a:cubicBezTo>
                    <a:pt x="220663" y="124919"/>
                    <a:pt x="220009" y="103496"/>
                    <a:pt x="209551" y="80095"/>
                  </a:cubicBezTo>
                  <a:cubicBezTo>
                    <a:pt x="196967" y="51916"/>
                    <a:pt x="164447" y="30163"/>
                    <a:pt x="130782" y="32470"/>
                  </a:cubicBezTo>
                  <a:cubicBezTo>
                    <a:pt x="130456" y="32470"/>
                    <a:pt x="130129" y="32470"/>
                    <a:pt x="129802" y="32470"/>
                  </a:cubicBezTo>
                  <a:close/>
                  <a:moveTo>
                    <a:pt x="126125" y="0"/>
                  </a:moveTo>
                  <a:cubicBezTo>
                    <a:pt x="195829" y="0"/>
                    <a:pt x="252413" y="56457"/>
                    <a:pt x="252413" y="126207"/>
                  </a:cubicBezTo>
                  <a:cubicBezTo>
                    <a:pt x="252413" y="195957"/>
                    <a:pt x="195829" y="252413"/>
                    <a:pt x="126125" y="252413"/>
                  </a:cubicBezTo>
                  <a:cubicBezTo>
                    <a:pt x="56420" y="252413"/>
                    <a:pt x="0" y="195957"/>
                    <a:pt x="0" y="126207"/>
                  </a:cubicBezTo>
                  <a:cubicBezTo>
                    <a:pt x="0" y="56457"/>
                    <a:pt x="56420" y="0"/>
                    <a:pt x="126125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a-DK" sz="800" dirty="0"/>
            </a:p>
          </p:txBody>
        </p:sp>
        <p:sp>
          <p:nvSpPr>
            <p:cNvPr id="38" name="Freeform 16">
              <a:extLst>
                <a:ext uri="{FF2B5EF4-FFF2-40B4-BE49-F238E27FC236}">
                  <a16:creationId xmlns:a16="http://schemas.microsoft.com/office/drawing/2014/main" id="{5089C09F-C5DD-384C-1289-E6A4A7199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670050" y="8128001"/>
              <a:ext cx="112713" cy="142875"/>
            </a:xfrm>
            <a:custGeom>
              <a:avLst/>
              <a:gdLst>
                <a:gd name="T0" fmla="*/ 666 w 686"/>
                <a:gd name="T1" fmla="*/ 176 h 871"/>
                <a:gd name="T2" fmla="*/ 666 w 686"/>
                <a:gd name="T3" fmla="*/ 176 h 871"/>
                <a:gd name="T4" fmla="*/ 647 w 686"/>
                <a:gd name="T5" fmla="*/ 136 h 871"/>
                <a:gd name="T6" fmla="*/ 647 w 686"/>
                <a:gd name="T7" fmla="*/ 136 h 871"/>
                <a:gd name="T8" fmla="*/ 346 w 686"/>
                <a:gd name="T9" fmla="*/ 0 h 871"/>
                <a:gd name="T10" fmla="*/ 253 w 686"/>
                <a:gd name="T11" fmla="*/ 7 h 871"/>
                <a:gd name="T12" fmla="*/ 120 w 686"/>
                <a:gd name="T13" fmla="*/ 52 h 871"/>
                <a:gd name="T14" fmla="*/ 37 w 686"/>
                <a:gd name="T15" fmla="*/ 136 h 871"/>
                <a:gd name="T16" fmla="*/ 38 w 686"/>
                <a:gd name="T17" fmla="*/ 136 h 871"/>
                <a:gd name="T18" fmla="*/ 19 w 686"/>
                <a:gd name="T19" fmla="*/ 175 h 871"/>
                <a:gd name="T20" fmla="*/ 0 w 686"/>
                <a:gd name="T21" fmla="*/ 295 h 871"/>
                <a:gd name="T22" fmla="*/ 0 w 686"/>
                <a:gd name="T23" fmla="*/ 871 h 871"/>
                <a:gd name="T24" fmla="*/ 154 w 686"/>
                <a:gd name="T25" fmla="*/ 871 h 871"/>
                <a:gd name="T26" fmla="*/ 154 w 686"/>
                <a:gd name="T27" fmla="*/ 303 h 871"/>
                <a:gd name="T28" fmla="*/ 327 w 686"/>
                <a:gd name="T29" fmla="*/ 145 h 871"/>
                <a:gd name="T30" fmla="*/ 338 w 686"/>
                <a:gd name="T31" fmla="*/ 145 h 871"/>
                <a:gd name="T32" fmla="*/ 498 w 686"/>
                <a:gd name="T33" fmla="*/ 191 h 871"/>
                <a:gd name="T34" fmla="*/ 501 w 686"/>
                <a:gd name="T35" fmla="*/ 194 h 871"/>
                <a:gd name="T36" fmla="*/ 504 w 686"/>
                <a:gd name="T37" fmla="*/ 199 h 871"/>
                <a:gd name="T38" fmla="*/ 530 w 686"/>
                <a:gd name="T39" fmla="*/ 275 h 871"/>
                <a:gd name="T40" fmla="*/ 531 w 686"/>
                <a:gd name="T41" fmla="*/ 303 h 871"/>
                <a:gd name="T42" fmla="*/ 531 w 686"/>
                <a:gd name="T43" fmla="*/ 871 h 871"/>
                <a:gd name="T44" fmla="*/ 686 w 686"/>
                <a:gd name="T45" fmla="*/ 871 h 871"/>
                <a:gd name="T46" fmla="*/ 686 w 686"/>
                <a:gd name="T47" fmla="*/ 295 h 871"/>
                <a:gd name="T48" fmla="*/ 666 w 686"/>
                <a:gd name="T49" fmla="*/ 17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6" h="871">
                  <a:moveTo>
                    <a:pt x="666" y="176"/>
                  </a:moveTo>
                  <a:lnTo>
                    <a:pt x="666" y="176"/>
                  </a:lnTo>
                  <a:cubicBezTo>
                    <a:pt x="661" y="162"/>
                    <a:pt x="655" y="148"/>
                    <a:pt x="647" y="136"/>
                  </a:cubicBezTo>
                  <a:lnTo>
                    <a:pt x="647" y="136"/>
                  </a:lnTo>
                  <a:cubicBezTo>
                    <a:pt x="580" y="23"/>
                    <a:pt x="440" y="1"/>
                    <a:pt x="346" y="0"/>
                  </a:cubicBezTo>
                  <a:cubicBezTo>
                    <a:pt x="306" y="0"/>
                    <a:pt x="281" y="3"/>
                    <a:pt x="253" y="7"/>
                  </a:cubicBezTo>
                  <a:cubicBezTo>
                    <a:pt x="195" y="14"/>
                    <a:pt x="151" y="30"/>
                    <a:pt x="120" y="52"/>
                  </a:cubicBezTo>
                  <a:cubicBezTo>
                    <a:pt x="85" y="74"/>
                    <a:pt x="57" y="102"/>
                    <a:pt x="37" y="136"/>
                  </a:cubicBezTo>
                  <a:lnTo>
                    <a:pt x="38" y="136"/>
                  </a:lnTo>
                  <a:cubicBezTo>
                    <a:pt x="30" y="148"/>
                    <a:pt x="24" y="161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871"/>
                  </a:lnTo>
                  <a:lnTo>
                    <a:pt x="154" y="871"/>
                  </a:lnTo>
                  <a:lnTo>
                    <a:pt x="154" y="303"/>
                  </a:lnTo>
                  <a:cubicBezTo>
                    <a:pt x="154" y="196"/>
                    <a:pt x="197" y="151"/>
                    <a:pt x="327" y="145"/>
                  </a:cubicBezTo>
                  <a:cubicBezTo>
                    <a:pt x="332" y="145"/>
                    <a:pt x="339" y="145"/>
                    <a:pt x="338" y="145"/>
                  </a:cubicBezTo>
                  <a:cubicBezTo>
                    <a:pt x="419" y="146"/>
                    <a:pt x="469" y="160"/>
                    <a:pt x="498" y="191"/>
                  </a:cubicBezTo>
                  <a:cubicBezTo>
                    <a:pt x="499" y="192"/>
                    <a:pt x="500" y="193"/>
                    <a:pt x="501" y="194"/>
                  </a:cubicBezTo>
                  <a:cubicBezTo>
                    <a:pt x="502" y="196"/>
                    <a:pt x="503" y="197"/>
                    <a:pt x="504" y="199"/>
                  </a:cubicBezTo>
                  <a:cubicBezTo>
                    <a:pt x="519" y="218"/>
                    <a:pt x="527" y="243"/>
                    <a:pt x="530" y="275"/>
                  </a:cubicBezTo>
                  <a:cubicBezTo>
                    <a:pt x="531" y="284"/>
                    <a:pt x="531" y="293"/>
                    <a:pt x="531" y="303"/>
                  </a:cubicBezTo>
                  <a:lnTo>
                    <a:pt x="531" y="871"/>
                  </a:lnTo>
                  <a:lnTo>
                    <a:pt x="686" y="871"/>
                  </a:lnTo>
                  <a:lnTo>
                    <a:pt x="686" y="295"/>
                  </a:lnTo>
                  <a:cubicBezTo>
                    <a:pt x="686" y="251"/>
                    <a:pt x="679" y="211"/>
                    <a:pt x="666" y="17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</p:grpSp>
      <p:grpSp>
        <p:nvGrpSpPr>
          <p:cNvPr id="8" name="Gruppe 7">
            <a:extLst>
              <a:ext uri="{FF2B5EF4-FFF2-40B4-BE49-F238E27FC236}">
                <a16:creationId xmlns:a16="http://schemas.microsoft.com/office/drawing/2014/main" id="{826778AB-4ADA-476F-F5BC-1877799972DF}"/>
              </a:ext>
            </a:extLst>
          </p:cNvPr>
          <p:cNvGrpSpPr/>
          <p:nvPr userDrawn="1"/>
        </p:nvGrpSpPr>
        <p:grpSpPr>
          <a:xfrm>
            <a:off x="414338" y="6667500"/>
            <a:ext cx="627122" cy="108207"/>
            <a:chOff x="-3222625" y="8053388"/>
            <a:chExt cx="1665288" cy="28733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5163BCA-ACBB-EFA8-5BF0-3AA08C8B92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232025" y="8085138"/>
              <a:ext cx="119063" cy="188913"/>
            </a:xfrm>
            <a:custGeom>
              <a:avLst/>
              <a:gdLst>
                <a:gd name="T0" fmla="*/ 195 w 724"/>
                <a:gd name="T1" fmla="*/ 316 h 1151"/>
                <a:gd name="T2" fmla="*/ 195 w 724"/>
                <a:gd name="T3" fmla="*/ 316 h 1151"/>
                <a:gd name="T4" fmla="*/ 420 w 724"/>
                <a:gd name="T5" fmla="*/ 149 h 1151"/>
                <a:gd name="T6" fmla="*/ 622 w 724"/>
                <a:gd name="T7" fmla="*/ 180 h 1151"/>
                <a:gd name="T8" fmla="*/ 632 w 724"/>
                <a:gd name="T9" fmla="*/ 20 h 1151"/>
                <a:gd name="T10" fmla="*/ 430 w 724"/>
                <a:gd name="T11" fmla="*/ 0 h 1151"/>
                <a:gd name="T12" fmla="*/ 9 w 724"/>
                <a:gd name="T13" fmla="*/ 332 h 1151"/>
                <a:gd name="T14" fmla="*/ 522 w 724"/>
                <a:gd name="T15" fmla="*/ 787 h 1151"/>
                <a:gd name="T16" fmla="*/ 286 w 724"/>
                <a:gd name="T17" fmla="*/ 995 h 1151"/>
                <a:gd name="T18" fmla="*/ 47 w 724"/>
                <a:gd name="T19" fmla="*/ 947 h 1151"/>
                <a:gd name="T20" fmla="*/ 44 w 724"/>
                <a:gd name="T21" fmla="*/ 1112 h 1151"/>
                <a:gd name="T22" fmla="*/ 269 w 724"/>
                <a:gd name="T23" fmla="*/ 1151 h 1151"/>
                <a:gd name="T24" fmla="*/ 715 w 724"/>
                <a:gd name="T25" fmla="*/ 767 h 1151"/>
                <a:gd name="T26" fmla="*/ 195 w 724"/>
                <a:gd name="T27" fmla="*/ 316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24" h="1151">
                  <a:moveTo>
                    <a:pt x="195" y="316"/>
                  </a:moveTo>
                  <a:lnTo>
                    <a:pt x="195" y="316"/>
                  </a:lnTo>
                  <a:cubicBezTo>
                    <a:pt x="195" y="212"/>
                    <a:pt x="281" y="149"/>
                    <a:pt x="420" y="149"/>
                  </a:cubicBezTo>
                  <a:cubicBezTo>
                    <a:pt x="486" y="149"/>
                    <a:pt x="557" y="160"/>
                    <a:pt x="622" y="180"/>
                  </a:cubicBezTo>
                  <a:lnTo>
                    <a:pt x="632" y="20"/>
                  </a:lnTo>
                  <a:cubicBezTo>
                    <a:pt x="564" y="8"/>
                    <a:pt x="496" y="0"/>
                    <a:pt x="430" y="0"/>
                  </a:cubicBezTo>
                  <a:cubicBezTo>
                    <a:pt x="170" y="0"/>
                    <a:pt x="0" y="140"/>
                    <a:pt x="9" y="332"/>
                  </a:cubicBezTo>
                  <a:cubicBezTo>
                    <a:pt x="25" y="692"/>
                    <a:pt x="494" y="537"/>
                    <a:pt x="522" y="787"/>
                  </a:cubicBezTo>
                  <a:cubicBezTo>
                    <a:pt x="536" y="917"/>
                    <a:pt x="408" y="995"/>
                    <a:pt x="286" y="995"/>
                  </a:cubicBezTo>
                  <a:cubicBezTo>
                    <a:pt x="205" y="995"/>
                    <a:pt x="110" y="970"/>
                    <a:pt x="47" y="947"/>
                  </a:cubicBezTo>
                  <a:lnTo>
                    <a:pt x="44" y="1112"/>
                  </a:lnTo>
                  <a:cubicBezTo>
                    <a:pt x="109" y="1129"/>
                    <a:pt x="188" y="1151"/>
                    <a:pt x="269" y="1151"/>
                  </a:cubicBezTo>
                  <a:cubicBezTo>
                    <a:pt x="536" y="1151"/>
                    <a:pt x="724" y="972"/>
                    <a:pt x="715" y="767"/>
                  </a:cubicBezTo>
                  <a:cubicBezTo>
                    <a:pt x="699" y="418"/>
                    <a:pt x="195" y="539"/>
                    <a:pt x="195" y="31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66C5F51-4FA5-495F-9851-0349C3DE10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806575" y="8128001"/>
              <a:ext cx="112713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2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1A57C059-3599-F8FD-D7B8-EBC19BD2F60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2665413" y="8128001"/>
              <a:ext cx="111125" cy="144463"/>
            </a:xfrm>
            <a:custGeom>
              <a:avLst/>
              <a:gdLst>
                <a:gd name="T0" fmla="*/ 154 w 686"/>
                <a:gd name="T1" fmla="*/ 387 h 881"/>
                <a:gd name="T2" fmla="*/ 154 w 686"/>
                <a:gd name="T3" fmla="*/ 387 h 881"/>
                <a:gd name="T4" fmla="*/ 154 w 686"/>
                <a:gd name="T5" fmla="*/ 303 h 881"/>
                <a:gd name="T6" fmla="*/ 354 w 686"/>
                <a:gd name="T7" fmla="*/ 145 h 881"/>
                <a:gd name="T8" fmla="*/ 525 w 686"/>
                <a:gd name="T9" fmla="*/ 218 h 881"/>
                <a:gd name="T10" fmla="*/ 531 w 686"/>
                <a:gd name="T11" fmla="*/ 263 h 881"/>
                <a:gd name="T12" fmla="*/ 365 w 686"/>
                <a:gd name="T13" fmla="*/ 387 h 881"/>
                <a:gd name="T14" fmla="*/ 154 w 686"/>
                <a:gd name="T15" fmla="*/ 387 h 881"/>
                <a:gd name="T16" fmla="*/ 154 w 686"/>
                <a:gd name="T17" fmla="*/ 387 h 881"/>
                <a:gd name="T18" fmla="*/ 546 w 686"/>
                <a:gd name="T19" fmla="*/ 664 h 881"/>
                <a:gd name="T20" fmla="*/ 546 w 686"/>
                <a:gd name="T21" fmla="*/ 664 h 881"/>
                <a:gd name="T22" fmla="*/ 342 w 686"/>
                <a:gd name="T23" fmla="*/ 737 h 881"/>
                <a:gd name="T24" fmla="*/ 154 w 686"/>
                <a:gd name="T25" fmla="*/ 578 h 881"/>
                <a:gd name="T26" fmla="*/ 154 w 686"/>
                <a:gd name="T27" fmla="*/ 525 h 881"/>
                <a:gd name="T28" fmla="*/ 375 w 686"/>
                <a:gd name="T29" fmla="*/ 525 h 881"/>
                <a:gd name="T30" fmla="*/ 686 w 686"/>
                <a:gd name="T31" fmla="*/ 262 h 881"/>
                <a:gd name="T32" fmla="*/ 618 w 686"/>
                <a:gd name="T33" fmla="*/ 83 h 881"/>
                <a:gd name="T34" fmla="*/ 351 w 686"/>
                <a:gd name="T35" fmla="*/ 0 h 881"/>
                <a:gd name="T36" fmla="*/ 254 w 686"/>
                <a:gd name="T37" fmla="*/ 6 h 881"/>
                <a:gd name="T38" fmla="*/ 120 w 686"/>
                <a:gd name="T39" fmla="*/ 52 h 881"/>
                <a:gd name="T40" fmla="*/ 19 w 686"/>
                <a:gd name="T41" fmla="*/ 175 h 881"/>
                <a:gd name="T42" fmla="*/ 0 w 686"/>
                <a:gd name="T43" fmla="*/ 295 h 881"/>
                <a:gd name="T44" fmla="*/ 0 w 686"/>
                <a:gd name="T45" fmla="*/ 587 h 881"/>
                <a:gd name="T46" fmla="*/ 342 w 686"/>
                <a:gd name="T47" fmla="*/ 881 h 881"/>
                <a:gd name="T48" fmla="*/ 656 w 686"/>
                <a:gd name="T49" fmla="*/ 753 h 881"/>
                <a:gd name="T50" fmla="*/ 546 w 686"/>
                <a:gd name="T51" fmla="*/ 664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6" h="881">
                  <a:moveTo>
                    <a:pt x="154" y="387"/>
                  </a:moveTo>
                  <a:lnTo>
                    <a:pt x="154" y="387"/>
                  </a:lnTo>
                  <a:lnTo>
                    <a:pt x="154" y="303"/>
                  </a:lnTo>
                  <a:cubicBezTo>
                    <a:pt x="154" y="189"/>
                    <a:pt x="202" y="145"/>
                    <a:pt x="354" y="145"/>
                  </a:cubicBezTo>
                  <a:cubicBezTo>
                    <a:pt x="506" y="145"/>
                    <a:pt x="519" y="198"/>
                    <a:pt x="525" y="218"/>
                  </a:cubicBezTo>
                  <a:cubicBezTo>
                    <a:pt x="529" y="231"/>
                    <a:pt x="531" y="247"/>
                    <a:pt x="531" y="263"/>
                  </a:cubicBezTo>
                  <a:cubicBezTo>
                    <a:pt x="531" y="372"/>
                    <a:pt x="447" y="387"/>
                    <a:pt x="365" y="387"/>
                  </a:cubicBezTo>
                  <a:lnTo>
                    <a:pt x="154" y="387"/>
                  </a:lnTo>
                  <a:lnTo>
                    <a:pt x="154" y="387"/>
                  </a:lnTo>
                  <a:close/>
                  <a:moveTo>
                    <a:pt x="546" y="664"/>
                  </a:moveTo>
                  <a:lnTo>
                    <a:pt x="546" y="664"/>
                  </a:lnTo>
                  <a:cubicBezTo>
                    <a:pt x="493" y="720"/>
                    <a:pt x="440" y="737"/>
                    <a:pt x="342" y="737"/>
                  </a:cubicBezTo>
                  <a:cubicBezTo>
                    <a:pt x="207" y="737"/>
                    <a:pt x="154" y="692"/>
                    <a:pt x="154" y="578"/>
                  </a:cubicBezTo>
                  <a:lnTo>
                    <a:pt x="154" y="525"/>
                  </a:lnTo>
                  <a:lnTo>
                    <a:pt x="375" y="525"/>
                  </a:lnTo>
                  <a:cubicBezTo>
                    <a:pt x="569" y="525"/>
                    <a:pt x="686" y="427"/>
                    <a:pt x="686" y="262"/>
                  </a:cubicBezTo>
                  <a:cubicBezTo>
                    <a:pt x="686" y="191"/>
                    <a:pt x="661" y="126"/>
                    <a:pt x="618" y="83"/>
                  </a:cubicBezTo>
                  <a:cubicBezTo>
                    <a:pt x="561" y="23"/>
                    <a:pt x="493" y="0"/>
                    <a:pt x="351" y="0"/>
                  </a:cubicBezTo>
                  <a:cubicBezTo>
                    <a:pt x="308" y="0"/>
                    <a:pt x="282" y="2"/>
                    <a:pt x="254" y="6"/>
                  </a:cubicBezTo>
                  <a:cubicBezTo>
                    <a:pt x="196" y="14"/>
                    <a:pt x="151" y="29"/>
                    <a:pt x="120" y="52"/>
                  </a:cubicBezTo>
                  <a:cubicBezTo>
                    <a:pt x="72" y="81"/>
                    <a:pt x="38" y="123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587"/>
                  </a:lnTo>
                  <a:cubicBezTo>
                    <a:pt x="0" y="843"/>
                    <a:pt x="214" y="881"/>
                    <a:pt x="342" y="881"/>
                  </a:cubicBezTo>
                  <a:cubicBezTo>
                    <a:pt x="468" y="881"/>
                    <a:pt x="558" y="865"/>
                    <a:pt x="656" y="753"/>
                  </a:cubicBezTo>
                  <a:lnTo>
                    <a:pt x="546" y="6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6912E3C-5050-5981-FC1D-6B6FB35C3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2097088" y="8128001"/>
              <a:ext cx="112713" cy="144463"/>
            </a:xfrm>
            <a:custGeom>
              <a:avLst/>
              <a:gdLst>
                <a:gd name="T0" fmla="*/ 532 w 687"/>
                <a:gd name="T1" fmla="*/ 494 h 881"/>
                <a:gd name="T2" fmla="*/ 532 w 687"/>
                <a:gd name="T3" fmla="*/ 494 h 881"/>
                <a:gd name="T4" fmla="*/ 532 w 687"/>
                <a:gd name="T5" fmla="*/ 578 h 881"/>
                <a:gd name="T6" fmla="*/ 332 w 687"/>
                <a:gd name="T7" fmla="*/ 737 h 881"/>
                <a:gd name="T8" fmla="*/ 161 w 687"/>
                <a:gd name="T9" fmla="*/ 663 h 881"/>
                <a:gd name="T10" fmla="*/ 155 w 687"/>
                <a:gd name="T11" fmla="*/ 618 h 881"/>
                <a:gd name="T12" fmla="*/ 321 w 687"/>
                <a:gd name="T13" fmla="*/ 494 h 881"/>
                <a:gd name="T14" fmla="*/ 532 w 687"/>
                <a:gd name="T15" fmla="*/ 494 h 881"/>
                <a:gd name="T16" fmla="*/ 532 w 687"/>
                <a:gd name="T17" fmla="*/ 494 h 881"/>
                <a:gd name="T18" fmla="*/ 140 w 687"/>
                <a:gd name="T19" fmla="*/ 218 h 881"/>
                <a:gd name="T20" fmla="*/ 140 w 687"/>
                <a:gd name="T21" fmla="*/ 218 h 881"/>
                <a:gd name="T22" fmla="*/ 344 w 687"/>
                <a:gd name="T23" fmla="*/ 145 h 881"/>
                <a:gd name="T24" fmla="*/ 532 w 687"/>
                <a:gd name="T25" fmla="*/ 303 h 881"/>
                <a:gd name="T26" fmla="*/ 532 w 687"/>
                <a:gd name="T27" fmla="*/ 356 h 881"/>
                <a:gd name="T28" fmla="*/ 312 w 687"/>
                <a:gd name="T29" fmla="*/ 356 h 881"/>
                <a:gd name="T30" fmla="*/ 0 w 687"/>
                <a:gd name="T31" fmla="*/ 620 h 881"/>
                <a:gd name="T32" fmla="*/ 68 w 687"/>
                <a:gd name="T33" fmla="*/ 798 h 881"/>
                <a:gd name="T34" fmla="*/ 336 w 687"/>
                <a:gd name="T35" fmla="*/ 881 h 881"/>
                <a:gd name="T36" fmla="*/ 433 w 687"/>
                <a:gd name="T37" fmla="*/ 875 h 881"/>
                <a:gd name="T38" fmla="*/ 566 w 687"/>
                <a:gd name="T39" fmla="*/ 829 h 881"/>
                <a:gd name="T40" fmla="*/ 667 w 687"/>
                <a:gd name="T41" fmla="*/ 706 h 881"/>
                <a:gd name="T42" fmla="*/ 687 w 687"/>
                <a:gd name="T43" fmla="*/ 587 h 881"/>
                <a:gd name="T44" fmla="*/ 687 w 687"/>
                <a:gd name="T45" fmla="*/ 295 h 881"/>
                <a:gd name="T46" fmla="*/ 344 w 687"/>
                <a:gd name="T47" fmla="*/ 0 h 881"/>
                <a:gd name="T48" fmla="*/ 31 w 687"/>
                <a:gd name="T49" fmla="*/ 129 h 881"/>
                <a:gd name="T50" fmla="*/ 140 w 687"/>
                <a:gd name="T51" fmla="*/ 218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7" h="881">
                  <a:moveTo>
                    <a:pt x="532" y="494"/>
                  </a:moveTo>
                  <a:lnTo>
                    <a:pt x="532" y="494"/>
                  </a:lnTo>
                  <a:lnTo>
                    <a:pt x="532" y="578"/>
                  </a:lnTo>
                  <a:cubicBezTo>
                    <a:pt x="532" y="692"/>
                    <a:pt x="484" y="737"/>
                    <a:pt x="332" y="737"/>
                  </a:cubicBezTo>
                  <a:cubicBezTo>
                    <a:pt x="181" y="737"/>
                    <a:pt x="167" y="683"/>
                    <a:pt x="161" y="663"/>
                  </a:cubicBezTo>
                  <a:cubicBezTo>
                    <a:pt x="157" y="650"/>
                    <a:pt x="155" y="635"/>
                    <a:pt x="155" y="618"/>
                  </a:cubicBezTo>
                  <a:cubicBezTo>
                    <a:pt x="155" y="509"/>
                    <a:pt x="239" y="494"/>
                    <a:pt x="321" y="494"/>
                  </a:cubicBezTo>
                  <a:lnTo>
                    <a:pt x="532" y="494"/>
                  </a:lnTo>
                  <a:lnTo>
                    <a:pt x="532" y="494"/>
                  </a:lnTo>
                  <a:close/>
                  <a:moveTo>
                    <a:pt x="140" y="218"/>
                  </a:moveTo>
                  <a:lnTo>
                    <a:pt x="140" y="218"/>
                  </a:lnTo>
                  <a:cubicBezTo>
                    <a:pt x="193" y="161"/>
                    <a:pt x="247" y="145"/>
                    <a:pt x="344" y="145"/>
                  </a:cubicBezTo>
                  <a:cubicBezTo>
                    <a:pt x="479" y="145"/>
                    <a:pt x="532" y="189"/>
                    <a:pt x="532" y="303"/>
                  </a:cubicBezTo>
                  <a:lnTo>
                    <a:pt x="532" y="356"/>
                  </a:lnTo>
                  <a:lnTo>
                    <a:pt x="312" y="356"/>
                  </a:lnTo>
                  <a:cubicBezTo>
                    <a:pt x="117" y="356"/>
                    <a:pt x="0" y="454"/>
                    <a:pt x="0" y="620"/>
                  </a:cubicBezTo>
                  <a:cubicBezTo>
                    <a:pt x="0" y="690"/>
                    <a:pt x="25" y="756"/>
                    <a:pt x="68" y="798"/>
                  </a:cubicBezTo>
                  <a:cubicBezTo>
                    <a:pt x="126" y="858"/>
                    <a:pt x="193" y="881"/>
                    <a:pt x="336" y="881"/>
                  </a:cubicBezTo>
                  <a:cubicBezTo>
                    <a:pt x="378" y="881"/>
                    <a:pt x="404" y="879"/>
                    <a:pt x="433" y="875"/>
                  </a:cubicBezTo>
                  <a:cubicBezTo>
                    <a:pt x="491" y="867"/>
                    <a:pt x="535" y="852"/>
                    <a:pt x="566" y="829"/>
                  </a:cubicBezTo>
                  <a:cubicBezTo>
                    <a:pt x="614" y="800"/>
                    <a:pt x="648" y="758"/>
                    <a:pt x="667" y="706"/>
                  </a:cubicBezTo>
                  <a:cubicBezTo>
                    <a:pt x="680" y="671"/>
                    <a:pt x="687" y="631"/>
                    <a:pt x="687" y="587"/>
                  </a:cubicBezTo>
                  <a:lnTo>
                    <a:pt x="687" y="295"/>
                  </a:lnTo>
                  <a:cubicBezTo>
                    <a:pt x="687" y="38"/>
                    <a:pt x="472" y="0"/>
                    <a:pt x="344" y="0"/>
                  </a:cubicBezTo>
                  <a:cubicBezTo>
                    <a:pt x="219" y="0"/>
                    <a:pt x="129" y="17"/>
                    <a:pt x="31" y="129"/>
                  </a:cubicBezTo>
                  <a:lnTo>
                    <a:pt x="140" y="21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A668AE9A-D61F-D111-3D25-940444DF7A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954338" y="8086726"/>
              <a:ext cx="28575" cy="184150"/>
            </a:xfrm>
            <a:custGeom>
              <a:avLst/>
              <a:gdLst>
                <a:gd name="T0" fmla="*/ 0 w 177"/>
                <a:gd name="T1" fmla="*/ 0 h 1118"/>
                <a:gd name="T2" fmla="*/ 0 w 177"/>
                <a:gd name="T3" fmla="*/ 0 h 1118"/>
                <a:gd name="T4" fmla="*/ 177 w 177"/>
                <a:gd name="T5" fmla="*/ 0 h 1118"/>
                <a:gd name="T6" fmla="*/ 177 w 177"/>
                <a:gd name="T7" fmla="*/ 1118 h 1118"/>
                <a:gd name="T8" fmla="*/ 0 w 177"/>
                <a:gd name="T9" fmla="*/ 1118 h 1118"/>
                <a:gd name="T10" fmla="*/ 0 w 177"/>
                <a:gd name="T11" fmla="*/ 0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1118">
                  <a:moveTo>
                    <a:pt x="0" y="0"/>
                  </a:moveTo>
                  <a:lnTo>
                    <a:pt x="0" y="0"/>
                  </a:lnTo>
                  <a:lnTo>
                    <a:pt x="177" y="0"/>
                  </a:lnTo>
                  <a:lnTo>
                    <a:pt x="177" y="1118"/>
                  </a:lnTo>
                  <a:lnTo>
                    <a:pt x="0" y="1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67EA869-8FFF-FC8D-328C-D0E1097B1DD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1958975" y="8128001"/>
              <a:ext cx="133350" cy="212725"/>
            </a:xfrm>
            <a:custGeom>
              <a:avLst/>
              <a:gdLst>
                <a:gd name="T0" fmla="*/ 367 w 816"/>
                <a:gd name="T1" fmla="*/ 133 h 1290"/>
                <a:gd name="T2" fmla="*/ 367 w 816"/>
                <a:gd name="T3" fmla="*/ 133 h 1290"/>
                <a:gd name="T4" fmla="*/ 552 w 816"/>
                <a:gd name="T5" fmla="*/ 310 h 1290"/>
                <a:gd name="T6" fmla="*/ 365 w 816"/>
                <a:gd name="T7" fmla="*/ 483 h 1290"/>
                <a:gd name="T8" fmla="*/ 176 w 816"/>
                <a:gd name="T9" fmla="*/ 309 h 1290"/>
                <a:gd name="T10" fmla="*/ 367 w 816"/>
                <a:gd name="T11" fmla="*/ 133 h 1290"/>
                <a:gd name="T12" fmla="*/ 367 w 816"/>
                <a:gd name="T13" fmla="*/ 133 h 1290"/>
                <a:gd name="T14" fmla="*/ 501 w 816"/>
                <a:gd name="T15" fmla="*/ 714 h 1290"/>
                <a:gd name="T16" fmla="*/ 501 w 816"/>
                <a:gd name="T17" fmla="*/ 714 h 1290"/>
                <a:gd name="T18" fmla="*/ 358 w 816"/>
                <a:gd name="T19" fmla="*/ 725 h 1290"/>
                <a:gd name="T20" fmla="*/ 218 w 816"/>
                <a:gd name="T21" fmla="*/ 663 h 1290"/>
                <a:gd name="T22" fmla="*/ 267 w 816"/>
                <a:gd name="T23" fmla="*/ 601 h 1290"/>
                <a:gd name="T24" fmla="*/ 363 w 816"/>
                <a:gd name="T25" fmla="*/ 609 h 1290"/>
                <a:gd name="T26" fmla="*/ 726 w 816"/>
                <a:gd name="T27" fmla="*/ 299 h 1290"/>
                <a:gd name="T28" fmla="*/ 683 w 816"/>
                <a:gd name="T29" fmla="*/ 148 h 1290"/>
                <a:gd name="T30" fmla="*/ 805 w 816"/>
                <a:gd name="T31" fmla="*/ 147 h 1290"/>
                <a:gd name="T32" fmla="*/ 805 w 816"/>
                <a:gd name="T33" fmla="*/ 1 h 1290"/>
                <a:gd name="T34" fmla="*/ 754 w 816"/>
                <a:gd name="T35" fmla="*/ 0 h 1290"/>
                <a:gd name="T36" fmla="*/ 748 w 816"/>
                <a:gd name="T37" fmla="*/ 0 h 1290"/>
                <a:gd name="T38" fmla="*/ 736 w 816"/>
                <a:gd name="T39" fmla="*/ 0 h 1290"/>
                <a:gd name="T40" fmla="*/ 648 w 816"/>
                <a:gd name="T41" fmla="*/ 6 h 1290"/>
                <a:gd name="T42" fmla="*/ 568 w 816"/>
                <a:gd name="T43" fmla="*/ 39 h 1290"/>
                <a:gd name="T44" fmla="*/ 519 w 816"/>
                <a:gd name="T45" fmla="*/ 20 h 1290"/>
                <a:gd name="T46" fmla="*/ 375 w 816"/>
                <a:gd name="T47" fmla="*/ 0 h 1290"/>
                <a:gd name="T48" fmla="*/ 0 w 816"/>
                <a:gd name="T49" fmla="*/ 326 h 1290"/>
                <a:gd name="T50" fmla="*/ 125 w 816"/>
                <a:gd name="T51" fmla="*/ 562 h 1290"/>
                <a:gd name="T52" fmla="*/ 24 w 816"/>
                <a:gd name="T53" fmla="*/ 707 h 1290"/>
                <a:gd name="T54" fmla="*/ 115 w 816"/>
                <a:gd name="T55" fmla="*/ 860 h 1290"/>
                <a:gd name="T56" fmla="*/ 315 w 816"/>
                <a:gd name="T57" fmla="*/ 874 h 1290"/>
                <a:gd name="T58" fmla="*/ 459 w 816"/>
                <a:gd name="T59" fmla="*/ 856 h 1290"/>
                <a:gd name="T60" fmla="*/ 633 w 816"/>
                <a:gd name="T61" fmla="*/ 976 h 1290"/>
                <a:gd name="T62" fmla="*/ 381 w 816"/>
                <a:gd name="T63" fmla="*/ 1152 h 1290"/>
                <a:gd name="T64" fmla="*/ 150 w 816"/>
                <a:gd name="T65" fmla="*/ 1021 h 1290"/>
                <a:gd name="T66" fmla="*/ 149 w 816"/>
                <a:gd name="T67" fmla="*/ 999 h 1290"/>
                <a:gd name="T68" fmla="*/ 13 w 816"/>
                <a:gd name="T69" fmla="*/ 999 h 1290"/>
                <a:gd name="T70" fmla="*/ 15 w 816"/>
                <a:gd name="T71" fmla="*/ 1048 h 1290"/>
                <a:gd name="T72" fmla="*/ 369 w 816"/>
                <a:gd name="T73" fmla="*/ 1283 h 1290"/>
                <a:gd name="T74" fmla="*/ 811 w 816"/>
                <a:gd name="T75" fmla="*/ 947 h 1290"/>
                <a:gd name="T76" fmla="*/ 501 w 816"/>
                <a:gd name="T77" fmla="*/ 714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16" h="1290">
                  <a:moveTo>
                    <a:pt x="367" y="133"/>
                  </a:moveTo>
                  <a:lnTo>
                    <a:pt x="367" y="133"/>
                  </a:lnTo>
                  <a:cubicBezTo>
                    <a:pt x="483" y="133"/>
                    <a:pt x="552" y="175"/>
                    <a:pt x="552" y="310"/>
                  </a:cubicBezTo>
                  <a:cubicBezTo>
                    <a:pt x="552" y="437"/>
                    <a:pt x="478" y="483"/>
                    <a:pt x="365" y="483"/>
                  </a:cubicBezTo>
                  <a:cubicBezTo>
                    <a:pt x="227" y="483"/>
                    <a:pt x="176" y="437"/>
                    <a:pt x="176" y="309"/>
                  </a:cubicBezTo>
                  <a:cubicBezTo>
                    <a:pt x="176" y="193"/>
                    <a:pt x="231" y="133"/>
                    <a:pt x="367" y="133"/>
                  </a:cubicBezTo>
                  <a:lnTo>
                    <a:pt x="367" y="133"/>
                  </a:lnTo>
                  <a:close/>
                  <a:moveTo>
                    <a:pt x="501" y="714"/>
                  </a:moveTo>
                  <a:lnTo>
                    <a:pt x="501" y="714"/>
                  </a:lnTo>
                  <a:lnTo>
                    <a:pt x="358" y="725"/>
                  </a:lnTo>
                  <a:cubicBezTo>
                    <a:pt x="252" y="741"/>
                    <a:pt x="216" y="730"/>
                    <a:pt x="218" y="663"/>
                  </a:cubicBezTo>
                  <a:cubicBezTo>
                    <a:pt x="219" y="639"/>
                    <a:pt x="233" y="614"/>
                    <a:pt x="267" y="601"/>
                  </a:cubicBezTo>
                  <a:cubicBezTo>
                    <a:pt x="292" y="606"/>
                    <a:pt x="331" y="609"/>
                    <a:pt x="363" y="609"/>
                  </a:cubicBezTo>
                  <a:cubicBezTo>
                    <a:pt x="599" y="609"/>
                    <a:pt x="726" y="481"/>
                    <a:pt x="726" y="299"/>
                  </a:cubicBezTo>
                  <a:cubicBezTo>
                    <a:pt x="726" y="250"/>
                    <a:pt x="711" y="196"/>
                    <a:pt x="683" y="148"/>
                  </a:cubicBezTo>
                  <a:cubicBezTo>
                    <a:pt x="712" y="143"/>
                    <a:pt x="755" y="141"/>
                    <a:pt x="805" y="147"/>
                  </a:cubicBezTo>
                  <a:lnTo>
                    <a:pt x="805" y="1"/>
                  </a:lnTo>
                  <a:cubicBezTo>
                    <a:pt x="789" y="0"/>
                    <a:pt x="772" y="0"/>
                    <a:pt x="754" y="0"/>
                  </a:cubicBezTo>
                  <a:lnTo>
                    <a:pt x="748" y="0"/>
                  </a:lnTo>
                  <a:lnTo>
                    <a:pt x="736" y="0"/>
                  </a:lnTo>
                  <a:cubicBezTo>
                    <a:pt x="706" y="0"/>
                    <a:pt x="677" y="2"/>
                    <a:pt x="648" y="6"/>
                  </a:cubicBezTo>
                  <a:cubicBezTo>
                    <a:pt x="610" y="11"/>
                    <a:pt x="588" y="21"/>
                    <a:pt x="568" y="39"/>
                  </a:cubicBezTo>
                  <a:cubicBezTo>
                    <a:pt x="557" y="33"/>
                    <a:pt x="531" y="23"/>
                    <a:pt x="519" y="20"/>
                  </a:cubicBezTo>
                  <a:cubicBezTo>
                    <a:pt x="491" y="15"/>
                    <a:pt x="426" y="0"/>
                    <a:pt x="375" y="0"/>
                  </a:cubicBezTo>
                  <a:cubicBezTo>
                    <a:pt x="135" y="0"/>
                    <a:pt x="0" y="148"/>
                    <a:pt x="0" y="326"/>
                  </a:cubicBezTo>
                  <a:cubicBezTo>
                    <a:pt x="0" y="430"/>
                    <a:pt x="43" y="516"/>
                    <a:pt x="125" y="562"/>
                  </a:cubicBezTo>
                  <a:cubicBezTo>
                    <a:pt x="66" y="587"/>
                    <a:pt x="24" y="646"/>
                    <a:pt x="24" y="707"/>
                  </a:cubicBezTo>
                  <a:cubicBezTo>
                    <a:pt x="24" y="778"/>
                    <a:pt x="63" y="836"/>
                    <a:pt x="115" y="860"/>
                  </a:cubicBezTo>
                  <a:cubicBezTo>
                    <a:pt x="192" y="895"/>
                    <a:pt x="315" y="874"/>
                    <a:pt x="315" y="874"/>
                  </a:cubicBezTo>
                  <a:lnTo>
                    <a:pt x="459" y="856"/>
                  </a:lnTo>
                  <a:cubicBezTo>
                    <a:pt x="554" y="844"/>
                    <a:pt x="631" y="904"/>
                    <a:pt x="633" y="976"/>
                  </a:cubicBezTo>
                  <a:cubicBezTo>
                    <a:pt x="636" y="1067"/>
                    <a:pt x="538" y="1152"/>
                    <a:pt x="381" y="1152"/>
                  </a:cubicBezTo>
                  <a:cubicBezTo>
                    <a:pt x="176" y="1152"/>
                    <a:pt x="152" y="1110"/>
                    <a:pt x="150" y="1021"/>
                  </a:cubicBezTo>
                  <a:cubicBezTo>
                    <a:pt x="149" y="1016"/>
                    <a:pt x="149" y="1004"/>
                    <a:pt x="149" y="999"/>
                  </a:cubicBezTo>
                  <a:lnTo>
                    <a:pt x="13" y="999"/>
                  </a:lnTo>
                  <a:cubicBezTo>
                    <a:pt x="13" y="999"/>
                    <a:pt x="14" y="1031"/>
                    <a:pt x="15" y="1048"/>
                  </a:cubicBezTo>
                  <a:cubicBezTo>
                    <a:pt x="20" y="1210"/>
                    <a:pt x="149" y="1290"/>
                    <a:pt x="369" y="1283"/>
                  </a:cubicBezTo>
                  <a:cubicBezTo>
                    <a:pt x="638" y="1275"/>
                    <a:pt x="816" y="1126"/>
                    <a:pt x="811" y="947"/>
                  </a:cubicBezTo>
                  <a:cubicBezTo>
                    <a:pt x="806" y="790"/>
                    <a:pt x="684" y="708"/>
                    <a:pt x="501" y="714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CAF1BF0-8700-A105-E4C5-7E3BFD6AEB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754313" y="8128001"/>
              <a:ext cx="69850" cy="142875"/>
            </a:xfrm>
            <a:custGeom>
              <a:avLst/>
              <a:gdLst>
                <a:gd name="T0" fmla="*/ 355 w 426"/>
                <a:gd name="T1" fmla="*/ 1 h 870"/>
                <a:gd name="T2" fmla="*/ 355 w 426"/>
                <a:gd name="T3" fmla="*/ 1 h 870"/>
                <a:gd name="T4" fmla="*/ 263 w 426"/>
                <a:gd name="T5" fmla="*/ 7 h 870"/>
                <a:gd name="T6" fmla="*/ 125 w 426"/>
                <a:gd name="T7" fmla="*/ 54 h 870"/>
                <a:gd name="T8" fmla="*/ 21 w 426"/>
                <a:gd name="T9" fmla="*/ 182 h 870"/>
                <a:gd name="T10" fmla="*/ 0 w 426"/>
                <a:gd name="T11" fmla="*/ 306 h 870"/>
                <a:gd name="T12" fmla="*/ 0 w 426"/>
                <a:gd name="T13" fmla="*/ 870 h 870"/>
                <a:gd name="T14" fmla="*/ 160 w 426"/>
                <a:gd name="T15" fmla="*/ 870 h 870"/>
                <a:gd name="T16" fmla="*/ 160 w 426"/>
                <a:gd name="T17" fmla="*/ 314 h 870"/>
                <a:gd name="T18" fmla="*/ 354 w 426"/>
                <a:gd name="T19" fmla="*/ 151 h 870"/>
                <a:gd name="T20" fmla="*/ 426 w 426"/>
                <a:gd name="T21" fmla="*/ 153 h 870"/>
                <a:gd name="T22" fmla="*/ 426 w 426"/>
                <a:gd name="T23" fmla="*/ 2 h 870"/>
                <a:gd name="T24" fmla="*/ 355 w 426"/>
                <a:gd name="T25" fmla="*/ 1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6" h="870">
                  <a:moveTo>
                    <a:pt x="355" y="1"/>
                  </a:moveTo>
                  <a:lnTo>
                    <a:pt x="355" y="1"/>
                  </a:lnTo>
                  <a:cubicBezTo>
                    <a:pt x="323" y="1"/>
                    <a:pt x="293" y="3"/>
                    <a:pt x="263" y="7"/>
                  </a:cubicBezTo>
                  <a:cubicBezTo>
                    <a:pt x="203" y="15"/>
                    <a:pt x="158" y="31"/>
                    <a:pt x="125" y="54"/>
                  </a:cubicBezTo>
                  <a:cubicBezTo>
                    <a:pt x="76" y="85"/>
                    <a:pt x="40" y="128"/>
                    <a:pt x="21" y="182"/>
                  </a:cubicBezTo>
                  <a:cubicBezTo>
                    <a:pt x="7" y="218"/>
                    <a:pt x="0" y="260"/>
                    <a:pt x="0" y="306"/>
                  </a:cubicBezTo>
                  <a:lnTo>
                    <a:pt x="0" y="870"/>
                  </a:lnTo>
                  <a:lnTo>
                    <a:pt x="160" y="870"/>
                  </a:lnTo>
                  <a:lnTo>
                    <a:pt x="160" y="314"/>
                  </a:lnTo>
                  <a:cubicBezTo>
                    <a:pt x="160" y="196"/>
                    <a:pt x="215" y="151"/>
                    <a:pt x="354" y="151"/>
                  </a:cubicBezTo>
                  <a:cubicBezTo>
                    <a:pt x="354" y="151"/>
                    <a:pt x="393" y="149"/>
                    <a:pt x="426" y="153"/>
                  </a:cubicBezTo>
                  <a:lnTo>
                    <a:pt x="426" y="2"/>
                  </a:lnTo>
                  <a:cubicBezTo>
                    <a:pt x="401" y="0"/>
                    <a:pt x="355" y="1"/>
                    <a:pt x="355" y="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A1FFB29-ED07-6514-AEE9-9D98C4877F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2895600" y="8086726"/>
              <a:ext cx="112713" cy="185738"/>
            </a:xfrm>
            <a:custGeom>
              <a:avLst/>
              <a:gdLst>
                <a:gd name="T0" fmla="*/ 499 w 686"/>
                <a:gd name="T1" fmla="*/ 440 h 1129"/>
                <a:gd name="T2" fmla="*/ 499 w 686"/>
                <a:gd name="T3" fmla="*/ 440 h 1129"/>
                <a:gd name="T4" fmla="*/ 514 w 686"/>
                <a:gd name="T5" fmla="*/ 462 h 1129"/>
                <a:gd name="T6" fmla="*/ 532 w 686"/>
                <a:gd name="T7" fmla="*/ 551 h 1129"/>
                <a:gd name="T8" fmla="*/ 532 w 686"/>
                <a:gd name="T9" fmla="*/ 826 h 1129"/>
                <a:gd name="T10" fmla="*/ 343 w 686"/>
                <a:gd name="T11" fmla="*/ 984 h 1129"/>
                <a:gd name="T12" fmla="*/ 155 w 686"/>
                <a:gd name="T13" fmla="*/ 826 h 1129"/>
                <a:gd name="T14" fmla="*/ 155 w 686"/>
                <a:gd name="T15" fmla="*/ 551 h 1129"/>
                <a:gd name="T16" fmla="*/ 186 w 686"/>
                <a:gd name="T17" fmla="*/ 440 h 1129"/>
                <a:gd name="T18" fmla="*/ 499 w 686"/>
                <a:gd name="T19" fmla="*/ 440 h 1129"/>
                <a:gd name="T20" fmla="*/ 499 w 686"/>
                <a:gd name="T21" fmla="*/ 440 h 1129"/>
                <a:gd name="T22" fmla="*/ 514 w 686"/>
                <a:gd name="T23" fmla="*/ 0 h 1129"/>
                <a:gd name="T24" fmla="*/ 514 w 686"/>
                <a:gd name="T25" fmla="*/ 0 h 1129"/>
                <a:gd name="T26" fmla="*/ 514 w 686"/>
                <a:gd name="T27" fmla="*/ 274 h 1129"/>
                <a:gd name="T28" fmla="*/ 342 w 686"/>
                <a:gd name="T29" fmla="*/ 248 h 1129"/>
                <a:gd name="T30" fmla="*/ 0 w 686"/>
                <a:gd name="T31" fmla="*/ 543 h 1129"/>
                <a:gd name="T32" fmla="*/ 0 w 686"/>
                <a:gd name="T33" fmla="*/ 855 h 1129"/>
                <a:gd name="T34" fmla="*/ 74 w 686"/>
                <a:gd name="T35" fmla="*/ 1040 h 1129"/>
                <a:gd name="T36" fmla="*/ 353 w 686"/>
                <a:gd name="T37" fmla="*/ 1129 h 1129"/>
                <a:gd name="T38" fmla="*/ 686 w 686"/>
                <a:gd name="T39" fmla="*/ 835 h 1129"/>
                <a:gd name="T40" fmla="*/ 686 w 686"/>
                <a:gd name="T41" fmla="*/ 0 h 1129"/>
                <a:gd name="T42" fmla="*/ 514 w 686"/>
                <a:gd name="T43" fmla="*/ 0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86" h="1129">
                  <a:moveTo>
                    <a:pt x="499" y="440"/>
                  </a:moveTo>
                  <a:lnTo>
                    <a:pt x="499" y="440"/>
                  </a:lnTo>
                  <a:cubicBezTo>
                    <a:pt x="505" y="447"/>
                    <a:pt x="510" y="454"/>
                    <a:pt x="514" y="462"/>
                  </a:cubicBezTo>
                  <a:cubicBezTo>
                    <a:pt x="526" y="485"/>
                    <a:pt x="532" y="514"/>
                    <a:pt x="532" y="551"/>
                  </a:cubicBezTo>
                  <a:lnTo>
                    <a:pt x="532" y="826"/>
                  </a:lnTo>
                  <a:cubicBezTo>
                    <a:pt x="532" y="939"/>
                    <a:pt x="480" y="984"/>
                    <a:pt x="343" y="984"/>
                  </a:cubicBezTo>
                  <a:cubicBezTo>
                    <a:pt x="206" y="984"/>
                    <a:pt x="159" y="937"/>
                    <a:pt x="155" y="826"/>
                  </a:cubicBezTo>
                  <a:cubicBezTo>
                    <a:pt x="150" y="704"/>
                    <a:pt x="152" y="605"/>
                    <a:pt x="155" y="551"/>
                  </a:cubicBezTo>
                  <a:cubicBezTo>
                    <a:pt x="157" y="502"/>
                    <a:pt x="164" y="466"/>
                    <a:pt x="186" y="440"/>
                  </a:cubicBezTo>
                  <a:cubicBezTo>
                    <a:pt x="236" y="381"/>
                    <a:pt x="430" y="371"/>
                    <a:pt x="499" y="440"/>
                  </a:cubicBezTo>
                  <a:lnTo>
                    <a:pt x="499" y="440"/>
                  </a:lnTo>
                  <a:close/>
                  <a:moveTo>
                    <a:pt x="514" y="0"/>
                  </a:moveTo>
                  <a:lnTo>
                    <a:pt x="514" y="0"/>
                  </a:lnTo>
                  <a:lnTo>
                    <a:pt x="514" y="274"/>
                  </a:lnTo>
                  <a:cubicBezTo>
                    <a:pt x="463" y="254"/>
                    <a:pt x="406" y="248"/>
                    <a:pt x="342" y="248"/>
                  </a:cubicBezTo>
                  <a:cubicBezTo>
                    <a:pt x="214" y="248"/>
                    <a:pt x="0" y="286"/>
                    <a:pt x="0" y="543"/>
                  </a:cubicBezTo>
                  <a:cubicBezTo>
                    <a:pt x="0" y="543"/>
                    <a:pt x="0" y="852"/>
                    <a:pt x="0" y="855"/>
                  </a:cubicBezTo>
                  <a:cubicBezTo>
                    <a:pt x="0" y="926"/>
                    <a:pt x="31" y="997"/>
                    <a:pt x="74" y="1040"/>
                  </a:cubicBezTo>
                  <a:cubicBezTo>
                    <a:pt x="122" y="1088"/>
                    <a:pt x="192" y="1129"/>
                    <a:pt x="353" y="1129"/>
                  </a:cubicBezTo>
                  <a:cubicBezTo>
                    <a:pt x="515" y="1129"/>
                    <a:pt x="686" y="1060"/>
                    <a:pt x="686" y="835"/>
                  </a:cubicBezTo>
                  <a:cubicBezTo>
                    <a:pt x="686" y="829"/>
                    <a:pt x="686" y="0"/>
                    <a:pt x="686" y="0"/>
                  </a:cubicBezTo>
                  <a:lnTo>
                    <a:pt x="51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55CDF40-9EBD-4A5E-5125-588E0E5EEB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-3222625" y="8086726"/>
              <a:ext cx="234950" cy="184150"/>
            </a:xfrm>
            <a:custGeom>
              <a:avLst/>
              <a:gdLst>
                <a:gd name="T0" fmla="*/ 512 w 1431"/>
                <a:gd name="T1" fmla="*/ 483 h 1118"/>
                <a:gd name="T2" fmla="*/ 512 w 1431"/>
                <a:gd name="T3" fmla="*/ 483 h 1118"/>
                <a:gd name="T4" fmla="*/ 594 w 1431"/>
                <a:gd name="T5" fmla="*/ 321 h 1118"/>
                <a:gd name="T6" fmla="*/ 796 w 1431"/>
                <a:gd name="T7" fmla="*/ 152 h 1118"/>
                <a:gd name="T8" fmla="*/ 842 w 1431"/>
                <a:gd name="T9" fmla="*/ 152 h 1118"/>
                <a:gd name="T10" fmla="*/ 842 w 1431"/>
                <a:gd name="T11" fmla="*/ 483 h 1118"/>
                <a:gd name="T12" fmla="*/ 512 w 1431"/>
                <a:gd name="T13" fmla="*/ 483 h 1118"/>
                <a:gd name="T14" fmla="*/ 512 w 1431"/>
                <a:gd name="T15" fmla="*/ 483 h 1118"/>
                <a:gd name="T16" fmla="*/ 1189 w 1431"/>
                <a:gd name="T17" fmla="*/ 964 h 1118"/>
                <a:gd name="T18" fmla="*/ 1189 w 1431"/>
                <a:gd name="T19" fmla="*/ 964 h 1118"/>
                <a:gd name="T20" fmla="*/ 1017 w 1431"/>
                <a:gd name="T21" fmla="*/ 829 h 1118"/>
                <a:gd name="T22" fmla="*/ 1017 w 1431"/>
                <a:gd name="T23" fmla="*/ 631 h 1118"/>
                <a:gd name="T24" fmla="*/ 1403 w 1431"/>
                <a:gd name="T25" fmla="*/ 631 h 1118"/>
                <a:gd name="T26" fmla="*/ 1403 w 1431"/>
                <a:gd name="T27" fmla="*/ 483 h 1118"/>
                <a:gd name="T28" fmla="*/ 1017 w 1431"/>
                <a:gd name="T29" fmla="*/ 483 h 1118"/>
                <a:gd name="T30" fmla="*/ 1017 w 1431"/>
                <a:gd name="T31" fmla="*/ 151 h 1118"/>
                <a:gd name="T32" fmla="*/ 1403 w 1431"/>
                <a:gd name="T33" fmla="*/ 151 h 1118"/>
                <a:gd name="T34" fmla="*/ 1403 w 1431"/>
                <a:gd name="T35" fmla="*/ 0 h 1118"/>
                <a:gd name="T36" fmla="*/ 803 w 1431"/>
                <a:gd name="T37" fmla="*/ 0 h 1118"/>
                <a:gd name="T38" fmla="*/ 443 w 1431"/>
                <a:gd name="T39" fmla="*/ 263 h 1118"/>
                <a:gd name="T40" fmla="*/ 0 w 1431"/>
                <a:gd name="T41" fmla="*/ 1118 h 1118"/>
                <a:gd name="T42" fmla="*/ 192 w 1431"/>
                <a:gd name="T43" fmla="*/ 1118 h 1118"/>
                <a:gd name="T44" fmla="*/ 440 w 1431"/>
                <a:gd name="T45" fmla="*/ 625 h 1118"/>
                <a:gd name="T46" fmla="*/ 842 w 1431"/>
                <a:gd name="T47" fmla="*/ 625 h 1118"/>
                <a:gd name="T48" fmla="*/ 842 w 1431"/>
                <a:gd name="T49" fmla="*/ 856 h 1118"/>
                <a:gd name="T50" fmla="*/ 909 w 1431"/>
                <a:gd name="T51" fmla="*/ 1035 h 1118"/>
                <a:gd name="T52" fmla="*/ 1107 w 1431"/>
                <a:gd name="T53" fmla="*/ 1118 h 1118"/>
                <a:gd name="T54" fmla="*/ 1431 w 1431"/>
                <a:gd name="T55" fmla="*/ 1118 h 1118"/>
                <a:gd name="T56" fmla="*/ 1431 w 1431"/>
                <a:gd name="T57" fmla="*/ 964 h 1118"/>
                <a:gd name="T58" fmla="*/ 1189 w 1431"/>
                <a:gd name="T59" fmla="*/ 964 h 1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31" h="1118">
                  <a:moveTo>
                    <a:pt x="512" y="483"/>
                  </a:moveTo>
                  <a:lnTo>
                    <a:pt x="512" y="483"/>
                  </a:lnTo>
                  <a:lnTo>
                    <a:pt x="594" y="321"/>
                  </a:lnTo>
                  <a:cubicBezTo>
                    <a:pt x="654" y="201"/>
                    <a:pt x="722" y="152"/>
                    <a:pt x="796" y="152"/>
                  </a:cubicBezTo>
                  <a:lnTo>
                    <a:pt x="842" y="152"/>
                  </a:lnTo>
                  <a:lnTo>
                    <a:pt x="842" y="483"/>
                  </a:lnTo>
                  <a:lnTo>
                    <a:pt x="512" y="483"/>
                  </a:lnTo>
                  <a:lnTo>
                    <a:pt x="512" y="483"/>
                  </a:lnTo>
                  <a:close/>
                  <a:moveTo>
                    <a:pt x="1189" y="964"/>
                  </a:moveTo>
                  <a:lnTo>
                    <a:pt x="1189" y="964"/>
                  </a:lnTo>
                  <a:cubicBezTo>
                    <a:pt x="1065" y="960"/>
                    <a:pt x="1022" y="922"/>
                    <a:pt x="1017" y="829"/>
                  </a:cubicBezTo>
                  <a:lnTo>
                    <a:pt x="1017" y="631"/>
                  </a:lnTo>
                  <a:lnTo>
                    <a:pt x="1403" y="631"/>
                  </a:lnTo>
                  <a:lnTo>
                    <a:pt x="1403" y="483"/>
                  </a:lnTo>
                  <a:lnTo>
                    <a:pt x="1017" y="483"/>
                  </a:lnTo>
                  <a:lnTo>
                    <a:pt x="1017" y="151"/>
                  </a:lnTo>
                  <a:lnTo>
                    <a:pt x="1403" y="151"/>
                  </a:lnTo>
                  <a:lnTo>
                    <a:pt x="1403" y="0"/>
                  </a:lnTo>
                  <a:lnTo>
                    <a:pt x="803" y="0"/>
                  </a:lnTo>
                  <a:cubicBezTo>
                    <a:pt x="628" y="3"/>
                    <a:pt x="544" y="68"/>
                    <a:pt x="443" y="263"/>
                  </a:cubicBezTo>
                  <a:lnTo>
                    <a:pt x="0" y="1118"/>
                  </a:lnTo>
                  <a:lnTo>
                    <a:pt x="192" y="1118"/>
                  </a:lnTo>
                  <a:lnTo>
                    <a:pt x="440" y="625"/>
                  </a:lnTo>
                  <a:lnTo>
                    <a:pt x="842" y="625"/>
                  </a:lnTo>
                  <a:lnTo>
                    <a:pt x="842" y="856"/>
                  </a:lnTo>
                  <a:cubicBezTo>
                    <a:pt x="842" y="927"/>
                    <a:pt x="866" y="992"/>
                    <a:pt x="909" y="1035"/>
                  </a:cubicBezTo>
                  <a:cubicBezTo>
                    <a:pt x="957" y="1084"/>
                    <a:pt x="1036" y="1118"/>
                    <a:pt x="1107" y="1118"/>
                  </a:cubicBezTo>
                  <a:lnTo>
                    <a:pt x="1431" y="1118"/>
                  </a:lnTo>
                  <a:lnTo>
                    <a:pt x="1431" y="964"/>
                  </a:lnTo>
                  <a:lnTo>
                    <a:pt x="1189" y="96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  <p:sp>
          <p:nvSpPr>
            <p:cNvPr id="19" name="Kombinationstegning: figur 18">
              <a:extLst>
                <a:ext uri="{FF2B5EF4-FFF2-40B4-BE49-F238E27FC236}">
                  <a16:creationId xmlns:a16="http://schemas.microsoft.com/office/drawing/2014/main" id="{F6049C8D-A51E-6ACD-6B27-87584E330D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516188" y="8053388"/>
              <a:ext cx="252413" cy="252413"/>
            </a:xfrm>
            <a:custGeom>
              <a:avLst/>
              <a:gdLst>
                <a:gd name="connsiteX0" fmla="*/ 129802 w 252413"/>
                <a:gd name="connsiteY0" fmla="*/ 32470 h 252413"/>
                <a:gd name="connsiteX1" fmla="*/ 127677 w 252413"/>
                <a:gd name="connsiteY1" fmla="*/ 32800 h 252413"/>
                <a:gd name="connsiteX2" fmla="*/ 125390 w 252413"/>
                <a:gd name="connsiteY2" fmla="*/ 32965 h 252413"/>
                <a:gd name="connsiteX3" fmla="*/ 124409 w 252413"/>
                <a:gd name="connsiteY3" fmla="*/ 33130 h 252413"/>
                <a:gd name="connsiteX4" fmla="*/ 121467 w 252413"/>
                <a:gd name="connsiteY4" fmla="*/ 33624 h 252413"/>
                <a:gd name="connsiteX5" fmla="*/ 117055 w 252413"/>
                <a:gd name="connsiteY5" fmla="*/ 34777 h 252413"/>
                <a:gd name="connsiteX6" fmla="*/ 115421 w 252413"/>
                <a:gd name="connsiteY6" fmla="*/ 35272 h 252413"/>
                <a:gd name="connsiteX7" fmla="*/ 114440 w 252413"/>
                <a:gd name="connsiteY7" fmla="*/ 36590 h 252413"/>
                <a:gd name="connsiteX8" fmla="*/ 116075 w 252413"/>
                <a:gd name="connsiteY8" fmla="*/ 38238 h 252413"/>
                <a:gd name="connsiteX9" fmla="*/ 117382 w 252413"/>
                <a:gd name="connsiteY9" fmla="*/ 38403 h 252413"/>
                <a:gd name="connsiteX10" fmla="*/ 125390 w 252413"/>
                <a:gd name="connsiteY10" fmla="*/ 40051 h 252413"/>
                <a:gd name="connsiteX11" fmla="*/ 127677 w 252413"/>
                <a:gd name="connsiteY11" fmla="*/ 40545 h 252413"/>
                <a:gd name="connsiteX12" fmla="*/ 154315 w 252413"/>
                <a:gd name="connsiteY12" fmla="*/ 52081 h 252413"/>
                <a:gd name="connsiteX13" fmla="*/ 180625 w 252413"/>
                <a:gd name="connsiteY13" fmla="*/ 122447 h 252413"/>
                <a:gd name="connsiteX14" fmla="*/ 148268 w 252413"/>
                <a:gd name="connsiteY14" fmla="*/ 154087 h 252413"/>
                <a:gd name="connsiteX15" fmla="*/ 120814 w 252413"/>
                <a:gd name="connsiteY15" fmla="*/ 134147 h 252413"/>
                <a:gd name="connsiteX16" fmla="*/ 121141 w 252413"/>
                <a:gd name="connsiteY16" fmla="*/ 133323 h 252413"/>
                <a:gd name="connsiteX17" fmla="*/ 121304 w 252413"/>
                <a:gd name="connsiteY17" fmla="*/ 133158 h 252413"/>
                <a:gd name="connsiteX18" fmla="*/ 121467 w 252413"/>
                <a:gd name="connsiteY18" fmla="*/ 132994 h 252413"/>
                <a:gd name="connsiteX19" fmla="*/ 122121 w 252413"/>
                <a:gd name="connsiteY19" fmla="*/ 133488 h 252413"/>
                <a:gd name="connsiteX20" fmla="*/ 123102 w 252413"/>
                <a:gd name="connsiteY20" fmla="*/ 136784 h 252413"/>
                <a:gd name="connsiteX21" fmla="*/ 136992 w 252413"/>
                <a:gd name="connsiteY21" fmla="*/ 144364 h 252413"/>
                <a:gd name="connsiteX22" fmla="*/ 139280 w 252413"/>
                <a:gd name="connsiteY22" fmla="*/ 144035 h 252413"/>
                <a:gd name="connsiteX23" fmla="*/ 152517 w 252413"/>
                <a:gd name="connsiteY23" fmla="*/ 71691 h 252413"/>
                <a:gd name="connsiteX24" fmla="*/ 37306 w 252413"/>
                <a:gd name="connsiteY24" fmla="*/ 107945 h 252413"/>
                <a:gd name="connsiteX25" fmla="*/ 42863 w 252413"/>
                <a:gd name="connsiteY25" fmla="*/ 170731 h 252413"/>
                <a:gd name="connsiteX26" fmla="*/ 121631 w 252413"/>
                <a:gd name="connsiteY26" fmla="*/ 218356 h 252413"/>
                <a:gd name="connsiteX27" fmla="*/ 124736 w 252413"/>
                <a:gd name="connsiteY27" fmla="*/ 218191 h 252413"/>
                <a:gd name="connsiteX28" fmla="*/ 127024 w 252413"/>
                <a:gd name="connsiteY28" fmla="*/ 217862 h 252413"/>
                <a:gd name="connsiteX29" fmla="*/ 131109 w 252413"/>
                <a:gd name="connsiteY29" fmla="*/ 217203 h 252413"/>
                <a:gd name="connsiteX30" fmla="*/ 135522 w 252413"/>
                <a:gd name="connsiteY30" fmla="*/ 216049 h 252413"/>
                <a:gd name="connsiteX31" fmla="*/ 136992 w 252413"/>
                <a:gd name="connsiteY31" fmla="*/ 215555 h 252413"/>
                <a:gd name="connsiteX32" fmla="*/ 137973 w 252413"/>
                <a:gd name="connsiteY32" fmla="*/ 214236 h 252413"/>
                <a:gd name="connsiteX33" fmla="*/ 136339 w 252413"/>
                <a:gd name="connsiteY33" fmla="*/ 212753 h 252413"/>
                <a:gd name="connsiteX34" fmla="*/ 135031 w 252413"/>
                <a:gd name="connsiteY34" fmla="*/ 212424 h 252413"/>
                <a:gd name="connsiteX35" fmla="*/ 127187 w 252413"/>
                <a:gd name="connsiteY35" fmla="*/ 210776 h 252413"/>
                <a:gd name="connsiteX36" fmla="*/ 124899 w 252413"/>
                <a:gd name="connsiteY36" fmla="*/ 210281 h 252413"/>
                <a:gd name="connsiteX37" fmla="*/ 98098 w 252413"/>
                <a:gd name="connsiteY37" fmla="*/ 198746 h 252413"/>
                <a:gd name="connsiteX38" fmla="*/ 71788 w 252413"/>
                <a:gd name="connsiteY38" fmla="*/ 128380 h 252413"/>
                <a:gd name="connsiteX39" fmla="*/ 104145 w 252413"/>
                <a:gd name="connsiteY39" fmla="*/ 96739 h 252413"/>
                <a:gd name="connsiteX40" fmla="*/ 131763 w 252413"/>
                <a:gd name="connsiteY40" fmla="*/ 116844 h 252413"/>
                <a:gd name="connsiteX41" fmla="*/ 131109 w 252413"/>
                <a:gd name="connsiteY41" fmla="*/ 117833 h 252413"/>
                <a:gd name="connsiteX42" fmla="*/ 130456 w 252413"/>
                <a:gd name="connsiteY42" fmla="*/ 117338 h 252413"/>
                <a:gd name="connsiteX43" fmla="*/ 129312 w 252413"/>
                <a:gd name="connsiteY43" fmla="*/ 114043 h 252413"/>
                <a:gd name="connsiteX44" fmla="*/ 115584 w 252413"/>
                <a:gd name="connsiteY44" fmla="*/ 106627 h 252413"/>
                <a:gd name="connsiteX45" fmla="*/ 113133 w 252413"/>
                <a:gd name="connsiteY45" fmla="*/ 106792 h 252413"/>
                <a:gd name="connsiteX46" fmla="*/ 99896 w 252413"/>
                <a:gd name="connsiteY46" fmla="*/ 179136 h 252413"/>
                <a:gd name="connsiteX47" fmla="*/ 215270 w 252413"/>
                <a:gd name="connsiteY47" fmla="*/ 142881 h 252413"/>
                <a:gd name="connsiteX48" fmla="*/ 209551 w 252413"/>
                <a:gd name="connsiteY48" fmla="*/ 80095 h 252413"/>
                <a:gd name="connsiteX49" fmla="*/ 130782 w 252413"/>
                <a:gd name="connsiteY49" fmla="*/ 32470 h 252413"/>
                <a:gd name="connsiteX50" fmla="*/ 129802 w 252413"/>
                <a:gd name="connsiteY50" fmla="*/ 32470 h 252413"/>
                <a:gd name="connsiteX51" fmla="*/ 126125 w 252413"/>
                <a:gd name="connsiteY51" fmla="*/ 0 h 252413"/>
                <a:gd name="connsiteX52" fmla="*/ 252413 w 252413"/>
                <a:gd name="connsiteY52" fmla="*/ 126207 h 252413"/>
                <a:gd name="connsiteX53" fmla="*/ 126125 w 252413"/>
                <a:gd name="connsiteY53" fmla="*/ 252413 h 252413"/>
                <a:gd name="connsiteX54" fmla="*/ 0 w 252413"/>
                <a:gd name="connsiteY54" fmla="*/ 126207 h 252413"/>
                <a:gd name="connsiteX55" fmla="*/ 126125 w 252413"/>
                <a:gd name="connsiteY55" fmla="*/ 0 h 252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252413" h="252413">
                  <a:moveTo>
                    <a:pt x="129802" y="32470"/>
                  </a:moveTo>
                  <a:cubicBezTo>
                    <a:pt x="129148" y="32635"/>
                    <a:pt x="128331" y="32635"/>
                    <a:pt x="127677" y="32800"/>
                  </a:cubicBezTo>
                  <a:cubicBezTo>
                    <a:pt x="126860" y="32800"/>
                    <a:pt x="126207" y="32965"/>
                    <a:pt x="125390" y="32965"/>
                  </a:cubicBezTo>
                  <a:cubicBezTo>
                    <a:pt x="125063" y="33130"/>
                    <a:pt x="124736" y="33130"/>
                    <a:pt x="124409" y="33130"/>
                  </a:cubicBezTo>
                  <a:cubicBezTo>
                    <a:pt x="123428" y="33294"/>
                    <a:pt x="122448" y="33459"/>
                    <a:pt x="121467" y="33624"/>
                  </a:cubicBezTo>
                  <a:cubicBezTo>
                    <a:pt x="121304" y="33789"/>
                    <a:pt x="117382" y="34613"/>
                    <a:pt x="117055" y="34777"/>
                  </a:cubicBezTo>
                  <a:cubicBezTo>
                    <a:pt x="116728" y="34777"/>
                    <a:pt x="115584" y="35107"/>
                    <a:pt x="115421" y="35272"/>
                  </a:cubicBezTo>
                  <a:cubicBezTo>
                    <a:pt x="114931" y="35601"/>
                    <a:pt x="114440" y="36096"/>
                    <a:pt x="114440" y="36590"/>
                  </a:cubicBezTo>
                  <a:cubicBezTo>
                    <a:pt x="114440" y="37414"/>
                    <a:pt x="115094" y="37908"/>
                    <a:pt x="116075" y="38238"/>
                  </a:cubicBezTo>
                  <a:cubicBezTo>
                    <a:pt x="116075" y="38238"/>
                    <a:pt x="117055" y="38403"/>
                    <a:pt x="117382" y="38403"/>
                  </a:cubicBezTo>
                  <a:cubicBezTo>
                    <a:pt x="119180" y="38897"/>
                    <a:pt x="122775" y="39556"/>
                    <a:pt x="125390" y="40051"/>
                  </a:cubicBezTo>
                  <a:cubicBezTo>
                    <a:pt x="126207" y="40216"/>
                    <a:pt x="127024" y="40545"/>
                    <a:pt x="127677" y="40545"/>
                  </a:cubicBezTo>
                  <a:cubicBezTo>
                    <a:pt x="137156" y="42687"/>
                    <a:pt x="146307" y="46313"/>
                    <a:pt x="154315" y="52081"/>
                  </a:cubicBezTo>
                  <a:cubicBezTo>
                    <a:pt x="176213" y="67736"/>
                    <a:pt x="189287" y="94762"/>
                    <a:pt x="180625" y="122447"/>
                  </a:cubicBezTo>
                  <a:cubicBezTo>
                    <a:pt x="174579" y="142057"/>
                    <a:pt x="161015" y="151780"/>
                    <a:pt x="148268" y="154087"/>
                  </a:cubicBezTo>
                  <a:cubicBezTo>
                    <a:pt x="131926" y="157383"/>
                    <a:pt x="117055" y="148649"/>
                    <a:pt x="120814" y="134147"/>
                  </a:cubicBezTo>
                  <a:cubicBezTo>
                    <a:pt x="120814" y="133818"/>
                    <a:pt x="120977" y="133488"/>
                    <a:pt x="121141" y="133323"/>
                  </a:cubicBezTo>
                  <a:cubicBezTo>
                    <a:pt x="121141" y="133323"/>
                    <a:pt x="121141" y="133158"/>
                    <a:pt x="121304" y="133158"/>
                  </a:cubicBezTo>
                  <a:cubicBezTo>
                    <a:pt x="121304" y="132994"/>
                    <a:pt x="121467" y="132994"/>
                    <a:pt x="121467" y="132994"/>
                  </a:cubicBezTo>
                  <a:cubicBezTo>
                    <a:pt x="121794" y="132994"/>
                    <a:pt x="121958" y="133158"/>
                    <a:pt x="122121" y="133488"/>
                  </a:cubicBezTo>
                  <a:cubicBezTo>
                    <a:pt x="122121" y="133488"/>
                    <a:pt x="122611" y="135466"/>
                    <a:pt x="123102" y="136784"/>
                  </a:cubicBezTo>
                  <a:cubicBezTo>
                    <a:pt x="125880" y="142222"/>
                    <a:pt x="131273" y="144364"/>
                    <a:pt x="136992" y="144364"/>
                  </a:cubicBezTo>
                  <a:cubicBezTo>
                    <a:pt x="137809" y="144200"/>
                    <a:pt x="138463" y="144200"/>
                    <a:pt x="139280" y="144035"/>
                  </a:cubicBezTo>
                  <a:cubicBezTo>
                    <a:pt x="173435" y="139750"/>
                    <a:pt x="175723" y="93114"/>
                    <a:pt x="152517" y="71691"/>
                  </a:cubicBezTo>
                  <a:cubicBezTo>
                    <a:pt x="113460" y="35272"/>
                    <a:pt x="50217" y="56860"/>
                    <a:pt x="37306" y="107945"/>
                  </a:cubicBezTo>
                  <a:cubicBezTo>
                    <a:pt x="31750" y="125908"/>
                    <a:pt x="32567" y="147331"/>
                    <a:pt x="42863" y="170731"/>
                  </a:cubicBezTo>
                  <a:cubicBezTo>
                    <a:pt x="55609" y="199075"/>
                    <a:pt x="88130" y="220663"/>
                    <a:pt x="121631" y="218356"/>
                  </a:cubicBezTo>
                  <a:cubicBezTo>
                    <a:pt x="121958" y="218356"/>
                    <a:pt x="124082" y="218191"/>
                    <a:pt x="124736" y="218191"/>
                  </a:cubicBezTo>
                  <a:cubicBezTo>
                    <a:pt x="125553" y="218027"/>
                    <a:pt x="126370" y="217862"/>
                    <a:pt x="127024" y="217862"/>
                  </a:cubicBezTo>
                  <a:cubicBezTo>
                    <a:pt x="127351" y="217862"/>
                    <a:pt x="129965" y="217367"/>
                    <a:pt x="131109" y="217203"/>
                  </a:cubicBezTo>
                  <a:cubicBezTo>
                    <a:pt x="131109" y="217203"/>
                    <a:pt x="135195" y="216214"/>
                    <a:pt x="135522" y="216049"/>
                  </a:cubicBezTo>
                  <a:cubicBezTo>
                    <a:pt x="135848" y="216049"/>
                    <a:pt x="136829" y="215719"/>
                    <a:pt x="136992" y="215555"/>
                  </a:cubicBezTo>
                  <a:cubicBezTo>
                    <a:pt x="137483" y="215225"/>
                    <a:pt x="137973" y="214896"/>
                    <a:pt x="137973" y="214236"/>
                  </a:cubicBezTo>
                  <a:cubicBezTo>
                    <a:pt x="137973" y="213412"/>
                    <a:pt x="137319" y="212918"/>
                    <a:pt x="136339" y="212753"/>
                  </a:cubicBezTo>
                  <a:cubicBezTo>
                    <a:pt x="136339" y="212753"/>
                    <a:pt x="135522" y="212424"/>
                    <a:pt x="135031" y="212424"/>
                  </a:cubicBezTo>
                  <a:cubicBezTo>
                    <a:pt x="133234" y="212094"/>
                    <a:pt x="129638" y="211270"/>
                    <a:pt x="127187" y="210776"/>
                  </a:cubicBezTo>
                  <a:cubicBezTo>
                    <a:pt x="126207" y="210611"/>
                    <a:pt x="125553" y="210446"/>
                    <a:pt x="124899" y="210281"/>
                  </a:cubicBezTo>
                  <a:cubicBezTo>
                    <a:pt x="115421" y="208139"/>
                    <a:pt x="106269" y="204514"/>
                    <a:pt x="98098" y="198746"/>
                  </a:cubicBezTo>
                  <a:cubicBezTo>
                    <a:pt x="76200" y="183091"/>
                    <a:pt x="63127" y="156065"/>
                    <a:pt x="71788" y="128380"/>
                  </a:cubicBezTo>
                  <a:cubicBezTo>
                    <a:pt x="77998" y="108769"/>
                    <a:pt x="91398" y="99211"/>
                    <a:pt x="104145" y="96739"/>
                  </a:cubicBezTo>
                  <a:cubicBezTo>
                    <a:pt x="120487" y="93608"/>
                    <a:pt x="135522" y="102178"/>
                    <a:pt x="131763" y="116844"/>
                  </a:cubicBezTo>
                  <a:cubicBezTo>
                    <a:pt x="131599" y="117503"/>
                    <a:pt x="131273" y="117833"/>
                    <a:pt x="131109" y="117833"/>
                  </a:cubicBezTo>
                  <a:cubicBezTo>
                    <a:pt x="130782" y="117833"/>
                    <a:pt x="130456" y="117338"/>
                    <a:pt x="130456" y="117338"/>
                  </a:cubicBezTo>
                  <a:cubicBezTo>
                    <a:pt x="130456" y="117338"/>
                    <a:pt x="129965" y="115361"/>
                    <a:pt x="129312" y="114043"/>
                  </a:cubicBezTo>
                  <a:cubicBezTo>
                    <a:pt x="126533" y="108604"/>
                    <a:pt x="121141" y="106462"/>
                    <a:pt x="115584" y="106627"/>
                  </a:cubicBezTo>
                  <a:cubicBezTo>
                    <a:pt x="114767" y="106627"/>
                    <a:pt x="113950" y="106627"/>
                    <a:pt x="113133" y="106792"/>
                  </a:cubicBezTo>
                  <a:cubicBezTo>
                    <a:pt x="78978" y="111076"/>
                    <a:pt x="76854" y="157877"/>
                    <a:pt x="99896" y="179136"/>
                  </a:cubicBezTo>
                  <a:cubicBezTo>
                    <a:pt x="139117" y="215555"/>
                    <a:pt x="202360" y="194132"/>
                    <a:pt x="215270" y="142881"/>
                  </a:cubicBezTo>
                  <a:cubicBezTo>
                    <a:pt x="220663" y="124919"/>
                    <a:pt x="220009" y="103496"/>
                    <a:pt x="209551" y="80095"/>
                  </a:cubicBezTo>
                  <a:cubicBezTo>
                    <a:pt x="196967" y="51916"/>
                    <a:pt x="164447" y="30163"/>
                    <a:pt x="130782" y="32470"/>
                  </a:cubicBezTo>
                  <a:cubicBezTo>
                    <a:pt x="130456" y="32470"/>
                    <a:pt x="130129" y="32470"/>
                    <a:pt x="129802" y="32470"/>
                  </a:cubicBezTo>
                  <a:close/>
                  <a:moveTo>
                    <a:pt x="126125" y="0"/>
                  </a:moveTo>
                  <a:cubicBezTo>
                    <a:pt x="195829" y="0"/>
                    <a:pt x="252413" y="56457"/>
                    <a:pt x="252413" y="126207"/>
                  </a:cubicBezTo>
                  <a:cubicBezTo>
                    <a:pt x="252413" y="195957"/>
                    <a:pt x="195829" y="252413"/>
                    <a:pt x="126125" y="252413"/>
                  </a:cubicBezTo>
                  <a:cubicBezTo>
                    <a:pt x="56420" y="252413"/>
                    <a:pt x="0" y="195957"/>
                    <a:pt x="0" y="126207"/>
                  </a:cubicBezTo>
                  <a:cubicBezTo>
                    <a:pt x="0" y="56457"/>
                    <a:pt x="56420" y="0"/>
                    <a:pt x="126125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da-DK" sz="800" dirty="0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42D4F206-276E-1B62-E4D2-9FC34DDD3E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670050" y="8128001"/>
              <a:ext cx="112713" cy="142875"/>
            </a:xfrm>
            <a:custGeom>
              <a:avLst/>
              <a:gdLst>
                <a:gd name="T0" fmla="*/ 666 w 686"/>
                <a:gd name="T1" fmla="*/ 176 h 871"/>
                <a:gd name="T2" fmla="*/ 666 w 686"/>
                <a:gd name="T3" fmla="*/ 176 h 871"/>
                <a:gd name="T4" fmla="*/ 647 w 686"/>
                <a:gd name="T5" fmla="*/ 136 h 871"/>
                <a:gd name="T6" fmla="*/ 647 w 686"/>
                <a:gd name="T7" fmla="*/ 136 h 871"/>
                <a:gd name="T8" fmla="*/ 346 w 686"/>
                <a:gd name="T9" fmla="*/ 0 h 871"/>
                <a:gd name="T10" fmla="*/ 253 w 686"/>
                <a:gd name="T11" fmla="*/ 7 h 871"/>
                <a:gd name="T12" fmla="*/ 120 w 686"/>
                <a:gd name="T13" fmla="*/ 52 h 871"/>
                <a:gd name="T14" fmla="*/ 37 w 686"/>
                <a:gd name="T15" fmla="*/ 136 h 871"/>
                <a:gd name="T16" fmla="*/ 38 w 686"/>
                <a:gd name="T17" fmla="*/ 136 h 871"/>
                <a:gd name="T18" fmla="*/ 19 w 686"/>
                <a:gd name="T19" fmla="*/ 175 h 871"/>
                <a:gd name="T20" fmla="*/ 0 w 686"/>
                <a:gd name="T21" fmla="*/ 295 h 871"/>
                <a:gd name="T22" fmla="*/ 0 w 686"/>
                <a:gd name="T23" fmla="*/ 871 h 871"/>
                <a:gd name="T24" fmla="*/ 154 w 686"/>
                <a:gd name="T25" fmla="*/ 871 h 871"/>
                <a:gd name="T26" fmla="*/ 154 w 686"/>
                <a:gd name="T27" fmla="*/ 303 h 871"/>
                <a:gd name="T28" fmla="*/ 327 w 686"/>
                <a:gd name="T29" fmla="*/ 145 h 871"/>
                <a:gd name="T30" fmla="*/ 338 w 686"/>
                <a:gd name="T31" fmla="*/ 145 h 871"/>
                <a:gd name="T32" fmla="*/ 498 w 686"/>
                <a:gd name="T33" fmla="*/ 191 h 871"/>
                <a:gd name="T34" fmla="*/ 501 w 686"/>
                <a:gd name="T35" fmla="*/ 194 h 871"/>
                <a:gd name="T36" fmla="*/ 504 w 686"/>
                <a:gd name="T37" fmla="*/ 199 h 871"/>
                <a:gd name="T38" fmla="*/ 530 w 686"/>
                <a:gd name="T39" fmla="*/ 275 h 871"/>
                <a:gd name="T40" fmla="*/ 531 w 686"/>
                <a:gd name="T41" fmla="*/ 303 h 871"/>
                <a:gd name="T42" fmla="*/ 531 w 686"/>
                <a:gd name="T43" fmla="*/ 871 h 871"/>
                <a:gd name="T44" fmla="*/ 686 w 686"/>
                <a:gd name="T45" fmla="*/ 871 h 871"/>
                <a:gd name="T46" fmla="*/ 686 w 686"/>
                <a:gd name="T47" fmla="*/ 295 h 871"/>
                <a:gd name="T48" fmla="*/ 666 w 686"/>
                <a:gd name="T49" fmla="*/ 17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6" h="871">
                  <a:moveTo>
                    <a:pt x="666" y="176"/>
                  </a:moveTo>
                  <a:lnTo>
                    <a:pt x="666" y="176"/>
                  </a:lnTo>
                  <a:cubicBezTo>
                    <a:pt x="661" y="162"/>
                    <a:pt x="655" y="148"/>
                    <a:pt x="647" y="136"/>
                  </a:cubicBezTo>
                  <a:lnTo>
                    <a:pt x="647" y="136"/>
                  </a:lnTo>
                  <a:cubicBezTo>
                    <a:pt x="580" y="23"/>
                    <a:pt x="440" y="1"/>
                    <a:pt x="346" y="0"/>
                  </a:cubicBezTo>
                  <a:cubicBezTo>
                    <a:pt x="306" y="0"/>
                    <a:pt x="281" y="3"/>
                    <a:pt x="253" y="7"/>
                  </a:cubicBezTo>
                  <a:cubicBezTo>
                    <a:pt x="195" y="14"/>
                    <a:pt x="151" y="30"/>
                    <a:pt x="120" y="52"/>
                  </a:cubicBezTo>
                  <a:cubicBezTo>
                    <a:pt x="85" y="74"/>
                    <a:pt x="57" y="102"/>
                    <a:pt x="37" y="136"/>
                  </a:cubicBezTo>
                  <a:lnTo>
                    <a:pt x="38" y="136"/>
                  </a:lnTo>
                  <a:cubicBezTo>
                    <a:pt x="30" y="148"/>
                    <a:pt x="24" y="161"/>
                    <a:pt x="19" y="175"/>
                  </a:cubicBezTo>
                  <a:cubicBezTo>
                    <a:pt x="6" y="210"/>
                    <a:pt x="0" y="250"/>
                    <a:pt x="0" y="295"/>
                  </a:cubicBezTo>
                  <a:lnTo>
                    <a:pt x="0" y="871"/>
                  </a:lnTo>
                  <a:lnTo>
                    <a:pt x="154" y="871"/>
                  </a:lnTo>
                  <a:lnTo>
                    <a:pt x="154" y="303"/>
                  </a:lnTo>
                  <a:cubicBezTo>
                    <a:pt x="154" y="196"/>
                    <a:pt x="197" y="151"/>
                    <a:pt x="327" y="145"/>
                  </a:cubicBezTo>
                  <a:cubicBezTo>
                    <a:pt x="332" y="145"/>
                    <a:pt x="339" y="145"/>
                    <a:pt x="338" y="145"/>
                  </a:cubicBezTo>
                  <a:cubicBezTo>
                    <a:pt x="419" y="146"/>
                    <a:pt x="469" y="160"/>
                    <a:pt x="498" y="191"/>
                  </a:cubicBezTo>
                  <a:cubicBezTo>
                    <a:pt x="499" y="192"/>
                    <a:pt x="500" y="193"/>
                    <a:pt x="501" y="194"/>
                  </a:cubicBezTo>
                  <a:cubicBezTo>
                    <a:pt x="502" y="196"/>
                    <a:pt x="503" y="197"/>
                    <a:pt x="504" y="199"/>
                  </a:cubicBezTo>
                  <a:cubicBezTo>
                    <a:pt x="519" y="218"/>
                    <a:pt x="527" y="243"/>
                    <a:pt x="530" y="275"/>
                  </a:cubicBezTo>
                  <a:cubicBezTo>
                    <a:pt x="531" y="284"/>
                    <a:pt x="531" y="293"/>
                    <a:pt x="531" y="303"/>
                  </a:cubicBezTo>
                  <a:lnTo>
                    <a:pt x="531" y="871"/>
                  </a:lnTo>
                  <a:lnTo>
                    <a:pt x="686" y="871"/>
                  </a:lnTo>
                  <a:lnTo>
                    <a:pt x="686" y="295"/>
                  </a:lnTo>
                  <a:cubicBezTo>
                    <a:pt x="686" y="251"/>
                    <a:pt x="679" y="211"/>
                    <a:pt x="666" y="17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7109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92" r:id="rId3"/>
    <p:sldLayoutId id="2147483691" r:id="rId4"/>
    <p:sldLayoutId id="2147483670" r:id="rId5"/>
    <p:sldLayoutId id="2147483679" r:id="rId6"/>
    <p:sldLayoutId id="2147483680" r:id="rId7"/>
    <p:sldLayoutId id="2147483669" r:id="rId8"/>
    <p:sldLayoutId id="2147483673" r:id="rId9"/>
    <p:sldLayoutId id="2147483685" r:id="rId10"/>
    <p:sldLayoutId id="2147483683" r:id="rId11"/>
    <p:sldLayoutId id="2147483684" r:id="rId12"/>
    <p:sldLayoutId id="2147483674" r:id="rId13"/>
    <p:sldLayoutId id="2147483675" r:id="rId14"/>
    <p:sldLayoutId id="2147483676" r:id="rId15"/>
    <p:sldLayoutId id="2147483686" r:id="rId16"/>
    <p:sldLayoutId id="2147483687" r:id="rId17"/>
    <p:sldLayoutId id="2147483681" r:id="rId18"/>
  </p:sldLayoutIdLst>
  <p:hf hdr="0"/>
  <p:txStyles>
    <p:titleStyle>
      <a:lvl1pPr algn="l" defTabSz="914400" rtl="0" eaLnBrk="1" latinLnBrk="0" hangingPunct="1">
        <a:lnSpc>
          <a:spcPct val="87000"/>
        </a:lnSpc>
        <a:spcBef>
          <a:spcPct val="0"/>
        </a:spcBef>
        <a:buNone/>
        <a:defRPr sz="3000" b="1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buFont typeface="IBM Plex Sans" panose="020B0503050203000203" pitchFamily="34" charset="0"/>
        <a:buNone/>
        <a:defRPr sz="1600" kern="1200">
          <a:solidFill>
            <a:schemeClr val="tx2"/>
          </a:solidFill>
          <a:latin typeface="IBM Plex Sans" panose="020B0503050203000203" pitchFamily="34" charset="0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10000"/>
        </a:lnSpc>
        <a:spcBef>
          <a:spcPts val="0"/>
        </a:spcBef>
        <a:buFont typeface="IBM Plex Sans" panose="020B0503050203000203" pitchFamily="34" charset="0"/>
        <a:buChar char="•"/>
        <a:defRPr sz="1600" kern="1200">
          <a:solidFill>
            <a:schemeClr val="tx2"/>
          </a:solidFill>
          <a:latin typeface="IBM Plex Sans" panose="020B0503050203000203" pitchFamily="34" charset="0"/>
          <a:ea typeface="+mn-ea"/>
          <a:cs typeface="+mn-cs"/>
        </a:defRPr>
      </a:lvl2pPr>
      <a:lvl3pPr marL="425450" indent="-234950" algn="l" defTabSz="914400" rtl="0" eaLnBrk="1" latinLnBrk="0" hangingPunct="1">
        <a:lnSpc>
          <a:spcPct val="110000"/>
        </a:lnSpc>
        <a:spcBef>
          <a:spcPts val="0"/>
        </a:spcBef>
        <a:buFont typeface="IBM Plex Sans" panose="020B0503050203000203" pitchFamily="34" charset="0"/>
        <a:buChar char="–"/>
        <a:defRPr sz="1600" kern="1200">
          <a:solidFill>
            <a:schemeClr val="tx2"/>
          </a:solidFill>
          <a:latin typeface="IBM Plex Sans" panose="020B0503050203000203" pitchFamily="34" charset="0"/>
          <a:ea typeface="+mn-ea"/>
          <a:cs typeface="+mn-cs"/>
        </a:defRPr>
      </a:lvl3pPr>
      <a:lvl4pPr marL="609600" indent="-158750" algn="l" defTabSz="914400" rtl="0" eaLnBrk="1" latinLnBrk="0" hangingPunct="1">
        <a:lnSpc>
          <a:spcPct val="110000"/>
        </a:lnSpc>
        <a:spcBef>
          <a:spcPts val="0"/>
        </a:spcBef>
        <a:buFont typeface="IBM Plex Sans" panose="020B0503050203000203" pitchFamily="34" charset="0"/>
        <a:buChar char="•"/>
        <a:tabLst>
          <a:tab pos="438150" algn="l"/>
        </a:tabLst>
        <a:defRPr sz="1200" kern="1200">
          <a:solidFill>
            <a:schemeClr val="tx2"/>
          </a:solidFill>
          <a:latin typeface="IBM Plex Sans" panose="020B0503050203000203" pitchFamily="34" charset="0"/>
          <a:ea typeface="+mn-ea"/>
          <a:cs typeface="+mn-cs"/>
        </a:defRPr>
      </a:lvl4pPr>
      <a:lvl5pPr marL="831850" indent="-203200" algn="l" defTabSz="914400" rtl="0" eaLnBrk="1" latinLnBrk="0" hangingPunct="1">
        <a:lnSpc>
          <a:spcPct val="110000"/>
        </a:lnSpc>
        <a:spcBef>
          <a:spcPts val="0"/>
        </a:spcBef>
        <a:buFont typeface="IBM Plex Sans" panose="020B0503050203000203" pitchFamily="34" charset="0"/>
        <a:buChar char="–"/>
        <a:defRPr sz="1200" kern="1200">
          <a:solidFill>
            <a:schemeClr val="tx2"/>
          </a:solidFill>
          <a:latin typeface="IBM Plex Sans" panose="020B050305020300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IBM Plex Sans" panose="020B0503050203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IBM Plex Sans" panose="020B0503050203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IBM Plex Sans" panose="020B0503050203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IBM Plex Sans" panose="020B0503050203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41" userDrawn="1">
          <p15:clr>
            <a:srgbClr val="D9D9D9"/>
          </p15:clr>
        </p15:guide>
        <p15:guide id="142" pos="7680" userDrawn="1">
          <p15:clr>
            <a:srgbClr val="D9D9D9"/>
          </p15:clr>
        </p15:guide>
        <p15:guide id="143" pos="87" userDrawn="1">
          <p15:clr>
            <a:srgbClr val="D9D9D9"/>
          </p15:clr>
        </p15:guide>
        <p15:guide id="144" pos="174" userDrawn="1">
          <p15:clr>
            <a:srgbClr val="D9D9D9"/>
          </p15:clr>
        </p15:guide>
        <p15:guide id="145" pos="261" userDrawn="1">
          <p15:clr>
            <a:srgbClr val="F26B43"/>
          </p15:clr>
        </p15:guide>
        <p15:guide id="146" pos="349" userDrawn="1">
          <p15:clr>
            <a:srgbClr val="D9D9D9"/>
          </p15:clr>
        </p15:guide>
        <p15:guide id="147" pos="436" userDrawn="1">
          <p15:clr>
            <a:srgbClr val="D9D9D9"/>
          </p15:clr>
        </p15:guide>
        <p15:guide id="148" pos="523" userDrawn="1">
          <p15:clr>
            <a:srgbClr val="D9D9D9"/>
          </p15:clr>
        </p15:guide>
        <p15:guide id="149" pos="610" userDrawn="1">
          <p15:clr>
            <a:srgbClr val="D9D9D9"/>
          </p15:clr>
        </p15:guide>
        <p15:guide id="150" pos="698" userDrawn="1">
          <p15:clr>
            <a:srgbClr val="A4A3A4"/>
          </p15:clr>
        </p15:guide>
        <p15:guide id="151" pos="785" userDrawn="1">
          <p15:clr>
            <a:srgbClr val="D9D9D9"/>
          </p15:clr>
        </p15:guide>
        <p15:guide id="152" pos="872" userDrawn="1">
          <p15:clr>
            <a:srgbClr val="A4A3A4"/>
          </p15:clr>
        </p15:guide>
        <p15:guide id="153" pos="960" userDrawn="1">
          <p15:clr>
            <a:srgbClr val="D9D9D9"/>
          </p15:clr>
        </p15:guide>
        <p15:guide id="154" pos="1047" userDrawn="1">
          <p15:clr>
            <a:srgbClr val="D9D9D9"/>
          </p15:clr>
        </p15:guide>
        <p15:guide id="155" pos="1134" userDrawn="1">
          <p15:clr>
            <a:srgbClr val="D9D9D9"/>
          </p15:clr>
        </p15:guide>
        <p15:guide id="156" pos="1221" userDrawn="1">
          <p15:clr>
            <a:srgbClr val="D9D9D9"/>
          </p15:clr>
        </p15:guide>
        <p15:guide id="157" pos="1309" userDrawn="1">
          <p15:clr>
            <a:srgbClr val="A4A3A4"/>
          </p15:clr>
        </p15:guide>
        <p15:guide id="158" pos="1396" userDrawn="1">
          <p15:clr>
            <a:srgbClr val="D9D9D9"/>
          </p15:clr>
        </p15:guide>
        <p15:guide id="159" pos="1483" userDrawn="1">
          <p15:clr>
            <a:srgbClr val="A4A3A4"/>
          </p15:clr>
        </p15:guide>
        <p15:guide id="160" pos="1570" userDrawn="1">
          <p15:clr>
            <a:srgbClr val="D9D9D9"/>
          </p15:clr>
        </p15:guide>
        <p15:guide id="161" pos="1658" userDrawn="1">
          <p15:clr>
            <a:srgbClr val="D9D9D9"/>
          </p15:clr>
        </p15:guide>
        <p15:guide id="162" pos="1745" userDrawn="1">
          <p15:clr>
            <a:srgbClr val="D9D9D9"/>
          </p15:clr>
        </p15:guide>
        <p15:guide id="163" pos="1832" userDrawn="1">
          <p15:clr>
            <a:srgbClr val="D9D9D9"/>
          </p15:clr>
        </p15:guide>
        <p15:guide id="164" pos="1920" userDrawn="1">
          <p15:clr>
            <a:srgbClr val="A4A3A4"/>
          </p15:clr>
        </p15:guide>
        <p15:guide id="165" pos="2007" userDrawn="1">
          <p15:clr>
            <a:srgbClr val="D9D9D9"/>
          </p15:clr>
        </p15:guide>
        <p15:guide id="166" pos="2094" userDrawn="1">
          <p15:clr>
            <a:srgbClr val="A4A3A4"/>
          </p15:clr>
        </p15:guide>
        <p15:guide id="167" pos="2181" userDrawn="1">
          <p15:clr>
            <a:srgbClr val="D9D9D9"/>
          </p15:clr>
        </p15:guide>
        <p15:guide id="168" pos="2269" userDrawn="1">
          <p15:clr>
            <a:srgbClr val="D9D9D9"/>
          </p15:clr>
        </p15:guide>
        <p15:guide id="169" pos="2356" userDrawn="1">
          <p15:clr>
            <a:srgbClr val="D9D9D9"/>
          </p15:clr>
        </p15:guide>
        <p15:guide id="170" pos="2443" userDrawn="1">
          <p15:clr>
            <a:srgbClr val="D9D9D9"/>
          </p15:clr>
        </p15:guide>
        <p15:guide id="171" pos="2530" userDrawn="1">
          <p15:clr>
            <a:srgbClr val="A4A3A4"/>
          </p15:clr>
        </p15:guide>
        <p15:guide id="172" pos="2618" userDrawn="1">
          <p15:clr>
            <a:srgbClr val="D9D9D9"/>
          </p15:clr>
        </p15:guide>
        <p15:guide id="173" pos="2705" userDrawn="1">
          <p15:clr>
            <a:srgbClr val="A4A3A4"/>
          </p15:clr>
        </p15:guide>
        <p15:guide id="174" pos="2792" userDrawn="1">
          <p15:clr>
            <a:srgbClr val="D9D9D9"/>
          </p15:clr>
        </p15:guide>
        <p15:guide id="175" pos="2880" userDrawn="1">
          <p15:clr>
            <a:srgbClr val="D9D9D9"/>
          </p15:clr>
        </p15:guide>
        <p15:guide id="176" pos="2967" userDrawn="1">
          <p15:clr>
            <a:srgbClr val="D9D9D9"/>
          </p15:clr>
        </p15:guide>
        <p15:guide id="177" pos="3054" userDrawn="1">
          <p15:clr>
            <a:srgbClr val="D9D9D9"/>
          </p15:clr>
        </p15:guide>
        <p15:guide id="178" pos="3141" userDrawn="1">
          <p15:clr>
            <a:srgbClr val="A4A3A4"/>
          </p15:clr>
        </p15:guide>
        <p15:guide id="179" pos="3229" userDrawn="1">
          <p15:clr>
            <a:srgbClr val="D9D9D9"/>
          </p15:clr>
        </p15:guide>
        <p15:guide id="180" pos="3316" userDrawn="1">
          <p15:clr>
            <a:srgbClr val="A4A3A4"/>
          </p15:clr>
        </p15:guide>
        <p15:guide id="181" pos="3403" userDrawn="1">
          <p15:clr>
            <a:srgbClr val="D9D9D9"/>
          </p15:clr>
        </p15:guide>
        <p15:guide id="182" pos="3490" userDrawn="1">
          <p15:clr>
            <a:srgbClr val="D9D9D9"/>
          </p15:clr>
        </p15:guide>
        <p15:guide id="183" pos="3578" userDrawn="1">
          <p15:clr>
            <a:srgbClr val="D9D9D9"/>
          </p15:clr>
        </p15:guide>
        <p15:guide id="184" pos="3665" userDrawn="1">
          <p15:clr>
            <a:srgbClr val="D9D9D9"/>
          </p15:clr>
        </p15:guide>
        <p15:guide id="185" pos="3752" userDrawn="1">
          <p15:clr>
            <a:srgbClr val="A4A3A4"/>
          </p15:clr>
        </p15:guide>
        <p15:guide id="186" pos="3840" userDrawn="1">
          <p15:clr>
            <a:srgbClr val="D9D9D9"/>
          </p15:clr>
        </p15:guide>
        <p15:guide id="187" pos="3927" userDrawn="1">
          <p15:clr>
            <a:srgbClr val="A4A3A4"/>
          </p15:clr>
        </p15:guide>
        <p15:guide id="188" pos="4014" userDrawn="1">
          <p15:clr>
            <a:srgbClr val="D9D9D9"/>
          </p15:clr>
        </p15:guide>
        <p15:guide id="189" pos="4101" userDrawn="1">
          <p15:clr>
            <a:srgbClr val="D9D9D9"/>
          </p15:clr>
        </p15:guide>
        <p15:guide id="190" pos="4189" userDrawn="1">
          <p15:clr>
            <a:srgbClr val="D9D9D9"/>
          </p15:clr>
        </p15:guide>
        <p15:guide id="191" pos="4276" userDrawn="1">
          <p15:clr>
            <a:srgbClr val="D9D9D9"/>
          </p15:clr>
        </p15:guide>
        <p15:guide id="192" pos="4363" userDrawn="1">
          <p15:clr>
            <a:srgbClr val="A4A3A4"/>
          </p15:clr>
        </p15:guide>
        <p15:guide id="193" pos="4450" userDrawn="1">
          <p15:clr>
            <a:srgbClr val="D9D9D9"/>
          </p15:clr>
        </p15:guide>
        <p15:guide id="194" pos="4538" userDrawn="1">
          <p15:clr>
            <a:srgbClr val="A4A3A4"/>
          </p15:clr>
        </p15:guide>
        <p15:guide id="195" pos="4625" userDrawn="1">
          <p15:clr>
            <a:srgbClr val="D9D9D9"/>
          </p15:clr>
        </p15:guide>
        <p15:guide id="196" pos="4712" userDrawn="1">
          <p15:clr>
            <a:srgbClr val="D9D9D9"/>
          </p15:clr>
        </p15:guide>
        <p15:guide id="197" pos="4800" userDrawn="1">
          <p15:clr>
            <a:srgbClr val="D9D9D9"/>
          </p15:clr>
        </p15:guide>
        <p15:guide id="198" pos="4887" userDrawn="1">
          <p15:clr>
            <a:srgbClr val="D9D9D9"/>
          </p15:clr>
        </p15:guide>
        <p15:guide id="199" pos="4974" userDrawn="1">
          <p15:clr>
            <a:srgbClr val="A4A3A4"/>
          </p15:clr>
        </p15:guide>
        <p15:guide id="200" pos="5061" userDrawn="1">
          <p15:clr>
            <a:srgbClr val="D9D9D9"/>
          </p15:clr>
        </p15:guide>
        <p15:guide id="201" pos="5149" userDrawn="1">
          <p15:clr>
            <a:srgbClr val="A4A3A4"/>
          </p15:clr>
        </p15:guide>
        <p15:guide id="202" pos="5236" userDrawn="1">
          <p15:clr>
            <a:srgbClr val="D9D9D9"/>
          </p15:clr>
        </p15:guide>
        <p15:guide id="203" pos="5323" userDrawn="1">
          <p15:clr>
            <a:srgbClr val="D9D9D9"/>
          </p15:clr>
        </p15:guide>
        <p15:guide id="204" pos="5410" userDrawn="1">
          <p15:clr>
            <a:srgbClr val="D9D9D9"/>
          </p15:clr>
        </p15:guide>
        <p15:guide id="205" pos="5498" userDrawn="1">
          <p15:clr>
            <a:srgbClr val="D9D9D9"/>
          </p15:clr>
        </p15:guide>
        <p15:guide id="206" pos="5585" userDrawn="1">
          <p15:clr>
            <a:srgbClr val="A4A3A4"/>
          </p15:clr>
        </p15:guide>
        <p15:guide id="207" pos="5672" userDrawn="1">
          <p15:clr>
            <a:srgbClr val="D9D9D9"/>
          </p15:clr>
        </p15:guide>
        <p15:guide id="208" pos="5760" userDrawn="1">
          <p15:clr>
            <a:srgbClr val="A4A3A4"/>
          </p15:clr>
        </p15:guide>
        <p15:guide id="209" pos="5847" userDrawn="1">
          <p15:clr>
            <a:srgbClr val="D9D9D9"/>
          </p15:clr>
        </p15:guide>
        <p15:guide id="210" pos="5934" userDrawn="1">
          <p15:clr>
            <a:srgbClr val="D9D9D9"/>
          </p15:clr>
        </p15:guide>
        <p15:guide id="211" pos="6021" userDrawn="1">
          <p15:clr>
            <a:srgbClr val="D9D9D9"/>
          </p15:clr>
        </p15:guide>
        <p15:guide id="212" pos="6109" userDrawn="1">
          <p15:clr>
            <a:srgbClr val="D9D9D9"/>
          </p15:clr>
        </p15:guide>
        <p15:guide id="213" pos="6196" userDrawn="1">
          <p15:clr>
            <a:srgbClr val="A4A3A4"/>
          </p15:clr>
        </p15:guide>
        <p15:guide id="214" pos="6283" userDrawn="1">
          <p15:clr>
            <a:srgbClr val="D9D9D9"/>
          </p15:clr>
        </p15:guide>
        <p15:guide id="215" pos="6370" userDrawn="1">
          <p15:clr>
            <a:srgbClr val="A4A3A4"/>
          </p15:clr>
        </p15:guide>
        <p15:guide id="216" pos="6458" userDrawn="1">
          <p15:clr>
            <a:srgbClr val="D9D9D9"/>
          </p15:clr>
        </p15:guide>
        <p15:guide id="217" pos="6545" userDrawn="1">
          <p15:clr>
            <a:srgbClr val="D9D9D9"/>
          </p15:clr>
        </p15:guide>
        <p15:guide id="218" pos="6632" userDrawn="1">
          <p15:clr>
            <a:srgbClr val="D9D9D9"/>
          </p15:clr>
        </p15:guide>
        <p15:guide id="219" pos="6720" userDrawn="1">
          <p15:clr>
            <a:srgbClr val="D9D9D9"/>
          </p15:clr>
        </p15:guide>
        <p15:guide id="220" pos="6807" userDrawn="1">
          <p15:clr>
            <a:srgbClr val="A4A3A4"/>
          </p15:clr>
        </p15:guide>
        <p15:guide id="221" pos="6894" userDrawn="1">
          <p15:clr>
            <a:srgbClr val="D9D9D9"/>
          </p15:clr>
        </p15:guide>
        <p15:guide id="222" pos="6981" userDrawn="1">
          <p15:clr>
            <a:srgbClr val="A4A3A4"/>
          </p15:clr>
        </p15:guide>
        <p15:guide id="223" pos="7069" userDrawn="1">
          <p15:clr>
            <a:srgbClr val="D9D9D9"/>
          </p15:clr>
        </p15:guide>
        <p15:guide id="224" pos="7156" userDrawn="1">
          <p15:clr>
            <a:srgbClr val="D9D9D9"/>
          </p15:clr>
        </p15:guide>
        <p15:guide id="225" pos="7243" userDrawn="1">
          <p15:clr>
            <a:srgbClr val="D9D9D9"/>
          </p15:clr>
        </p15:guide>
        <p15:guide id="226" pos="7330" userDrawn="1">
          <p15:clr>
            <a:srgbClr val="D9D9D9"/>
          </p15:clr>
        </p15:guide>
        <p15:guide id="227" pos="7418" userDrawn="1">
          <p15:clr>
            <a:srgbClr val="F26B43"/>
          </p15:clr>
        </p15:guide>
        <p15:guide id="228" pos="7505" userDrawn="1">
          <p15:clr>
            <a:srgbClr val="D9D9D9"/>
          </p15:clr>
        </p15:guide>
        <p15:guide id="229" pos="7592" userDrawn="1">
          <p15:clr>
            <a:srgbClr val="D9D9D9"/>
          </p15:clr>
        </p15:guide>
        <p15:guide id="230" orient="horz" userDrawn="1">
          <p15:clr>
            <a:srgbClr val="D9D9D9"/>
          </p15:clr>
        </p15:guide>
        <p15:guide id="231" orient="horz" pos="4320" userDrawn="1">
          <p15:clr>
            <a:srgbClr val="D9D9D9"/>
          </p15:clr>
        </p15:guide>
        <p15:guide id="232" orient="horz" pos="88" userDrawn="1">
          <p15:clr>
            <a:srgbClr val="D9D9D9"/>
          </p15:clr>
        </p15:guide>
        <p15:guide id="233" orient="horz" pos="176" userDrawn="1">
          <p15:clr>
            <a:srgbClr val="D9D9D9"/>
          </p15:clr>
        </p15:guide>
        <p15:guide id="234" orient="horz" pos="264" userDrawn="1">
          <p15:clr>
            <a:srgbClr val="F26B43"/>
          </p15:clr>
        </p15:guide>
        <p15:guide id="235" orient="horz" pos="352" userDrawn="1">
          <p15:clr>
            <a:srgbClr val="D9D9D9"/>
          </p15:clr>
        </p15:guide>
        <p15:guide id="236" orient="horz" pos="440" userDrawn="1">
          <p15:clr>
            <a:srgbClr val="D9D9D9"/>
          </p15:clr>
        </p15:guide>
        <p15:guide id="237" orient="horz" pos="528" userDrawn="1">
          <p15:clr>
            <a:srgbClr val="D9D9D9"/>
          </p15:clr>
        </p15:guide>
        <p15:guide id="238" orient="horz" pos="617" userDrawn="1">
          <p15:clr>
            <a:srgbClr val="D9D9D9"/>
          </p15:clr>
        </p15:guide>
        <p15:guide id="239" orient="horz" pos="705" userDrawn="1">
          <p15:clr>
            <a:srgbClr val="D9D9D9"/>
          </p15:clr>
        </p15:guide>
        <p15:guide id="240" orient="horz" pos="793" userDrawn="1">
          <p15:clr>
            <a:srgbClr val="D9D9D9"/>
          </p15:clr>
        </p15:guide>
        <p15:guide id="241" orient="horz" pos="881" userDrawn="1">
          <p15:clr>
            <a:srgbClr val="D9D9D9"/>
          </p15:clr>
        </p15:guide>
        <p15:guide id="242" orient="horz" pos="969" userDrawn="1">
          <p15:clr>
            <a:srgbClr val="D9D9D9"/>
          </p15:clr>
        </p15:guide>
        <p15:guide id="243" orient="horz" pos="1057" userDrawn="1">
          <p15:clr>
            <a:srgbClr val="F26B43"/>
          </p15:clr>
        </p15:guide>
        <p15:guide id="244" orient="horz" pos="1146" userDrawn="1">
          <p15:clr>
            <a:srgbClr val="D9D9D9"/>
          </p15:clr>
        </p15:guide>
        <p15:guide id="245" orient="horz" pos="1234" userDrawn="1">
          <p15:clr>
            <a:srgbClr val="D9D9D9"/>
          </p15:clr>
        </p15:guide>
        <p15:guide id="246" orient="horz" pos="1322" userDrawn="1">
          <p15:clr>
            <a:srgbClr val="D9D9D9"/>
          </p15:clr>
        </p15:guide>
        <p15:guide id="247" orient="horz" pos="1410" userDrawn="1">
          <p15:clr>
            <a:srgbClr val="D9D9D9"/>
          </p15:clr>
        </p15:guide>
        <p15:guide id="248" orient="horz" pos="1498" userDrawn="1">
          <p15:clr>
            <a:srgbClr val="D9D9D9"/>
          </p15:clr>
        </p15:guide>
        <p15:guide id="249" orient="horz" pos="1586" userDrawn="1">
          <p15:clr>
            <a:srgbClr val="D9D9D9"/>
          </p15:clr>
        </p15:guide>
        <p15:guide id="250" orient="horz" pos="1675" userDrawn="1">
          <p15:clr>
            <a:srgbClr val="D9D9D9"/>
          </p15:clr>
        </p15:guide>
        <p15:guide id="251" orient="horz" pos="1763" userDrawn="1">
          <p15:clr>
            <a:srgbClr val="D9D9D9"/>
          </p15:clr>
        </p15:guide>
        <p15:guide id="252" orient="horz" pos="1851" userDrawn="1">
          <p15:clr>
            <a:srgbClr val="D9D9D9"/>
          </p15:clr>
        </p15:guide>
        <p15:guide id="253" orient="horz" pos="1939" userDrawn="1">
          <p15:clr>
            <a:srgbClr val="D9D9D9"/>
          </p15:clr>
        </p15:guide>
        <p15:guide id="254" orient="horz" pos="2027" userDrawn="1">
          <p15:clr>
            <a:srgbClr val="D9D9D9"/>
          </p15:clr>
        </p15:guide>
        <p15:guide id="255" orient="horz" pos="2115" userDrawn="1">
          <p15:clr>
            <a:srgbClr val="D9D9D9"/>
          </p15:clr>
        </p15:guide>
        <p15:guide id="256" orient="horz" pos="2204" userDrawn="1">
          <p15:clr>
            <a:srgbClr val="D9D9D9"/>
          </p15:clr>
        </p15:guide>
        <p15:guide id="257" orient="horz" pos="2292" userDrawn="1">
          <p15:clr>
            <a:srgbClr val="D9D9D9"/>
          </p15:clr>
        </p15:guide>
        <p15:guide id="258" orient="horz" pos="2380" userDrawn="1">
          <p15:clr>
            <a:srgbClr val="D9D9D9"/>
          </p15:clr>
        </p15:guide>
        <p15:guide id="259" orient="horz" pos="2468" userDrawn="1">
          <p15:clr>
            <a:srgbClr val="D9D9D9"/>
          </p15:clr>
        </p15:guide>
        <p15:guide id="260" orient="horz" pos="2556" userDrawn="1">
          <p15:clr>
            <a:srgbClr val="D9D9D9"/>
          </p15:clr>
        </p15:guide>
        <p15:guide id="261" orient="horz" pos="2644" userDrawn="1">
          <p15:clr>
            <a:srgbClr val="D9D9D9"/>
          </p15:clr>
        </p15:guide>
        <p15:guide id="262" orient="horz" pos="2733" userDrawn="1">
          <p15:clr>
            <a:srgbClr val="D9D9D9"/>
          </p15:clr>
        </p15:guide>
        <p15:guide id="263" orient="horz" pos="2821" userDrawn="1">
          <p15:clr>
            <a:srgbClr val="D9D9D9"/>
          </p15:clr>
        </p15:guide>
        <p15:guide id="264" orient="horz" pos="2909" userDrawn="1">
          <p15:clr>
            <a:srgbClr val="D9D9D9"/>
          </p15:clr>
        </p15:guide>
        <p15:guide id="265" orient="horz" pos="2997" userDrawn="1">
          <p15:clr>
            <a:srgbClr val="D9D9D9"/>
          </p15:clr>
        </p15:guide>
        <p15:guide id="266" orient="horz" pos="3085" userDrawn="1">
          <p15:clr>
            <a:srgbClr val="D9D9D9"/>
          </p15:clr>
        </p15:guide>
        <p15:guide id="267" orient="horz" pos="3173" userDrawn="1">
          <p15:clr>
            <a:srgbClr val="D9D9D9"/>
          </p15:clr>
        </p15:guide>
        <p15:guide id="268" orient="horz" pos="3262" userDrawn="1">
          <p15:clr>
            <a:srgbClr val="D9D9D9"/>
          </p15:clr>
        </p15:guide>
        <p15:guide id="269" orient="horz" pos="3350" userDrawn="1">
          <p15:clr>
            <a:srgbClr val="D9D9D9"/>
          </p15:clr>
        </p15:guide>
        <p15:guide id="270" orient="horz" pos="3438" userDrawn="1">
          <p15:clr>
            <a:srgbClr val="D9D9D9"/>
          </p15:clr>
        </p15:guide>
        <p15:guide id="271" orient="horz" pos="3526" userDrawn="1">
          <p15:clr>
            <a:srgbClr val="D9D9D9"/>
          </p15:clr>
        </p15:guide>
        <p15:guide id="272" orient="horz" pos="3614" userDrawn="1">
          <p15:clr>
            <a:srgbClr val="D9D9D9"/>
          </p15:clr>
        </p15:guide>
        <p15:guide id="273" orient="horz" pos="3702" userDrawn="1">
          <p15:clr>
            <a:srgbClr val="D9D9D9"/>
          </p15:clr>
        </p15:guide>
        <p15:guide id="274" orient="horz" pos="3791" userDrawn="1">
          <p15:clr>
            <a:srgbClr val="D9D9D9"/>
          </p15:clr>
        </p15:guide>
        <p15:guide id="275" orient="horz" pos="3879" userDrawn="1">
          <p15:clr>
            <a:srgbClr val="F26B43"/>
          </p15:clr>
        </p15:guide>
        <p15:guide id="276" orient="horz" pos="3967" userDrawn="1">
          <p15:clr>
            <a:srgbClr val="D9D9D9"/>
          </p15:clr>
        </p15:guide>
        <p15:guide id="277" orient="horz" pos="4143" userDrawn="1">
          <p15:clr>
            <a:srgbClr val="D9D9D9"/>
          </p15:clr>
        </p15:guide>
        <p15:guide id="278" orient="horz" pos="4231" userDrawn="1">
          <p15:clr>
            <a:srgbClr val="D9D9D9"/>
          </p15:clr>
        </p15:guide>
        <p15:guide id="279" orient="horz" pos="4054" userDrawn="1">
          <p15:clr>
            <a:srgbClr val="D9D9D9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el 86">
            <a:extLst>
              <a:ext uri="{FF2B5EF4-FFF2-40B4-BE49-F238E27FC236}">
                <a16:creationId xmlns:a16="http://schemas.microsoft.com/office/drawing/2014/main" id="{4ED9A098-494D-48D4-DB30-5D867878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Inspirationsmodel for lokalafdelinger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378A855-62D0-4AD2-D62F-9F518A5E0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8C45D7-6462-489C-A979-B114E41E8386}" type="datetime1">
              <a:rPr kumimoji="0" lang="da-DK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BM Plex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10-06-2025</a:t>
            </a:fld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BM Plex Sans"/>
              <a:ea typeface="+mn-ea"/>
              <a:cs typeface="+mn-cs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44D0692-9B5F-9E83-7F48-D0315724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BM Plex Sans"/>
                <a:ea typeface="+mn-ea"/>
                <a:cs typeface="+mn-cs"/>
              </a:rPr>
              <a:t>Test af footer element</a:t>
            </a:r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BM Plex Sans"/>
              <a:ea typeface="+mn-ea"/>
              <a:cs typeface="+mn-cs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3C87987-858F-CE56-86C6-B566C855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8862F4-759C-4937-98C7-CDEB1EE77131}" type="slidenum">
              <a:rPr kumimoji="0" lang="da-DK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BM Plex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BM Plex Sans"/>
              <a:ea typeface="+mn-ea"/>
              <a:cs typeface="+mn-cs"/>
            </a:endParaRPr>
          </a:p>
        </p:txBody>
      </p: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5708B3F4-C15F-16E2-CAB3-35D74070D82A}"/>
              </a:ext>
            </a:extLst>
          </p:cNvPr>
          <p:cNvGrpSpPr/>
          <p:nvPr/>
        </p:nvGrpSpPr>
        <p:grpSpPr>
          <a:xfrm>
            <a:off x="0" y="1258888"/>
            <a:ext cx="12192000" cy="6151898"/>
            <a:chOff x="0" y="1319969"/>
            <a:chExt cx="12192000" cy="6151898"/>
          </a:xfrm>
        </p:grpSpPr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320A2FA3-8B65-DF50-DFD9-8040BD15AD16}"/>
                </a:ext>
              </a:extLst>
            </p:cNvPr>
            <p:cNvGrpSpPr/>
            <p:nvPr/>
          </p:nvGrpSpPr>
          <p:grpSpPr>
            <a:xfrm>
              <a:off x="0" y="1319969"/>
              <a:ext cx="12192000" cy="6151898"/>
              <a:chOff x="0" y="1063937"/>
              <a:chExt cx="12192000" cy="6151898"/>
            </a:xfrm>
          </p:grpSpPr>
          <p:graphicFrame>
            <p:nvGraphicFramePr>
              <p:cNvPr id="8" name="Pladsholder til indhold 4">
                <a:extLst>
                  <a:ext uri="{FF2B5EF4-FFF2-40B4-BE49-F238E27FC236}">
                    <a16:creationId xmlns:a16="http://schemas.microsoft.com/office/drawing/2014/main" id="{9848B927-E79C-89B4-787C-9450FA0D899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28273590"/>
                  </p:ext>
                </p:extLst>
              </p:nvPr>
            </p:nvGraphicFramePr>
            <p:xfrm>
              <a:off x="0" y="1103575"/>
              <a:ext cx="12192000" cy="611226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pSp>
            <p:nvGrpSpPr>
              <p:cNvPr id="22" name="Gruppe 21">
                <a:extLst>
                  <a:ext uri="{FF2B5EF4-FFF2-40B4-BE49-F238E27FC236}">
                    <a16:creationId xmlns:a16="http://schemas.microsoft.com/office/drawing/2014/main" id="{6129086A-0033-D3A0-2938-FB310B332B70}"/>
                  </a:ext>
                </a:extLst>
              </p:cNvPr>
              <p:cNvGrpSpPr/>
              <p:nvPr/>
            </p:nvGrpSpPr>
            <p:grpSpPr>
              <a:xfrm>
                <a:off x="495591" y="1063937"/>
                <a:ext cx="9248253" cy="4635241"/>
                <a:chOff x="495591" y="1063937"/>
                <a:chExt cx="9248253" cy="4635241"/>
              </a:xfrm>
            </p:grpSpPr>
            <p:sp>
              <p:nvSpPr>
                <p:cNvPr id="9" name="Ellipse 8">
                  <a:extLst>
                    <a:ext uri="{FF2B5EF4-FFF2-40B4-BE49-F238E27FC236}">
                      <a16:creationId xmlns:a16="http://schemas.microsoft.com/office/drawing/2014/main" id="{A4180E19-7129-D0E2-8CF3-97093CB9E9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377456" y="1063937"/>
                  <a:ext cx="1063766" cy="1063767"/>
                </a:xfrm>
                <a:prstGeom prst="ellipse">
                  <a:avLst/>
                </a:prstGeom>
                <a:solidFill>
                  <a:srgbClr val="DEE2E4"/>
                </a:solidFill>
                <a:ln w="6350">
                  <a:solidFill>
                    <a:schemeClr val="bg2">
                      <a:lumMod val="90000"/>
                    </a:schemeClr>
                  </a:solidFill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1" vert="horz" wrap="square" lIns="0" tIns="0" rIns="0" bIns="0" numCol="1" spcCol="38100" rtlCol="0" anchor="ctr">
                  <a:noAutofit/>
                </a:bodyPr>
                <a:lstStyle>
                  <a:lvl1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 Medium" panose="020B0503050203000203" pitchFamily="34" charset="0"/>
                    <a:ea typeface="Palatino"/>
                    <a:cs typeface="Palatino"/>
                    <a:sym typeface="Palatino"/>
                  </a:endParaRPr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B8729DE3-F020-D89F-A5B6-52D85D9A51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343578" y="1063937"/>
                  <a:ext cx="1063766" cy="1063767"/>
                </a:xfrm>
                <a:prstGeom prst="ellipse">
                  <a:avLst/>
                </a:prstGeom>
                <a:solidFill>
                  <a:srgbClr val="DEE2E4"/>
                </a:solidFill>
                <a:ln w="6350">
                  <a:solidFill>
                    <a:schemeClr val="bg2">
                      <a:lumMod val="90000"/>
                    </a:schemeClr>
                  </a:solidFill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1" vert="horz" wrap="square" lIns="0" tIns="0" rIns="0" bIns="0" numCol="1" spcCol="38100" rtlCol="0" anchor="ctr">
                  <a:noAutofit/>
                </a:bodyPr>
                <a:lstStyle>
                  <a:lvl1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 Medium" panose="020B0503050203000203" pitchFamily="34" charset="0"/>
                    <a:ea typeface="Palatino"/>
                    <a:cs typeface="Palatino"/>
                    <a:sym typeface="Palatino"/>
                  </a:endParaRPr>
                </a:p>
              </p:txBody>
            </p:sp>
            <p:sp>
              <p:nvSpPr>
                <p:cNvPr id="11" name="Tekstfelt 3">
                  <a:extLst>
                    <a:ext uri="{FF2B5EF4-FFF2-40B4-BE49-F238E27FC236}">
                      <a16:creationId xmlns:a16="http://schemas.microsoft.com/office/drawing/2014/main" id="{38F472C4-DDF5-9703-4D25-F3EF9C0B2B01}"/>
                    </a:ext>
                  </a:extLst>
                </p:cNvPr>
                <p:cNvSpPr txBox="1"/>
                <p:nvPr/>
              </p:nvSpPr>
              <p:spPr>
                <a:xfrm>
                  <a:off x="3291127" y="1323842"/>
                  <a:ext cx="648000" cy="518091"/>
                </a:xfrm>
                <a:prstGeom prst="rect">
                  <a:avLst/>
                </a:prstGeom>
                <a:solidFill>
                  <a:srgbClr val="DEE2E4"/>
                </a:solidFill>
                <a:ln w="6350" cap="flat">
                  <a:solidFill>
                    <a:schemeClr val="bg2">
                      <a:lumMod val="90000"/>
                    </a:schemeClr>
                  </a:solidFill>
                  <a:miter lim="400000"/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="horz" wrap="square" lIns="50800" tIns="50800" rIns="50800" bIns="50800" numCol="1" spcCol="38100" rtlCol="0" anchor="ctr">
                  <a:spAutoFit/>
                </a:bodyPr>
                <a:lstStyle>
                  <a:lvl1pPr>
                    <a:defRPr/>
                  </a:lvl1pPr>
                  <a:lvl2pPr>
                    <a:defRPr/>
                  </a:lvl2pPr>
                  <a:lvl3pPr>
                    <a:defRPr/>
                  </a:lvl3pPr>
                  <a:lvl4pPr>
                    <a:defRPr/>
                  </a:lvl4pPr>
                  <a:lvl5pPr>
                    <a:defRPr/>
                  </a:lvl5pPr>
                  <a:lvl6pPr>
                    <a:defRPr/>
                  </a:lvl6pPr>
                  <a:lvl7pPr>
                    <a:defRPr/>
                  </a:lvl7pPr>
                  <a:lvl8pPr>
                    <a:defRPr/>
                  </a:lvl8pPr>
                  <a:lvl9pPr>
                    <a:defRPr/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 Medium" panose="020B0503050203000203" pitchFamily="34" charset="0"/>
                    <a:ea typeface="Palatino"/>
                    <a:cs typeface="Palatino"/>
                    <a:sym typeface="Palatino"/>
                  </a:endParaRPr>
                </a:p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lang="da-DK" sz="900" dirty="0">
                    <a:solidFill>
                      <a:srgbClr val="192B37"/>
                    </a:solidFill>
                    <a:latin typeface="IBM Plex Sans Medium" panose="020B0503050203000203" pitchFamily="34" charset="0"/>
                    <a:ea typeface="Palatino"/>
                    <a:cs typeface="Palatino"/>
                    <a:sym typeface="Palatino"/>
                  </a:endParaRPr>
                </a:p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 Medium" panose="020B0503050203000203" pitchFamily="34" charset="0"/>
                    <a:ea typeface="Palatino"/>
                    <a:cs typeface="Palatino"/>
                    <a:sym typeface="Palatino"/>
                  </a:endParaRPr>
                </a:p>
              </p:txBody>
            </p:sp>
            <p:sp>
              <p:nvSpPr>
                <p:cNvPr id="12" name="Tekstfelt 4">
                  <a:extLst>
                    <a:ext uri="{FF2B5EF4-FFF2-40B4-BE49-F238E27FC236}">
                      <a16:creationId xmlns:a16="http://schemas.microsoft.com/office/drawing/2014/main" id="{12051C95-AB9E-54FE-BE08-E376A655F1A4}"/>
                    </a:ext>
                  </a:extLst>
                </p:cNvPr>
                <p:cNvSpPr txBox="1"/>
                <p:nvPr/>
              </p:nvSpPr>
              <p:spPr>
                <a:xfrm>
                  <a:off x="3875467" y="1470002"/>
                  <a:ext cx="1121509" cy="241092"/>
                </a:xfrm>
                <a:prstGeom prst="rect">
                  <a:avLst/>
                </a:prstGeom>
                <a:solidFill>
                  <a:srgbClr val="DEE2E4"/>
                </a:solidFill>
                <a:ln w="6350" cap="flat">
                  <a:solidFill>
                    <a:schemeClr val="bg2">
                      <a:lumMod val="90000"/>
                    </a:schemeClr>
                  </a:solidFill>
                  <a:miter lim="400000"/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="horz" wrap="square" lIns="50800" tIns="50800" rIns="50800" bIns="50800" numCol="1" spcCol="38100" rtlCol="0" anchor="ctr">
                  <a:spAutoFit/>
                </a:bodyPr>
                <a:lstStyle>
                  <a:lvl1pPr>
                    <a:defRPr/>
                  </a:lvl1pPr>
                  <a:lvl2pPr>
                    <a:defRPr/>
                  </a:lvl2pPr>
                  <a:lvl3pPr>
                    <a:defRPr/>
                  </a:lvl3pPr>
                  <a:lvl4pPr>
                    <a:defRPr/>
                  </a:lvl4pPr>
                  <a:lvl5pPr>
                    <a:defRPr/>
                  </a:lvl5pPr>
                  <a:lvl6pPr>
                    <a:defRPr/>
                  </a:lvl6pPr>
                  <a:lvl7pPr>
                    <a:defRPr/>
                  </a:lvl7pPr>
                  <a:lvl8pPr>
                    <a:defRPr/>
                  </a:lvl8pPr>
                  <a:lvl9pPr>
                    <a:defRPr/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 Medium" panose="020B0503050203000203" pitchFamily="34" charset="0"/>
                    <a:ea typeface="Palatino"/>
                    <a:cs typeface="Palatino"/>
                    <a:sym typeface="Palatino"/>
                  </a:endParaRPr>
                </a:p>
              </p:txBody>
            </p:sp>
            <p:sp>
              <p:nvSpPr>
                <p:cNvPr id="2" name="Tekstfelt 1">
                  <a:extLst>
                    <a:ext uri="{FF2B5EF4-FFF2-40B4-BE49-F238E27FC236}">
                      <a16:creationId xmlns:a16="http://schemas.microsoft.com/office/drawing/2014/main" id="{BFCAAE68-928C-7E13-EDAB-A9FE6BB9B7F0}"/>
                    </a:ext>
                  </a:extLst>
                </p:cNvPr>
                <p:cNvSpPr txBox="1"/>
                <p:nvPr/>
              </p:nvSpPr>
              <p:spPr>
                <a:xfrm>
                  <a:off x="1591056" y="2999232"/>
                  <a:ext cx="204826" cy="160203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a-DK" sz="900" dirty="0">
                      <a:solidFill>
                        <a:srgbClr val="192B37"/>
                      </a:solidFill>
                      <a:latin typeface="IBM Plex Sans"/>
                    </a:rPr>
                    <a:t>…</a:t>
                  </a: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"/>
                    <a:ea typeface="+mn-ea"/>
                    <a:cs typeface="+mn-cs"/>
                  </a:endParaRPr>
                </a:p>
              </p:txBody>
            </p:sp>
            <p:sp>
              <p:nvSpPr>
                <p:cNvPr id="6" name="Tekstfelt 5">
                  <a:extLst>
                    <a:ext uri="{FF2B5EF4-FFF2-40B4-BE49-F238E27FC236}">
                      <a16:creationId xmlns:a16="http://schemas.microsoft.com/office/drawing/2014/main" id="{F722A781-1FA1-6953-888E-29732D493BD6}"/>
                    </a:ext>
                  </a:extLst>
                </p:cNvPr>
                <p:cNvSpPr txBox="1"/>
                <p:nvPr/>
              </p:nvSpPr>
              <p:spPr>
                <a:xfrm>
                  <a:off x="3167481" y="2990213"/>
                  <a:ext cx="204826" cy="2708965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…</a:t>
                  </a:r>
                </a:p>
              </p:txBody>
            </p:sp>
            <p:sp>
              <p:nvSpPr>
                <p:cNvPr id="7" name="Tekstfelt 6">
                  <a:extLst>
                    <a:ext uri="{FF2B5EF4-FFF2-40B4-BE49-F238E27FC236}">
                      <a16:creationId xmlns:a16="http://schemas.microsoft.com/office/drawing/2014/main" id="{856F3B16-3494-EE3F-0AB6-B938B6402E4B}"/>
                    </a:ext>
                  </a:extLst>
                </p:cNvPr>
                <p:cNvSpPr txBox="1"/>
                <p:nvPr/>
              </p:nvSpPr>
              <p:spPr>
                <a:xfrm>
                  <a:off x="4762194" y="2999231"/>
                  <a:ext cx="204826" cy="1602031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a-DK" sz="900" dirty="0">
                      <a:solidFill>
                        <a:srgbClr val="192B37"/>
                      </a:solidFill>
                      <a:latin typeface="IBM Plex Sans"/>
                    </a:rPr>
                    <a:t>…</a:t>
                  </a: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Tekstfelt 15">
                  <a:extLst>
                    <a:ext uri="{FF2B5EF4-FFF2-40B4-BE49-F238E27FC236}">
                      <a16:creationId xmlns:a16="http://schemas.microsoft.com/office/drawing/2014/main" id="{884DFCF8-0E0E-A991-50F2-268EB9D3A4ED}"/>
                    </a:ext>
                  </a:extLst>
                </p:cNvPr>
                <p:cNvSpPr txBox="1"/>
                <p:nvPr/>
              </p:nvSpPr>
              <p:spPr>
                <a:xfrm>
                  <a:off x="6349592" y="2999232"/>
                  <a:ext cx="204826" cy="125090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…</a:t>
                  </a:r>
                </a:p>
              </p:txBody>
            </p:sp>
            <p:sp>
              <p:nvSpPr>
                <p:cNvPr id="19" name="Tekstfelt 18">
                  <a:extLst>
                    <a:ext uri="{FF2B5EF4-FFF2-40B4-BE49-F238E27FC236}">
                      <a16:creationId xmlns:a16="http://schemas.microsoft.com/office/drawing/2014/main" id="{5121E1A2-D053-3391-EE2B-7F7AF12781C1}"/>
                    </a:ext>
                  </a:extLst>
                </p:cNvPr>
                <p:cNvSpPr txBox="1"/>
                <p:nvPr/>
              </p:nvSpPr>
              <p:spPr>
                <a:xfrm>
                  <a:off x="7944305" y="2999232"/>
                  <a:ext cx="204826" cy="160203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a-DK" sz="900" dirty="0">
                      <a:solidFill>
                        <a:srgbClr val="192B37"/>
                      </a:solidFill>
                      <a:latin typeface="IBM Plex Sans"/>
                    </a:rPr>
                    <a:t>…</a:t>
                  </a: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Tekstfelt 19">
                  <a:extLst>
                    <a:ext uri="{FF2B5EF4-FFF2-40B4-BE49-F238E27FC236}">
                      <a16:creationId xmlns:a16="http://schemas.microsoft.com/office/drawing/2014/main" id="{9D81AD1A-D7D3-DFF4-7390-D96EA01B3263}"/>
                    </a:ext>
                  </a:extLst>
                </p:cNvPr>
                <p:cNvSpPr txBox="1"/>
                <p:nvPr/>
              </p:nvSpPr>
              <p:spPr>
                <a:xfrm>
                  <a:off x="9539018" y="2999232"/>
                  <a:ext cx="204826" cy="199705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a-DK" sz="900">
                      <a:solidFill>
                        <a:srgbClr val="192B37"/>
                      </a:solidFill>
                      <a:latin typeface="IBM Plex Sans"/>
                    </a:rPr>
                    <a:t>…</a:t>
                  </a:r>
                  <a:endParaRPr kumimoji="0" lang="da-DK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92B37"/>
                    </a:solidFill>
                    <a:effectLst/>
                    <a:uLnTx/>
                    <a:uFillTx/>
                    <a:latin typeface="IBM Plex Sans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Tekstfelt 20">
                  <a:extLst>
                    <a:ext uri="{FF2B5EF4-FFF2-40B4-BE49-F238E27FC236}">
                      <a16:creationId xmlns:a16="http://schemas.microsoft.com/office/drawing/2014/main" id="{F9EE7BE0-870B-7DF3-0949-D3B695810DE8}"/>
                    </a:ext>
                  </a:extLst>
                </p:cNvPr>
                <p:cNvSpPr txBox="1"/>
                <p:nvPr/>
              </p:nvSpPr>
              <p:spPr>
                <a:xfrm>
                  <a:off x="495591" y="2479853"/>
                  <a:ext cx="923561" cy="3803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…</a:t>
                  </a:r>
                </a:p>
              </p:txBody>
            </p:sp>
          </p:grpSp>
        </p:grpSp>
        <p:sp>
          <p:nvSpPr>
            <p:cNvPr id="24" name="Trekant 23">
              <a:extLst>
                <a:ext uri="{FF2B5EF4-FFF2-40B4-BE49-F238E27FC236}">
                  <a16:creationId xmlns:a16="http://schemas.microsoft.com/office/drawing/2014/main" id="{705CF77C-64D1-B177-59B1-FBB69F7B5B4C}"/>
                </a:ext>
              </a:extLst>
            </p:cNvPr>
            <p:cNvSpPr/>
            <p:nvPr/>
          </p:nvSpPr>
          <p:spPr>
            <a:xfrm rot="5400000">
              <a:off x="1388249" y="2845804"/>
              <a:ext cx="246891" cy="177015"/>
            </a:xfrm>
            <a:prstGeom prst="triangle">
              <a:avLst/>
            </a:prstGeom>
            <a:solidFill>
              <a:srgbClr val="DEE2E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92B37"/>
                </a:solidFill>
                <a:effectLst/>
                <a:uLnTx/>
                <a:uFillTx/>
                <a:latin typeface="IBM Plex Sans"/>
                <a:ea typeface="+mn-ea"/>
                <a:cs typeface="+mn-cs"/>
              </a:endParaRPr>
            </a:p>
          </p:txBody>
        </p:sp>
      </p:grpSp>
      <p:sp>
        <p:nvSpPr>
          <p:cNvPr id="13" name="Rektangel 12">
            <a:extLst>
              <a:ext uri="{FF2B5EF4-FFF2-40B4-BE49-F238E27FC236}">
                <a16:creationId xmlns:a16="http://schemas.microsoft.com/office/drawing/2014/main" id="{0BEC1A56-6E82-A906-A810-3D12713030F3}"/>
              </a:ext>
            </a:extLst>
          </p:cNvPr>
          <p:cNvSpPr/>
          <p:nvPr/>
        </p:nvSpPr>
        <p:spPr>
          <a:xfrm>
            <a:off x="2211977" y="6644640"/>
            <a:ext cx="1306286" cy="1281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dirty="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4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el 86">
            <a:extLst>
              <a:ext uri="{FF2B5EF4-FFF2-40B4-BE49-F238E27FC236}">
                <a16:creationId xmlns:a16="http://schemas.microsoft.com/office/drawing/2014/main" id="{4ED9A098-494D-48D4-DB30-5D867878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Inspirationsmodel for lokalafdelinger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378A855-62D0-4AD2-D62F-9F518A5E0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8C45D7-6462-489C-A979-B114E41E8386}" type="datetime1">
              <a:rPr kumimoji="0" lang="da-DK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BM Plex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10-06-2025</a:t>
            </a:fld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BM Plex Sans"/>
              <a:ea typeface="+mn-ea"/>
              <a:cs typeface="+mn-cs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44D0692-9B5F-9E83-7F48-D0315724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BM Plex Sans"/>
                <a:ea typeface="+mn-ea"/>
                <a:cs typeface="+mn-cs"/>
              </a:rPr>
              <a:t>Test af footer element</a:t>
            </a:r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BM Plex Sans"/>
              <a:ea typeface="+mn-ea"/>
              <a:cs typeface="+mn-cs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3C87987-858F-CE56-86C6-B566C855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8862F4-759C-4937-98C7-CDEB1EE77131}" type="slidenum">
              <a:rPr kumimoji="0" lang="da-DK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BM Plex San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BM Plex Sans"/>
              <a:ea typeface="+mn-ea"/>
              <a:cs typeface="+mn-cs"/>
            </a:endParaRPr>
          </a:p>
        </p:txBody>
      </p:sp>
      <p:grpSp>
        <p:nvGrpSpPr>
          <p:cNvPr id="25" name="Gruppe 24">
            <a:extLst>
              <a:ext uri="{FF2B5EF4-FFF2-40B4-BE49-F238E27FC236}">
                <a16:creationId xmlns:a16="http://schemas.microsoft.com/office/drawing/2014/main" id="{5708B3F4-C15F-16E2-CAB3-35D74070D82A}"/>
              </a:ext>
            </a:extLst>
          </p:cNvPr>
          <p:cNvGrpSpPr/>
          <p:nvPr/>
        </p:nvGrpSpPr>
        <p:grpSpPr>
          <a:xfrm>
            <a:off x="0" y="1258888"/>
            <a:ext cx="12192000" cy="6151898"/>
            <a:chOff x="0" y="1319969"/>
            <a:chExt cx="12192000" cy="6151898"/>
          </a:xfrm>
        </p:grpSpPr>
        <p:grpSp>
          <p:nvGrpSpPr>
            <p:cNvPr id="23" name="Gruppe 22">
              <a:extLst>
                <a:ext uri="{FF2B5EF4-FFF2-40B4-BE49-F238E27FC236}">
                  <a16:creationId xmlns:a16="http://schemas.microsoft.com/office/drawing/2014/main" id="{320A2FA3-8B65-DF50-DFD9-8040BD15AD16}"/>
                </a:ext>
              </a:extLst>
            </p:cNvPr>
            <p:cNvGrpSpPr/>
            <p:nvPr/>
          </p:nvGrpSpPr>
          <p:grpSpPr>
            <a:xfrm>
              <a:off x="0" y="1319969"/>
              <a:ext cx="12192000" cy="6151898"/>
              <a:chOff x="0" y="1063937"/>
              <a:chExt cx="12192000" cy="6151898"/>
            </a:xfrm>
          </p:grpSpPr>
          <p:graphicFrame>
            <p:nvGraphicFramePr>
              <p:cNvPr id="8" name="Pladsholder til indhold 4">
                <a:extLst>
                  <a:ext uri="{FF2B5EF4-FFF2-40B4-BE49-F238E27FC236}">
                    <a16:creationId xmlns:a16="http://schemas.microsoft.com/office/drawing/2014/main" id="{9848B927-E79C-89B4-787C-9450FA0D8993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0" y="1103575"/>
              <a:ext cx="12192000" cy="611226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pSp>
            <p:nvGrpSpPr>
              <p:cNvPr id="22" name="Gruppe 21">
                <a:extLst>
                  <a:ext uri="{FF2B5EF4-FFF2-40B4-BE49-F238E27FC236}">
                    <a16:creationId xmlns:a16="http://schemas.microsoft.com/office/drawing/2014/main" id="{6129086A-0033-D3A0-2938-FB310B332B70}"/>
                  </a:ext>
                </a:extLst>
              </p:cNvPr>
              <p:cNvGrpSpPr/>
              <p:nvPr/>
            </p:nvGrpSpPr>
            <p:grpSpPr>
              <a:xfrm>
                <a:off x="495591" y="1063937"/>
                <a:ext cx="9248253" cy="4635241"/>
                <a:chOff x="495591" y="1063937"/>
                <a:chExt cx="9248253" cy="4635241"/>
              </a:xfrm>
            </p:grpSpPr>
            <p:sp>
              <p:nvSpPr>
                <p:cNvPr id="9" name="Ellipse 8">
                  <a:extLst>
                    <a:ext uri="{FF2B5EF4-FFF2-40B4-BE49-F238E27FC236}">
                      <a16:creationId xmlns:a16="http://schemas.microsoft.com/office/drawing/2014/main" id="{A4180E19-7129-D0E2-8CF3-97093CB9E9A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377456" y="1063937"/>
                  <a:ext cx="1063766" cy="1063767"/>
                </a:xfrm>
                <a:prstGeom prst="ellipse">
                  <a:avLst/>
                </a:prstGeom>
                <a:solidFill>
                  <a:srgbClr val="DEE2E4"/>
                </a:solidFill>
                <a:ln w="6350">
                  <a:solidFill>
                    <a:schemeClr val="bg2">
                      <a:lumMod val="90000"/>
                    </a:schemeClr>
                  </a:solidFill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1" vert="horz" wrap="square" lIns="0" tIns="0" rIns="0" bIns="0" numCol="1" spcCol="38100" rtlCol="0" anchor="ctr">
                  <a:noAutofit/>
                </a:bodyPr>
                <a:lstStyle>
                  <a:lvl1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Koordinations</a:t>
                  </a:r>
                  <a:b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</a:b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udvalg</a:t>
                  </a:r>
                </a:p>
              </p:txBody>
            </p:sp>
            <p:sp>
              <p:nvSpPr>
                <p:cNvPr id="10" name="Ellipse 9">
                  <a:extLst>
                    <a:ext uri="{FF2B5EF4-FFF2-40B4-BE49-F238E27FC236}">
                      <a16:creationId xmlns:a16="http://schemas.microsoft.com/office/drawing/2014/main" id="{B8729DE3-F020-D89F-A5B6-52D85D9A51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8343578" y="1063937"/>
                  <a:ext cx="1063766" cy="1063767"/>
                </a:xfrm>
                <a:prstGeom prst="ellipse">
                  <a:avLst/>
                </a:prstGeom>
                <a:solidFill>
                  <a:srgbClr val="DEE2E4"/>
                </a:solidFill>
                <a:ln w="6350">
                  <a:solidFill>
                    <a:schemeClr val="bg2">
                      <a:lumMod val="90000"/>
                    </a:schemeClr>
                  </a:solidFill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rot="0" spcFirstLastPara="1" vert="horz" wrap="square" lIns="0" tIns="0" rIns="0" bIns="0" numCol="1" spcCol="38100" rtlCol="0" anchor="ctr">
                  <a:noAutofit/>
                </a:bodyPr>
                <a:lstStyle>
                  <a:lvl1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Lokal</a:t>
                  </a:r>
                  <a:b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</a:b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indflydelse/</a:t>
                  </a:r>
                  <a:b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</a:b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ældrepolitik</a:t>
                  </a:r>
                </a:p>
              </p:txBody>
            </p:sp>
            <p:sp>
              <p:nvSpPr>
                <p:cNvPr id="11" name="Tekstfelt 3">
                  <a:extLst>
                    <a:ext uri="{FF2B5EF4-FFF2-40B4-BE49-F238E27FC236}">
                      <a16:creationId xmlns:a16="http://schemas.microsoft.com/office/drawing/2014/main" id="{38F472C4-DDF5-9703-4D25-F3EF9C0B2B01}"/>
                    </a:ext>
                  </a:extLst>
                </p:cNvPr>
                <p:cNvSpPr txBox="1"/>
                <p:nvPr/>
              </p:nvSpPr>
              <p:spPr>
                <a:xfrm>
                  <a:off x="3291127" y="1258888"/>
                  <a:ext cx="648000" cy="648000"/>
                </a:xfrm>
                <a:prstGeom prst="rect">
                  <a:avLst/>
                </a:prstGeom>
                <a:solidFill>
                  <a:srgbClr val="DEE2E4"/>
                </a:solidFill>
                <a:ln w="6350" cap="flat">
                  <a:solidFill>
                    <a:schemeClr val="bg2">
                      <a:lumMod val="90000"/>
                    </a:schemeClr>
                  </a:solidFill>
                  <a:miter lim="400000"/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="horz" wrap="square" lIns="50800" tIns="50800" rIns="50800" bIns="50800" numCol="1" spcCol="38100" rtlCol="0" anchor="ctr">
                  <a:spAutoFit/>
                </a:bodyPr>
                <a:lstStyle>
                  <a:lvl1pPr>
                    <a:defRPr/>
                  </a:lvl1pPr>
                  <a:lvl2pPr>
                    <a:defRPr/>
                  </a:lvl2pPr>
                  <a:lvl3pPr>
                    <a:defRPr/>
                  </a:lvl3pPr>
                  <a:lvl4pPr>
                    <a:defRPr/>
                  </a:lvl4pPr>
                  <a:lvl5pPr>
                    <a:defRPr/>
                  </a:lvl5pPr>
                  <a:lvl6pPr>
                    <a:defRPr/>
                  </a:lvl6pPr>
                  <a:lvl7pPr>
                    <a:defRPr/>
                  </a:lvl7pPr>
                  <a:lvl8pPr>
                    <a:defRPr/>
                  </a:lvl8pPr>
                  <a:lvl9pPr>
                    <a:defRPr/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Ad hoc </a:t>
                  </a:r>
                  <a:b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</a:b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frivillige</a:t>
                  </a:r>
                </a:p>
              </p:txBody>
            </p:sp>
            <p:sp>
              <p:nvSpPr>
                <p:cNvPr id="12" name="Tekstfelt 4">
                  <a:extLst>
                    <a:ext uri="{FF2B5EF4-FFF2-40B4-BE49-F238E27FC236}">
                      <a16:creationId xmlns:a16="http://schemas.microsoft.com/office/drawing/2014/main" id="{12051C95-AB9E-54FE-BE08-E376A655F1A4}"/>
                    </a:ext>
                  </a:extLst>
                </p:cNvPr>
                <p:cNvSpPr txBox="1"/>
                <p:nvPr/>
              </p:nvSpPr>
              <p:spPr>
                <a:xfrm>
                  <a:off x="3875467" y="1470002"/>
                  <a:ext cx="1121509" cy="241092"/>
                </a:xfrm>
                <a:prstGeom prst="rect">
                  <a:avLst/>
                </a:prstGeom>
                <a:solidFill>
                  <a:srgbClr val="DEE2E4"/>
                </a:solidFill>
                <a:ln w="6350" cap="flat">
                  <a:solidFill>
                    <a:schemeClr val="bg2">
                      <a:lumMod val="90000"/>
                    </a:schemeClr>
                  </a:solidFill>
                  <a:miter lim="400000"/>
                </a:ln>
                <a:effectLst>
                  <a:outerShdw blurRad="50800" dist="12700" dir="5400000" algn="ctr" rotWithShape="0">
                    <a:srgbClr val="000000">
                      <a:alpha val="63000"/>
                    </a:srgbClr>
                  </a:outerShdw>
                </a:effectLst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="horz" wrap="square" lIns="50800" tIns="50800" rIns="50800" bIns="50800" numCol="1" spcCol="38100" rtlCol="0" anchor="ctr">
                  <a:spAutoFit/>
                </a:bodyPr>
                <a:lstStyle>
                  <a:lvl1pPr>
                    <a:defRPr/>
                  </a:lvl1pPr>
                  <a:lvl2pPr>
                    <a:defRPr/>
                  </a:lvl2pPr>
                  <a:lvl3pPr>
                    <a:defRPr/>
                  </a:lvl3pPr>
                  <a:lvl4pPr>
                    <a:defRPr/>
                  </a:lvl4pPr>
                  <a:lvl5pPr>
                    <a:defRPr/>
                  </a:lvl5pPr>
                  <a:lvl6pPr>
                    <a:defRPr/>
                  </a:lvl6pPr>
                  <a:lvl7pPr>
                    <a:defRPr/>
                  </a:lvl7pPr>
                  <a:lvl8pPr>
                    <a:defRPr/>
                  </a:lvl8pPr>
                  <a:lvl9pPr>
                    <a:defRPr/>
                  </a:lvl9pPr>
                </a:lstStyle>
                <a:p>
                  <a:pPr marL="0" marR="0" lvl="0" indent="0" algn="ctr" defTabSz="584200" rtl="0" eaLnBrk="1" fontAlgn="auto" latinLnBrk="1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 Medium" panose="020B0503050203000203" pitchFamily="34" charset="0"/>
                      <a:ea typeface="Palatino"/>
                      <a:cs typeface="Palatino"/>
                      <a:sym typeface="Palatino"/>
                    </a:rPr>
                    <a:t>Frivilligkoordinator</a:t>
                  </a:r>
                </a:p>
              </p:txBody>
            </p:sp>
            <p:sp>
              <p:nvSpPr>
                <p:cNvPr id="2" name="Tekstfelt 1">
                  <a:extLst>
                    <a:ext uri="{FF2B5EF4-FFF2-40B4-BE49-F238E27FC236}">
                      <a16:creationId xmlns:a16="http://schemas.microsoft.com/office/drawing/2014/main" id="{BFCAAE68-928C-7E13-EDAB-A9FE6BB9B7F0}"/>
                    </a:ext>
                  </a:extLst>
                </p:cNvPr>
                <p:cNvSpPr txBox="1"/>
                <p:nvPr/>
              </p:nvSpPr>
              <p:spPr>
                <a:xfrm>
                  <a:off x="1591056" y="2999232"/>
                  <a:ext cx="204826" cy="160203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Aktivitetsleder</a:t>
                  </a:r>
                </a:p>
              </p:txBody>
            </p:sp>
            <p:sp>
              <p:nvSpPr>
                <p:cNvPr id="6" name="Tekstfelt 5">
                  <a:extLst>
                    <a:ext uri="{FF2B5EF4-FFF2-40B4-BE49-F238E27FC236}">
                      <a16:creationId xmlns:a16="http://schemas.microsoft.com/office/drawing/2014/main" id="{F722A781-1FA1-6953-888E-29732D493BD6}"/>
                    </a:ext>
                  </a:extLst>
                </p:cNvPr>
                <p:cNvSpPr txBox="1"/>
                <p:nvPr/>
              </p:nvSpPr>
              <p:spPr>
                <a:xfrm>
                  <a:off x="3167481" y="2990213"/>
                  <a:ext cx="204826" cy="2708965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Aktivitetsleder</a:t>
                  </a:r>
                </a:p>
              </p:txBody>
            </p:sp>
            <p:sp>
              <p:nvSpPr>
                <p:cNvPr id="7" name="Tekstfelt 6">
                  <a:extLst>
                    <a:ext uri="{FF2B5EF4-FFF2-40B4-BE49-F238E27FC236}">
                      <a16:creationId xmlns:a16="http://schemas.microsoft.com/office/drawing/2014/main" id="{856F3B16-3494-EE3F-0AB6-B938B6402E4B}"/>
                    </a:ext>
                  </a:extLst>
                </p:cNvPr>
                <p:cNvSpPr txBox="1"/>
                <p:nvPr/>
              </p:nvSpPr>
              <p:spPr>
                <a:xfrm>
                  <a:off x="4762194" y="2999231"/>
                  <a:ext cx="204826" cy="1602031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Aktivitetsleder</a:t>
                  </a:r>
                </a:p>
              </p:txBody>
            </p:sp>
            <p:sp>
              <p:nvSpPr>
                <p:cNvPr id="16" name="Tekstfelt 15">
                  <a:extLst>
                    <a:ext uri="{FF2B5EF4-FFF2-40B4-BE49-F238E27FC236}">
                      <a16:creationId xmlns:a16="http://schemas.microsoft.com/office/drawing/2014/main" id="{884DFCF8-0E0E-A991-50F2-268EB9D3A4ED}"/>
                    </a:ext>
                  </a:extLst>
                </p:cNvPr>
                <p:cNvSpPr txBox="1"/>
                <p:nvPr/>
              </p:nvSpPr>
              <p:spPr>
                <a:xfrm>
                  <a:off x="6349592" y="2999232"/>
                  <a:ext cx="204826" cy="125090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Aktivitetsleder</a:t>
                  </a:r>
                </a:p>
              </p:txBody>
            </p:sp>
            <p:sp>
              <p:nvSpPr>
                <p:cNvPr id="19" name="Tekstfelt 18">
                  <a:extLst>
                    <a:ext uri="{FF2B5EF4-FFF2-40B4-BE49-F238E27FC236}">
                      <a16:creationId xmlns:a16="http://schemas.microsoft.com/office/drawing/2014/main" id="{5121E1A2-D053-3391-EE2B-7F7AF12781C1}"/>
                    </a:ext>
                  </a:extLst>
                </p:cNvPr>
                <p:cNvSpPr txBox="1"/>
                <p:nvPr/>
              </p:nvSpPr>
              <p:spPr>
                <a:xfrm>
                  <a:off x="7944305" y="2999232"/>
                  <a:ext cx="204826" cy="160203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Aktivitetsleder</a:t>
                  </a:r>
                </a:p>
              </p:txBody>
            </p:sp>
            <p:sp>
              <p:nvSpPr>
                <p:cNvPr id="20" name="Tekstfelt 19">
                  <a:extLst>
                    <a:ext uri="{FF2B5EF4-FFF2-40B4-BE49-F238E27FC236}">
                      <a16:creationId xmlns:a16="http://schemas.microsoft.com/office/drawing/2014/main" id="{9D81AD1A-D7D3-DFF4-7390-D96EA01B3263}"/>
                    </a:ext>
                  </a:extLst>
                </p:cNvPr>
                <p:cNvSpPr txBox="1"/>
                <p:nvPr/>
              </p:nvSpPr>
              <p:spPr>
                <a:xfrm>
                  <a:off x="9539018" y="2999232"/>
                  <a:ext cx="204826" cy="1997050"/>
                </a:xfrm>
                <a:prstGeom prst="rect">
                  <a:avLst/>
                </a:prstGeom>
                <a:noFill/>
              </p:spPr>
              <p:txBody>
                <a:bodyPr vert="vert270" wrap="square" lIns="0" tIns="0" rIns="0" bIns="0" rtlCol="0" anchor="t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Aktivitetsleder</a:t>
                  </a:r>
                </a:p>
              </p:txBody>
            </p:sp>
            <p:sp>
              <p:nvSpPr>
                <p:cNvPr id="21" name="Tekstfelt 20">
                  <a:extLst>
                    <a:ext uri="{FF2B5EF4-FFF2-40B4-BE49-F238E27FC236}">
                      <a16:creationId xmlns:a16="http://schemas.microsoft.com/office/drawing/2014/main" id="{F9EE7BE0-870B-7DF3-0949-D3B695810DE8}"/>
                    </a:ext>
                  </a:extLst>
                </p:cNvPr>
                <p:cNvSpPr txBox="1"/>
                <p:nvPr/>
              </p:nvSpPr>
              <p:spPr>
                <a:xfrm>
                  <a:off x="495591" y="2479853"/>
                  <a:ext cx="923561" cy="3803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a-DK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192B37"/>
                      </a:solidFill>
                      <a:effectLst/>
                      <a:uLnTx/>
                      <a:uFillTx/>
                      <a:latin typeface="IBM Plex Sans"/>
                      <a:ea typeface="+mn-ea"/>
                      <a:cs typeface="+mn-cs"/>
                    </a:rPr>
                    <a:t>Kontaktperson fra/til bestyrelsen</a:t>
                  </a:r>
                </a:p>
              </p:txBody>
            </p:sp>
          </p:grpSp>
        </p:grpSp>
        <p:sp>
          <p:nvSpPr>
            <p:cNvPr id="24" name="Trekant 23">
              <a:extLst>
                <a:ext uri="{FF2B5EF4-FFF2-40B4-BE49-F238E27FC236}">
                  <a16:creationId xmlns:a16="http://schemas.microsoft.com/office/drawing/2014/main" id="{705CF77C-64D1-B177-59B1-FBB69F7B5B4C}"/>
                </a:ext>
              </a:extLst>
            </p:cNvPr>
            <p:cNvSpPr/>
            <p:nvPr/>
          </p:nvSpPr>
          <p:spPr>
            <a:xfrm rot="5400000">
              <a:off x="1388249" y="2845804"/>
              <a:ext cx="246891" cy="177015"/>
            </a:xfrm>
            <a:prstGeom prst="triangle">
              <a:avLst/>
            </a:prstGeom>
            <a:solidFill>
              <a:srgbClr val="DEE2E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192B37"/>
                </a:solidFill>
                <a:effectLst/>
                <a:uLnTx/>
                <a:uFillTx/>
                <a:latin typeface="IBM Plex Sans"/>
                <a:ea typeface="+mn-ea"/>
                <a:cs typeface="+mn-cs"/>
              </a:endParaRPr>
            </a:p>
          </p:txBody>
        </p:sp>
      </p:grpSp>
      <p:sp>
        <p:nvSpPr>
          <p:cNvPr id="13" name="Rektangel 12">
            <a:extLst>
              <a:ext uri="{FF2B5EF4-FFF2-40B4-BE49-F238E27FC236}">
                <a16:creationId xmlns:a16="http://schemas.microsoft.com/office/drawing/2014/main" id="{0BEC1A56-6E82-A906-A810-3D12713030F3}"/>
              </a:ext>
            </a:extLst>
          </p:cNvPr>
          <p:cNvSpPr/>
          <p:nvPr/>
        </p:nvSpPr>
        <p:spPr>
          <a:xfrm>
            <a:off x="2211977" y="6644640"/>
            <a:ext cx="1306286" cy="1281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dirty="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288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" val="OLD"/>
</p:tagLst>
</file>

<file path=ppt/theme/theme1.xml><?xml version="1.0" encoding="utf-8"?>
<a:theme xmlns:a="http://schemas.openxmlformats.org/drawingml/2006/main" name="Office-tema">
  <a:themeElements>
    <a:clrScheme name="Brugerdefineret 17">
      <a:dk1>
        <a:srgbClr val="000000"/>
      </a:dk1>
      <a:lt1>
        <a:srgbClr val="FFFFFF"/>
      </a:lt1>
      <a:dk2>
        <a:srgbClr val="192B37"/>
      </a:dk2>
      <a:lt2>
        <a:srgbClr val="DEE2E4"/>
      </a:lt2>
      <a:accent1>
        <a:srgbClr val="52575B"/>
      </a:accent1>
      <a:accent2>
        <a:srgbClr val="3A8182"/>
      </a:accent2>
      <a:accent3>
        <a:srgbClr val="E0B362"/>
      </a:accent3>
      <a:accent4>
        <a:srgbClr val="9DB4C7"/>
      </a:accent4>
      <a:accent5>
        <a:srgbClr val="BB575D"/>
      </a:accent5>
      <a:accent6>
        <a:srgbClr val="E4C6BA"/>
      </a:accent6>
      <a:hlink>
        <a:srgbClr val="AB2026"/>
      </a:hlink>
      <a:folHlink>
        <a:srgbClr val="B2B2B2"/>
      </a:folHlink>
    </a:clrScheme>
    <a:fontScheme name="Custom 29">
      <a:majorFont>
        <a:latin typeface="IBM Plex Sans"/>
        <a:ea typeface=""/>
        <a:cs typeface=""/>
      </a:majorFont>
      <a:minorFont>
        <a:latin typeface="IBM Plex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EE2E4"/>
        </a:solidFill>
        <a:ln>
          <a:noFill/>
        </a:ln>
      </a:spPr>
      <a:bodyPr rtlCol="0" anchor="ctr"/>
      <a:lstStyle>
        <a:defPPr algn="ctr">
          <a:defRPr sz="16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A4B2BA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6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Logo">
      <a:srgbClr val="AB2026"/>
    </a:custClr>
    <a:custClr name="BAggrund">
      <a:srgbClr val="192B37"/>
    </a:custClr>
    <a:custClr name="BLANK">
      <a:srgbClr val="FFFFFF"/>
    </a:custClr>
    <a:custClr name="Turkis">
      <a:srgbClr val="235656"/>
    </a:custClr>
    <a:custClr name="Brun">
      <a:srgbClr val="A36A24"/>
    </a:custClr>
    <a:custClr name="Rosa">
      <a:srgbClr val="BB575D"/>
    </a:custClr>
    <a:custClr name="BLANK">
      <a:srgbClr val="FFFFFF"/>
    </a:custClr>
    <a:custClr name="Graa">
      <a:srgbClr val="52575B"/>
    </a:custClr>
    <a:custClr name="Mellem Graa">
      <a:srgbClr val="B2B2B2"/>
    </a:custClr>
    <a:custClr name="Lys Graa">
      <a:srgbClr val="D7D9DA"/>
    </a:custClr>
    <a:custClr name="Streg">
      <a:srgbClr val="A4B2BA"/>
    </a:custClr>
    <a:custClr name="Baggrund Lys">
      <a:srgbClr val="DEE2E4"/>
    </a:custClr>
    <a:custClr name="BLANK">
      <a:srgbClr val="FFFFFF"/>
    </a:custClr>
    <a:custClr name="Turkis Lys">
      <a:srgbClr val="3A8182"/>
    </a:custClr>
    <a:custClr name="Guld">
      <a:srgbClr val="E0B362"/>
    </a:custClr>
    <a:custClr name="Rosa Lys">
      <a:srgbClr val="CF8B8F"/>
    </a:custClr>
    <a:custClr name="BLANK">
      <a:srgbClr val="FFFFFF"/>
    </a:custClr>
    <a:custClr name="Action GO">
      <a:srgbClr val="4E9E6F"/>
    </a:custClr>
    <a:custClr name="Avtion Vent">
      <a:srgbClr val="EC8618"/>
    </a:custClr>
    <a:custClr name="Action Stop">
      <a:srgbClr val="B94335"/>
    </a:custClr>
  </a:custClrLst>
  <a:extLst>
    <a:ext uri="{05A4C25C-085E-4340-85A3-A5531E510DB2}">
      <thm15:themeFamily xmlns:thm15="http://schemas.microsoft.com/office/thememl/2012/main" name="AES_ppt-skabelon-2024" id="{344F7B3E-C0CF-47A3-9868-BF4F1E56F7F0}" vid="{72B37E83-1C1E-439D-A622-BA3A06557D0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93eb03-c48b-4e98-b996-f825cae73423">
      <Terms xmlns="http://schemas.microsoft.com/office/infopath/2007/PartnerControls"/>
    </lcf76f155ced4ddcb4097134ff3c332f>
    <TaxCatchAll xmlns="8ea558ba-b155-40f5-aeff-ac07dabcbd08" xsi:nil="true"/>
    <Status xmlns="7f93eb03-c48b-4e98-b996-f825cae73423" xsi:nil="true"/>
    <Printet xmlns="7f93eb03-c48b-4e98-b996-f825cae73423">false</Printet>
    <Statusp_x00e5_opgave xmlns="7f93eb03-c48b-4e98-b996-f825cae73423">Færdig</Statusp_x00e5_opga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8C596A3F90CA46B6798444F0AA5F9B" ma:contentTypeVersion="17" ma:contentTypeDescription="Create a new document." ma:contentTypeScope="" ma:versionID="4aed29540434e020e80b8a0e8e9b952d">
  <xsd:schema xmlns:xsd="http://www.w3.org/2001/XMLSchema" xmlns:xs="http://www.w3.org/2001/XMLSchema" xmlns:p="http://schemas.microsoft.com/office/2006/metadata/properties" xmlns:ns2="7f93eb03-c48b-4e98-b996-f825cae73423" xmlns:ns3="8ea558ba-b155-40f5-aeff-ac07dabcbd08" targetNamespace="http://schemas.microsoft.com/office/2006/metadata/properties" ma:root="true" ma:fieldsID="b4a5007cc513a95025f419fe1107670e" ns2:_="" ns3:_="">
    <xsd:import namespace="7f93eb03-c48b-4e98-b996-f825cae73423"/>
    <xsd:import namespace="8ea558ba-b155-40f5-aeff-ac07dabcbd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  <xsd:element ref="ns2:Printet" minOccurs="0"/>
                <xsd:element ref="ns2:Status" minOccurs="0"/>
                <xsd:element ref="ns2:Statusp_x00e5_opgav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93eb03-c48b-4e98-b996-f825cae73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991f354-4b5f-47f6-9ac2-88b5116a3f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  <xsd:element name="Printet" ma:index="22" nillable="true" ma:displayName="Printet" ma:default="0" ma:description="Ikke færdiggjort - find mail i fælles mailboks, lav label, print kort og send afsted - husk at tjekke om den frivillige er oprettet korrekt i BC" ma:format="Dropdown" ma:internalName="Printet">
      <xsd:simpleType>
        <xsd:restriction base="dms:Boolean"/>
      </xsd:simpleType>
    </xsd:element>
    <xsd:element name="Status" ma:index="23" nillable="true" ma:displayName="Status" ma:format="Dropdown" ma:internalName="Status">
      <xsd:simpleType>
        <xsd:restriction base="dms:Text">
          <xsd:maxLength value="255"/>
        </xsd:restriction>
      </xsd:simpleType>
    </xsd:element>
    <xsd:element name="Statusp_x00e5_opgave" ma:index="24" ma:displayName="Status på opgave" ma:default="Færdig" ma:format="RadioButtons" ma:internalName="Statusp_x00e5_opgave">
      <xsd:simpleType>
        <xsd:union memberTypes="dms:Text">
          <xsd:simpleType>
            <xsd:restriction base="dms:Choice">
              <xsd:enumeration value="Færdig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558ba-b155-40f5-aeff-ac07dabcbd0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77f0a89-2c03-4fb3-98cf-93ea383e1ba5}" ma:internalName="TaxCatchAll" ma:showField="CatchAllData" ma:web="8ea558ba-b155-40f5-aeff-ac07dabcbd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3083A4-C65A-41AD-8D65-AFDF142F1CED}">
  <ds:schemaRefs>
    <ds:schemaRef ds:uri="http://schemas.microsoft.com/office/2006/metadata/properties"/>
    <ds:schemaRef ds:uri="http://schemas.microsoft.com/office/infopath/2007/PartnerControls"/>
    <ds:schemaRef ds:uri="7f93eb03-c48b-4e98-b996-f825cae73423"/>
    <ds:schemaRef ds:uri="8ea558ba-b155-40f5-aeff-ac07dabcbd08"/>
  </ds:schemaRefs>
</ds:datastoreItem>
</file>

<file path=customXml/itemProps2.xml><?xml version="1.0" encoding="utf-8"?>
<ds:datastoreItem xmlns:ds="http://schemas.openxmlformats.org/officeDocument/2006/customXml" ds:itemID="{458048CE-0047-4AD6-AA4D-471F2825B6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93eb03-c48b-4e98-b996-f825cae73423"/>
    <ds:schemaRef ds:uri="8ea558ba-b155-40f5-aeff-ac07dabcbd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C4030A-4243-4964-90DD-BCB1B85D40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AES_ppt-skabelon-2024</Template>
  <TotalTime>15</TotalTime>
  <Words>120</Words>
  <Application>Microsoft Office PowerPoint</Application>
  <PresentationFormat>Widescreen</PresentationFormat>
  <Paragraphs>70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IBM Plex Sans Medium</vt:lpstr>
      <vt:lpstr>IBM Plex Sans</vt:lpstr>
      <vt:lpstr>Aptos</vt:lpstr>
      <vt:lpstr>Office-tema</vt:lpstr>
      <vt:lpstr>Inspirationsmodel for lokalafdelinger</vt:lpstr>
      <vt:lpstr>Inspirationsmodel for lokalafdelinger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Torben Færk</dc:creator>
  <cp:lastModifiedBy>Bente Petersen</cp:lastModifiedBy>
  <cp:revision>3</cp:revision>
  <dcterms:created xsi:type="dcterms:W3CDTF">2024-11-07T09:59:44Z</dcterms:created>
  <dcterms:modified xsi:type="dcterms:W3CDTF">2025-06-10T08:25:47Z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2985337</vt:lpwstr>
  </property>
  <property fmtid="{D5CDD505-2E9C-101B-9397-08002B2CF9AE}" pid="3" name="NXPowerLiteSettings">
    <vt:lpwstr>F9000F7008E001</vt:lpwstr>
  </property>
  <property fmtid="{D5CDD505-2E9C-101B-9397-08002B2CF9AE}" pid="4" name="NXPowerLiteVersion">
    <vt:lpwstr>D10.0.1</vt:lpwstr>
  </property>
  <property fmtid="{D5CDD505-2E9C-101B-9397-08002B2CF9AE}" pid="5" name="ContentTypeId">
    <vt:lpwstr>0x010100138C596A3F90CA46B6798444F0AA5F9B</vt:lpwstr>
  </property>
  <property fmtid="{D5CDD505-2E9C-101B-9397-08002B2CF9AE}" pid="6" name="Order">
    <vt:r8>289400</vt:r8>
  </property>
</Properties>
</file>