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oppen til bunden af havet" id="{9A3DD16C-B090-4CC0-A58F-9A44FDEFFA52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7B99-C439-44B2-AD63-0E52D87E72FD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58FFF-12FA-47E3-8CD8-A7CEDB4533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0155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197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441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5982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747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2077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2415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168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106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894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829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750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359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4869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544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24444" y="5883275"/>
            <a:ext cx="6672865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975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888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55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7D651-9EB7-41F6-AAC5-72B5BE688C35}" type="datetimeFigureOut">
              <a:rPr lang="da-DK" smtClean="0"/>
              <a:t>17-03-2023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DDB07-CE57-4F40-BF7E-FF7B76CD3C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7480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P6%20&#8211;%20Digitale%20Oplevelser%20og%20Rejser%20&#8211;%20Bes&#248;g%20p&#229;%20franske%20vinslotte.ppt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s://www.google.com/maps/@37.7290169,-119.6366785,2a,75y,55.42h,39.18t/data=!3m7!1e1!3m5!1s-_lY2sprTtQAAAQo8BywQQ!2e0!6shttps:%2F%2Fstreetviewpixels-pa.googleapis.com%2Fv1%2Fthumbnail%3Fpanoid%3D-_lY2sprTtQAAAQo8BywQQ%26cb_client%3Dmaps_sv.tactile.gps%26w%3D203%26h%3D100%26yaw%3D293.7422%26pitch%3D0%26thumbfov%3D100!7i12000!8i6000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360cities.net/video/paragliding-laax-rolling-wingover-collapse-spiral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360cities.net/video/coral-reef-and-tropical-fish-philippines-virtual-reality-360-8k-video-204" TargetMode="External"/><Relationship Id="rId9" Type="http://schemas.openxmlformats.org/officeDocument/2006/relationships/hyperlink" Target="P1%20&#8211;%20Digitale%20Oplevelser%20og%20Rejser%20&#8211;%20Start%20stemning2.ppt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1ACB0D-E835-A698-1EA9-D65965A3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Turen går fra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3ABCF6F-E554-D2C2-06B5-A6C97B588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>
                <a:solidFill>
                  <a:srgbClr val="FF0000"/>
                </a:solidFill>
              </a:rPr>
              <a:t>Toppen til bunden af havet</a:t>
            </a: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5" name="Billede 4" descr="Et billede, der indeholder natur, udendørs, dal, canyon&#10;&#10;Automatisk genereret beskrivelse">
            <a:hlinkClick r:id="rId2" tooltip="Yosemite National Park, California USA - El Capitan The Salathé"/>
            <a:extLst>
              <a:ext uri="{FF2B5EF4-FFF2-40B4-BE49-F238E27FC236}">
                <a16:creationId xmlns:a16="http://schemas.microsoft.com/office/drawing/2014/main" id="{EF050AB6-A96A-15FB-CA0A-35828E85D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77" y="374717"/>
            <a:ext cx="3499045" cy="1846503"/>
          </a:xfrm>
          <a:prstGeom prst="rect">
            <a:avLst/>
          </a:prstGeom>
        </p:spPr>
      </p:pic>
      <p:pic>
        <p:nvPicPr>
          <p:cNvPr id="7" name="Billede 6" descr="Et billede, der indeholder natur, rev, under vandet, havbund&#10;&#10;Automatisk genereret beskrivelse">
            <a:hlinkClick r:id="rId4" tooltip="Philippinerne"/>
            <a:extLst>
              <a:ext uri="{FF2B5EF4-FFF2-40B4-BE49-F238E27FC236}">
                <a16:creationId xmlns:a16="http://schemas.microsoft.com/office/drawing/2014/main" id="{50CA268C-2000-6B3C-4893-14AE2CD8A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4" y="4425096"/>
            <a:ext cx="3499045" cy="2078805"/>
          </a:xfrm>
          <a:prstGeom prst="rect">
            <a:avLst/>
          </a:prstGeom>
        </p:spPr>
      </p:pic>
      <p:pic>
        <p:nvPicPr>
          <p:cNvPr id="9" name="Billede 8" descr="Et billede, der indeholder himmel, dag, båd&#10;&#10;Automatisk genereret beskrivelse">
            <a:hlinkClick r:id="rId6" tooltip="Paragliding i Schweiz ved Crap Sogn Gion "/>
            <a:extLst>
              <a:ext uri="{FF2B5EF4-FFF2-40B4-BE49-F238E27FC236}">
                <a16:creationId xmlns:a16="http://schemas.microsoft.com/office/drawing/2014/main" id="{0E84EC35-044F-EB22-DD61-B1F870481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621" y="4425096"/>
            <a:ext cx="4012155" cy="2078805"/>
          </a:xfrm>
          <a:prstGeom prst="rect">
            <a:avLst/>
          </a:prstGeom>
        </p:spPr>
      </p:pic>
      <p:sp>
        <p:nvSpPr>
          <p:cNvPr id="4" name="Dobbelt klammeparentes 3">
            <a:hlinkClick r:id="rId8" action="ppaction://hlinkpres?slideindex=1&amp;slidetitle=" tooltip="Vinsmagning"/>
            <a:extLst>
              <a:ext uri="{FF2B5EF4-FFF2-40B4-BE49-F238E27FC236}">
                <a16:creationId xmlns:a16="http://schemas.microsoft.com/office/drawing/2014/main" id="{68464256-6FC5-AB1A-DA48-555068608B2D}"/>
              </a:ext>
            </a:extLst>
          </p:cNvPr>
          <p:cNvSpPr/>
          <p:nvPr/>
        </p:nvSpPr>
        <p:spPr>
          <a:xfrm>
            <a:off x="4302216" y="6483283"/>
            <a:ext cx="1677853" cy="147006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a-DK" dirty="0"/>
              <a:t>Vinsmagning</a:t>
            </a:r>
          </a:p>
        </p:txBody>
      </p:sp>
      <p:sp>
        <p:nvSpPr>
          <p:cNvPr id="6" name="Dobbelt klammeparentes 5">
            <a:hlinkClick r:id="rId9" action="ppaction://hlinkpres?slideindex=1&amp;slidetitle=" tooltip="Hjem"/>
            <a:extLst>
              <a:ext uri="{FF2B5EF4-FFF2-40B4-BE49-F238E27FC236}">
                <a16:creationId xmlns:a16="http://schemas.microsoft.com/office/drawing/2014/main" id="{EBF30643-C28D-F919-D8E2-2F8F98E93D6A}"/>
              </a:ext>
            </a:extLst>
          </p:cNvPr>
          <p:cNvSpPr/>
          <p:nvPr/>
        </p:nvSpPr>
        <p:spPr>
          <a:xfrm>
            <a:off x="6286643" y="6467099"/>
            <a:ext cx="826256" cy="168370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a-DK" dirty="0"/>
              <a:t>Hjem</a:t>
            </a:r>
          </a:p>
        </p:txBody>
      </p:sp>
    </p:spTree>
    <p:extLst>
      <p:ext uri="{BB962C8B-B14F-4D97-AF65-F5344CB8AC3E}">
        <p14:creationId xmlns:p14="http://schemas.microsoft.com/office/powerpoint/2010/main" val="14727039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2499</TotalTime>
  <Words>10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6" baseType="lpstr">
      <vt:lpstr>Arial</vt:lpstr>
      <vt:lpstr>Bookman Old Style</vt:lpstr>
      <vt:lpstr>Calibri</vt:lpstr>
      <vt:lpstr>Rockwell</vt:lpstr>
      <vt:lpstr>Damask</vt:lpstr>
      <vt:lpstr>Turen går fra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  Oplevelser &amp; Rejser</dc:title>
  <dc:creator>Martin Geysner</dc:creator>
  <cp:lastModifiedBy>Martin Geysner</cp:lastModifiedBy>
  <cp:revision>61</cp:revision>
  <dcterms:created xsi:type="dcterms:W3CDTF">2023-03-11T10:17:07Z</dcterms:created>
  <dcterms:modified xsi:type="dcterms:W3CDTF">2023-03-17T19:55:26Z</dcterms:modified>
</cp:coreProperties>
</file>