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4" r:id="rId4"/>
    <p:sldId id="257" r:id="rId5"/>
    <p:sldId id="258" r:id="rId6"/>
    <p:sldId id="276" r:id="rId7"/>
    <p:sldId id="260" r:id="rId8"/>
    <p:sldId id="275" r:id="rId9"/>
    <p:sldId id="269" r:id="rId10"/>
    <p:sldId id="273" r:id="rId11"/>
    <p:sldId id="259" r:id="rId12"/>
    <p:sldId id="270" r:id="rId13"/>
    <p:sldId id="274" r:id="rId14"/>
    <p:sldId id="272" r:id="rId15"/>
    <p:sldId id="266" r:id="rId16"/>
    <p:sldId id="271" r:id="rId17"/>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DBFE71-B0FF-42AE-83A8-CA9318BB8BE4}" v="24" dt="2025-08-20T07:58:30.8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gne Karen Durup Perrier" userId="e5dc025d-efae-4f39-80cc-3383f445886d" providerId="ADAL" clId="{59DBFE71-B0FF-42AE-83A8-CA9318BB8BE4}"/>
    <pc:docChg chg="addSld delSld modSld sldOrd">
      <pc:chgData name="Signe Karen Durup Perrier" userId="e5dc025d-efae-4f39-80cc-3383f445886d" providerId="ADAL" clId="{59DBFE71-B0FF-42AE-83A8-CA9318BB8BE4}" dt="2025-08-20T07:58:39.157" v="35" actId="20577"/>
      <pc:docMkLst>
        <pc:docMk/>
      </pc:docMkLst>
      <pc:sldChg chg="modSp">
        <pc:chgData name="Signe Karen Durup Perrier" userId="e5dc025d-efae-4f39-80cc-3383f445886d" providerId="ADAL" clId="{59DBFE71-B0FF-42AE-83A8-CA9318BB8BE4}" dt="2025-08-20T07:58:30.802" v="32" actId="20577"/>
        <pc:sldMkLst>
          <pc:docMk/>
          <pc:sldMk cId="650747729" sldId="256"/>
        </pc:sldMkLst>
        <pc:spChg chg="mod">
          <ac:chgData name="Signe Karen Durup Perrier" userId="e5dc025d-efae-4f39-80cc-3383f445886d" providerId="ADAL" clId="{59DBFE71-B0FF-42AE-83A8-CA9318BB8BE4}" dt="2025-08-20T07:58:30.802" v="32" actId="20577"/>
          <ac:spMkLst>
            <pc:docMk/>
            <pc:sldMk cId="650747729" sldId="256"/>
            <ac:spMk id="2" creationId="{69F52C98-37FA-D9AA-DF82-2D2099709001}"/>
          </ac:spMkLst>
        </pc:spChg>
      </pc:sldChg>
      <pc:sldChg chg="ord">
        <pc:chgData name="Signe Karen Durup Perrier" userId="e5dc025d-efae-4f39-80cc-3383f445886d" providerId="ADAL" clId="{59DBFE71-B0FF-42AE-83A8-CA9318BB8BE4}" dt="2025-08-19T18:16:59.807" v="3"/>
        <pc:sldMkLst>
          <pc:docMk/>
          <pc:sldMk cId="1410315806" sldId="257"/>
        </pc:sldMkLst>
      </pc:sldChg>
      <pc:sldChg chg="ord">
        <pc:chgData name="Signe Karen Durup Perrier" userId="e5dc025d-efae-4f39-80cc-3383f445886d" providerId="ADAL" clId="{59DBFE71-B0FF-42AE-83A8-CA9318BB8BE4}" dt="2025-08-20T03:17:59.435" v="23"/>
        <pc:sldMkLst>
          <pc:docMk/>
          <pc:sldMk cId="2010746115" sldId="259"/>
        </pc:sldMkLst>
      </pc:sldChg>
      <pc:sldChg chg="modSp">
        <pc:chgData name="Signe Karen Durup Perrier" userId="e5dc025d-efae-4f39-80cc-3383f445886d" providerId="ADAL" clId="{59DBFE71-B0FF-42AE-83A8-CA9318BB8BE4}" dt="2025-08-20T02:50:26.780" v="15" actId="20577"/>
        <pc:sldMkLst>
          <pc:docMk/>
          <pc:sldMk cId="2428259429" sldId="260"/>
        </pc:sldMkLst>
        <pc:graphicFrameChg chg="mod">
          <ac:chgData name="Signe Karen Durup Perrier" userId="e5dc025d-efae-4f39-80cc-3383f445886d" providerId="ADAL" clId="{59DBFE71-B0FF-42AE-83A8-CA9318BB8BE4}" dt="2025-08-20T02:50:26.780" v="15" actId="20577"/>
          <ac:graphicFrameMkLst>
            <pc:docMk/>
            <pc:sldMk cId="2428259429" sldId="260"/>
            <ac:graphicFrameMk id="5" creationId="{DE92A171-43D2-C640-8551-4B3FDB205391}"/>
          </ac:graphicFrameMkLst>
        </pc:graphicFrameChg>
      </pc:sldChg>
      <pc:sldChg chg="ord">
        <pc:chgData name="Signe Karen Durup Perrier" userId="e5dc025d-efae-4f39-80cc-3383f445886d" providerId="ADAL" clId="{59DBFE71-B0FF-42AE-83A8-CA9318BB8BE4}" dt="2025-08-19T18:16:44.849" v="2"/>
        <pc:sldMkLst>
          <pc:docMk/>
          <pc:sldMk cId="1783986132" sldId="262"/>
        </pc:sldMkLst>
      </pc:sldChg>
      <pc:sldChg chg="modSp mod ord">
        <pc:chgData name="Signe Karen Durup Perrier" userId="e5dc025d-efae-4f39-80cc-3383f445886d" providerId="ADAL" clId="{59DBFE71-B0FF-42AE-83A8-CA9318BB8BE4}" dt="2025-08-20T07:58:39.157" v="35" actId="20577"/>
        <pc:sldMkLst>
          <pc:docMk/>
          <pc:sldMk cId="3534948414" sldId="264"/>
        </pc:sldMkLst>
        <pc:spChg chg="mod">
          <ac:chgData name="Signe Karen Durup Perrier" userId="e5dc025d-efae-4f39-80cc-3383f445886d" providerId="ADAL" clId="{59DBFE71-B0FF-42AE-83A8-CA9318BB8BE4}" dt="2025-08-20T07:58:39.157" v="35" actId="20577"/>
          <ac:spMkLst>
            <pc:docMk/>
            <pc:sldMk cId="3534948414" sldId="264"/>
            <ac:spMk id="3" creationId="{15594C9A-D993-8C61-0414-086DCDC3E5F1}"/>
          </ac:spMkLst>
        </pc:spChg>
      </pc:sldChg>
      <pc:sldChg chg="addSp delSp add del setBg">
        <pc:chgData name="Signe Karen Durup Perrier" userId="e5dc025d-efae-4f39-80cc-3383f445886d" providerId="ADAL" clId="{59DBFE71-B0FF-42AE-83A8-CA9318BB8BE4}" dt="2025-08-20T02:58:09.971" v="18"/>
        <pc:sldMkLst>
          <pc:docMk/>
          <pc:sldMk cId="1713318668" sldId="265"/>
        </pc:sldMkLst>
        <pc:spChg chg="add del">
          <ac:chgData name="Signe Karen Durup Perrier" userId="e5dc025d-efae-4f39-80cc-3383f445886d" providerId="ADAL" clId="{59DBFE71-B0FF-42AE-83A8-CA9318BB8BE4}" dt="2025-08-20T02:58:09.971" v="18"/>
          <ac:spMkLst>
            <pc:docMk/>
            <pc:sldMk cId="1713318668" sldId="265"/>
            <ac:spMk id="9" creationId="{56E9B3E6-E277-4D68-BA48-9CB43FFBD6E2}"/>
          </ac:spMkLst>
        </pc:spChg>
        <pc:spChg chg="add del">
          <ac:chgData name="Signe Karen Durup Perrier" userId="e5dc025d-efae-4f39-80cc-3383f445886d" providerId="ADAL" clId="{59DBFE71-B0FF-42AE-83A8-CA9318BB8BE4}" dt="2025-08-20T02:58:09.971" v="18"/>
          <ac:spMkLst>
            <pc:docMk/>
            <pc:sldMk cId="1713318668" sldId="265"/>
            <ac:spMk id="16" creationId="{D5B0017B-2ECA-49AF-B397-DC140825DF8D}"/>
          </ac:spMkLst>
        </pc:spChg>
        <pc:grpChg chg="add del">
          <ac:chgData name="Signe Karen Durup Perrier" userId="e5dc025d-efae-4f39-80cc-3383f445886d" providerId="ADAL" clId="{59DBFE71-B0FF-42AE-83A8-CA9318BB8BE4}" dt="2025-08-20T02:58:09.971" v="18"/>
          <ac:grpSpMkLst>
            <pc:docMk/>
            <pc:sldMk cId="1713318668" sldId="265"/>
            <ac:grpSpMk id="11" creationId="{AE1C45F0-260A-458C-96ED-C1F6D2151219}"/>
          </ac:grpSpMkLst>
        </pc:grpChg>
        <pc:cxnChg chg="add del">
          <ac:chgData name="Signe Karen Durup Perrier" userId="e5dc025d-efae-4f39-80cc-3383f445886d" providerId="ADAL" clId="{59DBFE71-B0FF-42AE-83A8-CA9318BB8BE4}" dt="2025-08-20T02:58:09.971" v="18"/>
          <ac:cxnSpMkLst>
            <pc:docMk/>
            <pc:sldMk cId="1713318668" sldId="265"/>
            <ac:cxnSpMk id="18" creationId="{6CF1BAF6-AD41-4082-B212-8A1F9A2E8779}"/>
          </ac:cxnSpMkLst>
        </pc:cxnChg>
      </pc:sldChg>
      <pc:sldChg chg="modSp">
        <pc:chgData name="Signe Karen Durup Perrier" userId="e5dc025d-efae-4f39-80cc-3383f445886d" providerId="ADAL" clId="{59DBFE71-B0FF-42AE-83A8-CA9318BB8BE4}" dt="2025-08-20T02:45:40.989" v="11" actId="20577"/>
        <pc:sldMkLst>
          <pc:docMk/>
          <pc:sldMk cId="4227239861" sldId="265"/>
        </pc:sldMkLst>
        <pc:graphicFrameChg chg="mod">
          <ac:chgData name="Signe Karen Durup Perrier" userId="e5dc025d-efae-4f39-80cc-3383f445886d" providerId="ADAL" clId="{59DBFE71-B0FF-42AE-83A8-CA9318BB8BE4}" dt="2025-08-20T02:45:40.989" v="11" actId="20577"/>
          <ac:graphicFrameMkLst>
            <pc:docMk/>
            <pc:sldMk cId="4227239861" sldId="265"/>
            <ac:graphicFrameMk id="5" creationId="{2C631D90-F6F8-7D72-9F2C-4A1EB26A0A76}"/>
          </ac:graphicFrameMkLst>
        </pc:graphicFrameChg>
      </pc:sldChg>
      <pc:sldChg chg="modSp ord">
        <pc:chgData name="Signe Karen Durup Perrier" userId="e5dc025d-efae-4f39-80cc-3383f445886d" providerId="ADAL" clId="{59DBFE71-B0FF-42AE-83A8-CA9318BB8BE4}" dt="2025-08-20T03:29:35.763" v="27" actId="20577"/>
        <pc:sldMkLst>
          <pc:docMk/>
          <pc:sldMk cId="628024859" sldId="266"/>
        </pc:sldMkLst>
        <pc:graphicFrameChg chg="mod">
          <ac:chgData name="Signe Karen Durup Perrier" userId="e5dc025d-efae-4f39-80cc-3383f445886d" providerId="ADAL" clId="{59DBFE71-B0FF-42AE-83A8-CA9318BB8BE4}" dt="2025-08-20T03:29:35.763" v="27" actId="20577"/>
          <ac:graphicFrameMkLst>
            <pc:docMk/>
            <pc:sldMk cId="628024859" sldId="266"/>
            <ac:graphicFrameMk id="5" creationId="{5C8D5A4D-DF88-1FC4-9893-9C28FA0185B2}"/>
          </ac:graphicFrameMkLst>
        </pc:graphicFrameChg>
      </pc:sldChg>
      <pc:sldChg chg="ord">
        <pc:chgData name="Signe Karen Durup Perrier" userId="e5dc025d-efae-4f39-80cc-3383f445886d" providerId="ADAL" clId="{59DBFE71-B0FF-42AE-83A8-CA9318BB8BE4}" dt="2025-08-20T03:07:02.688" v="20"/>
        <pc:sldMkLst>
          <pc:docMk/>
          <pc:sldMk cId="2869427262" sldId="269"/>
        </pc:sldMkLst>
      </pc:sldChg>
      <pc:sldChg chg="ord">
        <pc:chgData name="Signe Karen Durup Perrier" userId="e5dc025d-efae-4f39-80cc-3383f445886d" providerId="ADAL" clId="{59DBFE71-B0FF-42AE-83A8-CA9318BB8BE4}" dt="2025-08-20T03:16:07.297" v="21"/>
        <pc:sldMkLst>
          <pc:docMk/>
          <pc:sldMk cId="2317269605" sldId="270"/>
        </pc:sldMkLst>
      </pc:sldChg>
      <pc:sldChg chg="modSp">
        <pc:chgData name="Signe Karen Durup Perrier" userId="e5dc025d-efae-4f39-80cc-3383f445886d" providerId="ADAL" clId="{59DBFE71-B0FF-42AE-83A8-CA9318BB8BE4}" dt="2025-08-20T02:58:30.437" v="19"/>
        <pc:sldMkLst>
          <pc:docMk/>
          <pc:sldMk cId="479565722" sldId="272"/>
        </pc:sldMkLst>
        <pc:spChg chg="mod">
          <ac:chgData name="Signe Karen Durup Perrier" userId="e5dc025d-efae-4f39-80cc-3383f445886d" providerId="ADAL" clId="{59DBFE71-B0FF-42AE-83A8-CA9318BB8BE4}" dt="2025-08-20T02:58:30.437" v="19"/>
          <ac:spMkLst>
            <pc:docMk/>
            <pc:sldMk cId="479565722" sldId="272"/>
            <ac:spMk id="3" creationId="{274CBD86-EA7A-C613-334F-14910F02FA8A}"/>
          </ac:spMkLst>
        </pc:spChg>
      </pc:sldChg>
      <pc:sldChg chg="modSp">
        <pc:chgData name="Signe Karen Durup Perrier" userId="e5dc025d-efae-4f39-80cc-3383f445886d" providerId="ADAL" clId="{59DBFE71-B0FF-42AE-83A8-CA9318BB8BE4}" dt="2025-08-20T03:20:53.343" v="25"/>
        <pc:sldMkLst>
          <pc:docMk/>
          <pc:sldMk cId="1055960122" sldId="274"/>
        </pc:sldMkLst>
        <pc:spChg chg="mod">
          <ac:chgData name="Signe Karen Durup Perrier" userId="e5dc025d-efae-4f39-80cc-3383f445886d" providerId="ADAL" clId="{59DBFE71-B0FF-42AE-83A8-CA9318BB8BE4}" dt="2025-08-20T03:20:53.343" v="25"/>
          <ac:spMkLst>
            <pc:docMk/>
            <pc:sldMk cId="1055960122" sldId="274"/>
            <ac:spMk id="3" creationId="{22921F05-D39F-BA47-C3D9-E7D5C9696DE3}"/>
          </ac:spMkLst>
        </pc:spChg>
      </pc:sldChg>
      <pc:sldChg chg="addSp modSp">
        <pc:chgData name="Signe Karen Durup Perrier" userId="e5dc025d-efae-4f39-80cc-3383f445886d" providerId="ADAL" clId="{59DBFE71-B0FF-42AE-83A8-CA9318BB8BE4}" dt="2025-08-20T03:55:11.506" v="29"/>
        <pc:sldMkLst>
          <pc:docMk/>
          <pc:sldMk cId="2107321197" sldId="275"/>
        </pc:sldMkLst>
        <pc:spChg chg="mod">
          <ac:chgData name="Signe Karen Durup Perrier" userId="e5dc025d-efae-4f39-80cc-3383f445886d" providerId="ADAL" clId="{59DBFE71-B0FF-42AE-83A8-CA9318BB8BE4}" dt="2025-08-20T03:55:11.506" v="29"/>
          <ac:spMkLst>
            <pc:docMk/>
            <pc:sldMk cId="2107321197" sldId="275"/>
            <ac:spMk id="3" creationId="{54B71A9E-0927-B7D5-8D33-F4A91D7155C5}"/>
          </ac:spMkLst>
        </pc:spChg>
        <pc:spChg chg="add">
          <ac:chgData name="Signe Karen Durup Perrier" userId="e5dc025d-efae-4f39-80cc-3383f445886d" providerId="ADAL" clId="{59DBFE71-B0FF-42AE-83A8-CA9318BB8BE4}" dt="2025-08-20T03:54:29.977" v="28"/>
          <ac:spMkLst>
            <pc:docMk/>
            <pc:sldMk cId="2107321197" sldId="275"/>
            <ac:spMk id="4" creationId="{DCE03625-94E9-FAA7-8291-35A28CC7FDA3}"/>
          </ac:spMkLst>
        </pc:spChg>
        <pc:picChg chg="add">
          <ac:chgData name="Signe Karen Durup Perrier" userId="e5dc025d-efae-4f39-80cc-3383f445886d" providerId="ADAL" clId="{59DBFE71-B0FF-42AE-83A8-CA9318BB8BE4}" dt="2025-08-20T03:54:29.977" v="28"/>
          <ac:picMkLst>
            <pc:docMk/>
            <pc:sldMk cId="2107321197" sldId="275"/>
            <ac:picMk id="1026" creationId="{8C233A3A-43BE-345D-A3A4-A2FCA41956E4}"/>
          </ac:picMkLst>
        </pc:pic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2.sv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5CCA2D-7957-4048-8C3A-010992F59EED}"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6D81D53E-D95A-4835-8C4A-20272C7C8A7B}">
      <dgm:prSet/>
      <dgm:spPr/>
      <dgm:t>
        <a:bodyPr/>
        <a:lstStyle/>
        <a:p>
          <a:pPr>
            <a:defRPr cap="all"/>
          </a:pPr>
          <a:r>
            <a:rPr lang="da-DK"/>
            <a:t>hvordan vi fandt frivillige</a:t>
          </a:r>
          <a:endParaRPr lang="en-US"/>
        </a:p>
      </dgm:t>
    </dgm:pt>
    <dgm:pt modelId="{1DAD302C-8C49-4DED-95E2-E45837F55056}" type="parTrans" cxnId="{A6A0BB39-AFAB-41AA-88B6-1452C71FFC3A}">
      <dgm:prSet/>
      <dgm:spPr/>
      <dgm:t>
        <a:bodyPr/>
        <a:lstStyle/>
        <a:p>
          <a:endParaRPr lang="en-US"/>
        </a:p>
      </dgm:t>
    </dgm:pt>
    <dgm:pt modelId="{3610E007-8987-4717-A05C-E197DD5F358F}" type="sibTrans" cxnId="{A6A0BB39-AFAB-41AA-88B6-1452C71FFC3A}">
      <dgm:prSet/>
      <dgm:spPr/>
      <dgm:t>
        <a:bodyPr/>
        <a:lstStyle/>
        <a:p>
          <a:endParaRPr lang="en-US"/>
        </a:p>
      </dgm:t>
    </dgm:pt>
    <dgm:pt modelId="{2A87425F-D020-42EA-B6CC-7DA7F19033F9}">
      <dgm:prSet/>
      <dgm:spPr/>
      <dgm:t>
        <a:bodyPr/>
        <a:lstStyle/>
        <a:p>
          <a:pPr>
            <a:defRPr cap="all"/>
          </a:pPr>
          <a:r>
            <a:rPr lang="da-DK" dirty="0"/>
            <a:t>hvordan vi rekrutterede vi borger i målgruppen</a:t>
          </a:r>
          <a:endParaRPr lang="en-US" dirty="0"/>
        </a:p>
      </dgm:t>
    </dgm:pt>
    <dgm:pt modelId="{BF246F0A-8E2B-4040-AA36-7C700978BD27}" type="parTrans" cxnId="{3F9586F3-8B51-4FCB-B813-9E96AECAEA08}">
      <dgm:prSet/>
      <dgm:spPr/>
      <dgm:t>
        <a:bodyPr/>
        <a:lstStyle/>
        <a:p>
          <a:endParaRPr lang="en-US"/>
        </a:p>
      </dgm:t>
    </dgm:pt>
    <dgm:pt modelId="{D98723B4-4DB9-48C7-A1EA-2E1DA1945958}" type="sibTrans" cxnId="{3F9586F3-8B51-4FCB-B813-9E96AECAEA08}">
      <dgm:prSet/>
      <dgm:spPr/>
      <dgm:t>
        <a:bodyPr/>
        <a:lstStyle/>
        <a:p>
          <a:endParaRPr lang="en-US"/>
        </a:p>
      </dgm:t>
    </dgm:pt>
    <dgm:pt modelId="{926E4B9F-1873-4CAC-A94F-508339AB00A6}" type="pres">
      <dgm:prSet presAssocID="{B65CCA2D-7957-4048-8C3A-010992F59EED}" presName="root" presStyleCnt="0">
        <dgm:presLayoutVars>
          <dgm:dir/>
          <dgm:resizeHandles val="exact"/>
        </dgm:presLayoutVars>
      </dgm:prSet>
      <dgm:spPr/>
    </dgm:pt>
    <dgm:pt modelId="{97E412D0-A45B-4FA8-AA72-6FE7476F8DFD}" type="pres">
      <dgm:prSet presAssocID="{6D81D53E-D95A-4835-8C4A-20272C7C8A7B}" presName="compNode" presStyleCnt="0"/>
      <dgm:spPr/>
    </dgm:pt>
    <dgm:pt modelId="{90D54FDC-729B-43CC-8961-CB427FB61840}" type="pres">
      <dgm:prSet presAssocID="{6D81D53E-D95A-4835-8C4A-20272C7C8A7B}" presName="iconBgRect" presStyleLbl="bgShp" presStyleIdx="0" presStyleCnt="2"/>
      <dgm:spPr/>
    </dgm:pt>
    <dgm:pt modelId="{08BE7619-ABAF-444E-8CAD-404DF35EE2A0}" type="pres">
      <dgm:prSet presAssocID="{6D81D53E-D95A-4835-8C4A-20272C7C8A7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uppe"/>
        </a:ext>
      </dgm:extLst>
    </dgm:pt>
    <dgm:pt modelId="{4A3CA2B9-49C1-4BA6-B466-175D8941E7D0}" type="pres">
      <dgm:prSet presAssocID="{6D81D53E-D95A-4835-8C4A-20272C7C8A7B}" presName="spaceRect" presStyleCnt="0"/>
      <dgm:spPr/>
    </dgm:pt>
    <dgm:pt modelId="{66C481B7-197A-44F5-AA13-2457D28E52A8}" type="pres">
      <dgm:prSet presAssocID="{6D81D53E-D95A-4835-8C4A-20272C7C8A7B}" presName="textRect" presStyleLbl="revTx" presStyleIdx="0" presStyleCnt="2">
        <dgm:presLayoutVars>
          <dgm:chMax val="1"/>
          <dgm:chPref val="1"/>
        </dgm:presLayoutVars>
      </dgm:prSet>
      <dgm:spPr/>
    </dgm:pt>
    <dgm:pt modelId="{586DB368-D4AD-4AF3-AEE7-6ED9BE4E1170}" type="pres">
      <dgm:prSet presAssocID="{3610E007-8987-4717-A05C-E197DD5F358F}" presName="sibTrans" presStyleCnt="0"/>
      <dgm:spPr/>
    </dgm:pt>
    <dgm:pt modelId="{96936477-5B99-4CA4-9DA4-54D21BCA9D64}" type="pres">
      <dgm:prSet presAssocID="{2A87425F-D020-42EA-B6CC-7DA7F19033F9}" presName="compNode" presStyleCnt="0"/>
      <dgm:spPr/>
    </dgm:pt>
    <dgm:pt modelId="{9CCAE1CC-6094-4657-9A76-13DA13736B03}" type="pres">
      <dgm:prSet presAssocID="{2A87425F-D020-42EA-B6CC-7DA7F19033F9}" presName="iconBgRect" presStyleLbl="bgShp" presStyleIdx="1" presStyleCnt="2"/>
      <dgm:spPr/>
    </dgm:pt>
    <dgm:pt modelId="{E9BA5F96-C0B5-4583-9CEC-D3D7201587B5}" type="pres">
      <dgm:prSet presAssocID="{2A87425F-D020-42EA-B6CC-7DA7F19033F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ugere"/>
        </a:ext>
      </dgm:extLst>
    </dgm:pt>
    <dgm:pt modelId="{DBE1FCE5-C7DA-4982-8EA1-F6316598629C}" type="pres">
      <dgm:prSet presAssocID="{2A87425F-D020-42EA-B6CC-7DA7F19033F9}" presName="spaceRect" presStyleCnt="0"/>
      <dgm:spPr/>
    </dgm:pt>
    <dgm:pt modelId="{C071BEBE-E8CE-4AC2-911F-4A4C5B8009ED}" type="pres">
      <dgm:prSet presAssocID="{2A87425F-D020-42EA-B6CC-7DA7F19033F9}" presName="textRect" presStyleLbl="revTx" presStyleIdx="1" presStyleCnt="2">
        <dgm:presLayoutVars>
          <dgm:chMax val="1"/>
          <dgm:chPref val="1"/>
        </dgm:presLayoutVars>
      </dgm:prSet>
      <dgm:spPr/>
    </dgm:pt>
  </dgm:ptLst>
  <dgm:cxnLst>
    <dgm:cxn modelId="{76E43923-1074-4D01-951E-1D8ACD98918B}" type="presOf" srcId="{B65CCA2D-7957-4048-8C3A-010992F59EED}" destId="{926E4B9F-1873-4CAC-A94F-508339AB00A6}" srcOrd="0" destOrd="0" presId="urn:microsoft.com/office/officeart/2018/5/layout/IconCircleLabelList"/>
    <dgm:cxn modelId="{A6A0BB39-AFAB-41AA-88B6-1452C71FFC3A}" srcId="{B65CCA2D-7957-4048-8C3A-010992F59EED}" destId="{6D81D53E-D95A-4835-8C4A-20272C7C8A7B}" srcOrd="0" destOrd="0" parTransId="{1DAD302C-8C49-4DED-95E2-E45837F55056}" sibTransId="{3610E007-8987-4717-A05C-E197DD5F358F}"/>
    <dgm:cxn modelId="{E163EE67-7ACF-42C8-83B9-FCD95EF4B7DE}" type="presOf" srcId="{2A87425F-D020-42EA-B6CC-7DA7F19033F9}" destId="{C071BEBE-E8CE-4AC2-911F-4A4C5B8009ED}" srcOrd="0" destOrd="0" presId="urn:microsoft.com/office/officeart/2018/5/layout/IconCircleLabelList"/>
    <dgm:cxn modelId="{8B3E099E-DE7B-4E52-8E17-42D7238CED4B}" type="presOf" srcId="{6D81D53E-D95A-4835-8C4A-20272C7C8A7B}" destId="{66C481B7-197A-44F5-AA13-2457D28E52A8}" srcOrd="0" destOrd="0" presId="urn:microsoft.com/office/officeart/2018/5/layout/IconCircleLabelList"/>
    <dgm:cxn modelId="{3F9586F3-8B51-4FCB-B813-9E96AECAEA08}" srcId="{B65CCA2D-7957-4048-8C3A-010992F59EED}" destId="{2A87425F-D020-42EA-B6CC-7DA7F19033F9}" srcOrd="1" destOrd="0" parTransId="{BF246F0A-8E2B-4040-AA36-7C700978BD27}" sibTransId="{D98723B4-4DB9-48C7-A1EA-2E1DA1945958}"/>
    <dgm:cxn modelId="{EE5A30D3-1DF4-48E9-A907-168478DE7E55}" type="presParOf" srcId="{926E4B9F-1873-4CAC-A94F-508339AB00A6}" destId="{97E412D0-A45B-4FA8-AA72-6FE7476F8DFD}" srcOrd="0" destOrd="0" presId="urn:microsoft.com/office/officeart/2018/5/layout/IconCircleLabelList"/>
    <dgm:cxn modelId="{B7C482F8-15D6-4D18-842B-1C60F2CA1C56}" type="presParOf" srcId="{97E412D0-A45B-4FA8-AA72-6FE7476F8DFD}" destId="{90D54FDC-729B-43CC-8961-CB427FB61840}" srcOrd="0" destOrd="0" presId="urn:microsoft.com/office/officeart/2018/5/layout/IconCircleLabelList"/>
    <dgm:cxn modelId="{212E17A2-1819-4816-9421-4A91AC410B73}" type="presParOf" srcId="{97E412D0-A45B-4FA8-AA72-6FE7476F8DFD}" destId="{08BE7619-ABAF-444E-8CAD-404DF35EE2A0}" srcOrd="1" destOrd="0" presId="urn:microsoft.com/office/officeart/2018/5/layout/IconCircleLabelList"/>
    <dgm:cxn modelId="{D024E619-AE4B-4B61-BCBF-4D06079A17FA}" type="presParOf" srcId="{97E412D0-A45B-4FA8-AA72-6FE7476F8DFD}" destId="{4A3CA2B9-49C1-4BA6-B466-175D8941E7D0}" srcOrd="2" destOrd="0" presId="urn:microsoft.com/office/officeart/2018/5/layout/IconCircleLabelList"/>
    <dgm:cxn modelId="{5D520FE3-92C2-447E-9630-7744E88A6D6A}" type="presParOf" srcId="{97E412D0-A45B-4FA8-AA72-6FE7476F8DFD}" destId="{66C481B7-197A-44F5-AA13-2457D28E52A8}" srcOrd="3" destOrd="0" presId="urn:microsoft.com/office/officeart/2018/5/layout/IconCircleLabelList"/>
    <dgm:cxn modelId="{211D2CA2-C61A-4A41-A792-33864286B2D6}" type="presParOf" srcId="{926E4B9F-1873-4CAC-A94F-508339AB00A6}" destId="{586DB368-D4AD-4AF3-AEE7-6ED9BE4E1170}" srcOrd="1" destOrd="0" presId="urn:microsoft.com/office/officeart/2018/5/layout/IconCircleLabelList"/>
    <dgm:cxn modelId="{0D6CD2EC-1C06-4CEF-A292-FE99B71F571A}" type="presParOf" srcId="{926E4B9F-1873-4CAC-A94F-508339AB00A6}" destId="{96936477-5B99-4CA4-9DA4-54D21BCA9D64}" srcOrd="2" destOrd="0" presId="urn:microsoft.com/office/officeart/2018/5/layout/IconCircleLabelList"/>
    <dgm:cxn modelId="{74222E22-838C-4DA0-8BED-4E7AE65FB57C}" type="presParOf" srcId="{96936477-5B99-4CA4-9DA4-54D21BCA9D64}" destId="{9CCAE1CC-6094-4657-9A76-13DA13736B03}" srcOrd="0" destOrd="0" presId="urn:microsoft.com/office/officeart/2018/5/layout/IconCircleLabelList"/>
    <dgm:cxn modelId="{0A4435BA-54D5-4908-8B31-5C72D5325904}" type="presParOf" srcId="{96936477-5B99-4CA4-9DA4-54D21BCA9D64}" destId="{E9BA5F96-C0B5-4583-9CEC-D3D7201587B5}" srcOrd="1" destOrd="0" presId="urn:microsoft.com/office/officeart/2018/5/layout/IconCircleLabelList"/>
    <dgm:cxn modelId="{8C5F3C2B-4EE6-4891-9DA8-6B9D3C54977A}" type="presParOf" srcId="{96936477-5B99-4CA4-9DA4-54D21BCA9D64}" destId="{DBE1FCE5-C7DA-4982-8EA1-F6316598629C}" srcOrd="2" destOrd="0" presId="urn:microsoft.com/office/officeart/2018/5/layout/IconCircleLabelList"/>
    <dgm:cxn modelId="{A0002D5A-4F92-46A1-982B-C43F6179BB30}" type="presParOf" srcId="{96936477-5B99-4CA4-9DA4-54D21BCA9D64}" destId="{C071BEBE-E8CE-4AC2-911F-4A4C5B8009ED}"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2A93D8-37E2-4617-8EBD-FC58E494CAA1}"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7C8909FA-B77A-40AE-B76C-11EAFDBAC6E8}">
      <dgm:prSet/>
      <dgm:spPr/>
      <dgm:t>
        <a:bodyPr/>
        <a:lstStyle/>
        <a:p>
          <a:r>
            <a:rPr lang="da-DK"/>
            <a:t>Kom sammen på tur</a:t>
          </a:r>
          <a:endParaRPr lang="en-US"/>
        </a:p>
      </dgm:t>
    </dgm:pt>
    <dgm:pt modelId="{7EE8BAD7-1F92-489A-A549-AAABF5372CBD}" type="parTrans" cxnId="{AD7C7AF5-0BEF-421D-B9FF-2768574F6857}">
      <dgm:prSet/>
      <dgm:spPr/>
      <dgm:t>
        <a:bodyPr/>
        <a:lstStyle/>
        <a:p>
          <a:endParaRPr lang="en-US"/>
        </a:p>
      </dgm:t>
    </dgm:pt>
    <dgm:pt modelId="{0EAC9C6A-B313-49A7-B041-17108156EF03}" type="sibTrans" cxnId="{AD7C7AF5-0BEF-421D-B9FF-2768574F6857}">
      <dgm:prSet/>
      <dgm:spPr/>
      <dgm:t>
        <a:bodyPr/>
        <a:lstStyle/>
        <a:p>
          <a:endParaRPr lang="en-US"/>
        </a:p>
      </dgm:t>
    </dgm:pt>
    <dgm:pt modelId="{8DA777A9-AAF1-43BA-BC54-EC476E3F6560}">
      <dgm:prSet/>
      <dgm:spPr/>
      <dgm:t>
        <a:bodyPr/>
        <a:lstStyle/>
        <a:p>
          <a:r>
            <a:rPr lang="da-DK"/>
            <a:t>klippekort</a:t>
          </a:r>
          <a:endParaRPr lang="en-US"/>
        </a:p>
      </dgm:t>
    </dgm:pt>
    <dgm:pt modelId="{82650A8C-D238-4F0A-AB0C-B82574103240}" type="parTrans" cxnId="{DC0826F9-448A-412F-8D79-DD1E628076D1}">
      <dgm:prSet/>
      <dgm:spPr/>
      <dgm:t>
        <a:bodyPr/>
        <a:lstStyle/>
        <a:p>
          <a:endParaRPr lang="en-US"/>
        </a:p>
      </dgm:t>
    </dgm:pt>
    <dgm:pt modelId="{FA12ACC3-BA1B-4644-8551-3D14C340259F}" type="sibTrans" cxnId="{DC0826F9-448A-412F-8D79-DD1E628076D1}">
      <dgm:prSet/>
      <dgm:spPr/>
      <dgm:t>
        <a:bodyPr/>
        <a:lstStyle/>
        <a:p>
          <a:endParaRPr lang="en-US"/>
        </a:p>
      </dgm:t>
    </dgm:pt>
    <dgm:pt modelId="{DA97A272-7FFA-4E86-98E8-7E333E78654D}" type="pres">
      <dgm:prSet presAssocID="{EC2A93D8-37E2-4617-8EBD-FC58E494CAA1}" presName="hierChild1" presStyleCnt="0">
        <dgm:presLayoutVars>
          <dgm:chPref val="1"/>
          <dgm:dir/>
          <dgm:animOne val="branch"/>
          <dgm:animLvl val="lvl"/>
          <dgm:resizeHandles/>
        </dgm:presLayoutVars>
      </dgm:prSet>
      <dgm:spPr/>
    </dgm:pt>
    <dgm:pt modelId="{E258707C-0DD8-4D1A-9569-CAA03ED47B05}" type="pres">
      <dgm:prSet presAssocID="{7C8909FA-B77A-40AE-B76C-11EAFDBAC6E8}" presName="hierRoot1" presStyleCnt="0"/>
      <dgm:spPr/>
    </dgm:pt>
    <dgm:pt modelId="{79A7A165-77EA-4E48-81C0-D0B25A8E060B}" type="pres">
      <dgm:prSet presAssocID="{7C8909FA-B77A-40AE-B76C-11EAFDBAC6E8}" presName="composite" presStyleCnt="0"/>
      <dgm:spPr/>
    </dgm:pt>
    <dgm:pt modelId="{BB14285C-A965-4BD5-A086-B66126A1F71B}" type="pres">
      <dgm:prSet presAssocID="{7C8909FA-B77A-40AE-B76C-11EAFDBAC6E8}" presName="background" presStyleLbl="node0" presStyleIdx="0" presStyleCnt="2"/>
      <dgm:spPr/>
    </dgm:pt>
    <dgm:pt modelId="{096C800E-D169-464A-AB71-74AF6DEFC698}" type="pres">
      <dgm:prSet presAssocID="{7C8909FA-B77A-40AE-B76C-11EAFDBAC6E8}" presName="text" presStyleLbl="fgAcc0" presStyleIdx="0" presStyleCnt="2">
        <dgm:presLayoutVars>
          <dgm:chPref val="3"/>
        </dgm:presLayoutVars>
      </dgm:prSet>
      <dgm:spPr/>
    </dgm:pt>
    <dgm:pt modelId="{0B2E7B5D-6487-48C3-896F-A8469DB48124}" type="pres">
      <dgm:prSet presAssocID="{7C8909FA-B77A-40AE-B76C-11EAFDBAC6E8}" presName="hierChild2" presStyleCnt="0"/>
      <dgm:spPr/>
    </dgm:pt>
    <dgm:pt modelId="{5DD33B2B-D2A4-4D44-A2AE-1B3CEDB05CB4}" type="pres">
      <dgm:prSet presAssocID="{8DA777A9-AAF1-43BA-BC54-EC476E3F6560}" presName="hierRoot1" presStyleCnt="0"/>
      <dgm:spPr/>
    </dgm:pt>
    <dgm:pt modelId="{47176610-2689-4E14-ACC2-BB6E3E172E93}" type="pres">
      <dgm:prSet presAssocID="{8DA777A9-AAF1-43BA-BC54-EC476E3F6560}" presName="composite" presStyleCnt="0"/>
      <dgm:spPr/>
    </dgm:pt>
    <dgm:pt modelId="{5A45993F-33C7-4067-BBC6-2FAA0865E867}" type="pres">
      <dgm:prSet presAssocID="{8DA777A9-AAF1-43BA-BC54-EC476E3F6560}" presName="background" presStyleLbl="node0" presStyleIdx="1" presStyleCnt="2"/>
      <dgm:spPr/>
    </dgm:pt>
    <dgm:pt modelId="{87C6F9F4-626B-49C1-AF5F-BB945319EE79}" type="pres">
      <dgm:prSet presAssocID="{8DA777A9-AAF1-43BA-BC54-EC476E3F6560}" presName="text" presStyleLbl="fgAcc0" presStyleIdx="1" presStyleCnt="2">
        <dgm:presLayoutVars>
          <dgm:chPref val="3"/>
        </dgm:presLayoutVars>
      </dgm:prSet>
      <dgm:spPr/>
    </dgm:pt>
    <dgm:pt modelId="{13A80D4E-5E66-453D-BA68-A8E1914CBFE4}" type="pres">
      <dgm:prSet presAssocID="{8DA777A9-AAF1-43BA-BC54-EC476E3F6560}" presName="hierChild2" presStyleCnt="0"/>
      <dgm:spPr/>
    </dgm:pt>
  </dgm:ptLst>
  <dgm:cxnLst>
    <dgm:cxn modelId="{04780770-33D1-4423-A054-C7EC9644D782}" type="presOf" srcId="{EC2A93D8-37E2-4617-8EBD-FC58E494CAA1}" destId="{DA97A272-7FFA-4E86-98E8-7E333E78654D}" srcOrd="0" destOrd="0" presId="urn:microsoft.com/office/officeart/2005/8/layout/hierarchy1"/>
    <dgm:cxn modelId="{D9D777BA-3FEF-4E2F-B6CD-E2686C8F1028}" type="presOf" srcId="{7C8909FA-B77A-40AE-B76C-11EAFDBAC6E8}" destId="{096C800E-D169-464A-AB71-74AF6DEFC698}" srcOrd="0" destOrd="0" presId="urn:microsoft.com/office/officeart/2005/8/layout/hierarchy1"/>
    <dgm:cxn modelId="{41D95BCC-1313-4F63-B2A6-CDEC68F2B6D2}" type="presOf" srcId="{8DA777A9-AAF1-43BA-BC54-EC476E3F6560}" destId="{87C6F9F4-626B-49C1-AF5F-BB945319EE79}" srcOrd="0" destOrd="0" presId="urn:microsoft.com/office/officeart/2005/8/layout/hierarchy1"/>
    <dgm:cxn modelId="{AD7C7AF5-0BEF-421D-B9FF-2768574F6857}" srcId="{EC2A93D8-37E2-4617-8EBD-FC58E494CAA1}" destId="{7C8909FA-B77A-40AE-B76C-11EAFDBAC6E8}" srcOrd="0" destOrd="0" parTransId="{7EE8BAD7-1F92-489A-A549-AAABF5372CBD}" sibTransId="{0EAC9C6A-B313-49A7-B041-17108156EF03}"/>
    <dgm:cxn modelId="{DC0826F9-448A-412F-8D79-DD1E628076D1}" srcId="{EC2A93D8-37E2-4617-8EBD-FC58E494CAA1}" destId="{8DA777A9-AAF1-43BA-BC54-EC476E3F6560}" srcOrd="1" destOrd="0" parTransId="{82650A8C-D238-4F0A-AB0C-B82574103240}" sibTransId="{FA12ACC3-BA1B-4644-8551-3D14C340259F}"/>
    <dgm:cxn modelId="{F7906FFD-11A4-41AB-A76A-8E410A4427E8}" type="presParOf" srcId="{DA97A272-7FFA-4E86-98E8-7E333E78654D}" destId="{E258707C-0DD8-4D1A-9569-CAA03ED47B05}" srcOrd="0" destOrd="0" presId="urn:microsoft.com/office/officeart/2005/8/layout/hierarchy1"/>
    <dgm:cxn modelId="{8CCA68BC-F632-453E-817A-63826E13E6EB}" type="presParOf" srcId="{E258707C-0DD8-4D1A-9569-CAA03ED47B05}" destId="{79A7A165-77EA-4E48-81C0-D0B25A8E060B}" srcOrd="0" destOrd="0" presId="urn:microsoft.com/office/officeart/2005/8/layout/hierarchy1"/>
    <dgm:cxn modelId="{40320C70-1C71-4825-9830-629BBA61F5A8}" type="presParOf" srcId="{79A7A165-77EA-4E48-81C0-D0B25A8E060B}" destId="{BB14285C-A965-4BD5-A086-B66126A1F71B}" srcOrd="0" destOrd="0" presId="urn:microsoft.com/office/officeart/2005/8/layout/hierarchy1"/>
    <dgm:cxn modelId="{6211F7D4-116A-45A2-82C5-73DB02D9DE6E}" type="presParOf" srcId="{79A7A165-77EA-4E48-81C0-D0B25A8E060B}" destId="{096C800E-D169-464A-AB71-74AF6DEFC698}" srcOrd="1" destOrd="0" presId="urn:microsoft.com/office/officeart/2005/8/layout/hierarchy1"/>
    <dgm:cxn modelId="{FBB50EF1-32C0-41AE-B1B8-885B5DD70EFE}" type="presParOf" srcId="{E258707C-0DD8-4D1A-9569-CAA03ED47B05}" destId="{0B2E7B5D-6487-48C3-896F-A8469DB48124}" srcOrd="1" destOrd="0" presId="urn:microsoft.com/office/officeart/2005/8/layout/hierarchy1"/>
    <dgm:cxn modelId="{BCDA219B-E7D6-4671-94E9-E2EB9AEE4AC3}" type="presParOf" srcId="{DA97A272-7FFA-4E86-98E8-7E333E78654D}" destId="{5DD33B2B-D2A4-4D44-A2AE-1B3CEDB05CB4}" srcOrd="1" destOrd="0" presId="urn:microsoft.com/office/officeart/2005/8/layout/hierarchy1"/>
    <dgm:cxn modelId="{F4395BB6-E6F8-4419-818F-0DF1F8DB1D5C}" type="presParOf" srcId="{5DD33B2B-D2A4-4D44-A2AE-1B3CEDB05CB4}" destId="{47176610-2689-4E14-ACC2-BB6E3E172E93}" srcOrd="0" destOrd="0" presId="urn:microsoft.com/office/officeart/2005/8/layout/hierarchy1"/>
    <dgm:cxn modelId="{0D307534-711B-4154-999F-C76D6D6E5EE0}" type="presParOf" srcId="{47176610-2689-4E14-ACC2-BB6E3E172E93}" destId="{5A45993F-33C7-4067-BBC6-2FAA0865E867}" srcOrd="0" destOrd="0" presId="urn:microsoft.com/office/officeart/2005/8/layout/hierarchy1"/>
    <dgm:cxn modelId="{E0DEC03A-C098-4A7D-AA63-A4A7FFFC515C}" type="presParOf" srcId="{47176610-2689-4E14-ACC2-BB6E3E172E93}" destId="{87C6F9F4-626B-49C1-AF5F-BB945319EE79}" srcOrd="1" destOrd="0" presId="urn:microsoft.com/office/officeart/2005/8/layout/hierarchy1"/>
    <dgm:cxn modelId="{E844C0B1-D996-4FD3-9667-1A1B3401E01D}" type="presParOf" srcId="{5DD33B2B-D2A4-4D44-A2AE-1B3CEDB05CB4}" destId="{13A80D4E-5E66-453D-BA68-A8E1914CBFE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B0582C-D05D-4B0F-8A0D-6F4F47731766}"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356E128C-33E2-4EA6-8217-9162C7E180CB}">
      <dgm:prSet/>
      <dgm:spPr/>
      <dgm:t>
        <a:bodyPr/>
        <a:lstStyle/>
        <a:p>
          <a:pPr>
            <a:defRPr cap="all"/>
          </a:pPr>
          <a:r>
            <a:rPr lang="da-DK"/>
            <a:t>Lige nu har vi 2 mach</a:t>
          </a:r>
          <a:endParaRPr lang="en-US"/>
        </a:p>
      </dgm:t>
    </dgm:pt>
    <dgm:pt modelId="{3A5ED9BE-8CDF-4B3E-B010-896F3B12DA06}" type="parTrans" cxnId="{D3B8C947-685F-4266-9B0E-38A6CAFC1D4E}">
      <dgm:prSet/>
      <dgm:spPr/>
      <dgm:t>
        <a:bodyPr/>
        <a:lstStyle/>
        <a:p>
          <a:endParaRPr lang="en-US"/>
        </a:p>
      </dgm:t>
    </dgm:pt>
    <dgm:pt modelId="{3F146263-FF20-4A1D-B5C8-0EEF23EFFBFA}" type="sibTrans" cxnId="{D3B8C947-685F-4266-9B0E-38A6CAFC1D4E}">
      <dgm:prSet/>
      <dgm:spPr/>
      <dgm:t>
        <a:bodyPr/>
        <a:lstStyle/>
        <a:p>
          <a:endParaRPr lang="en-US"/>
        </a:p>
      </dgm:t>
    </dgm:pt>
    <dgm:pt modelId="{DC2349BE-56C5-439E-AE96-FA78F733218C}">
      <dgm:prSet/>
      <dgm:spPr/>
      <dgm:t>
        <a:bodyPr/>
        <a:lstStyle/>
        <a:p>
          <a:pPr>
            <a:defRPr cap="all"/>
          </a:pPr>
          <a:r>
            <a:rPr lang="da-DK" dirty="0"/>
            <a:t>og 5 frivillige </a:t>
          </a:r>
          <a:endParaRPr lang="en-US" dirty="0"/>
        </a:p>
      </dgm:t>
    </dgm:pt>
    <dgm:pt modelId="{73FB67EF-AC2B-4268-B0EA-75C9A2C805A1}" type="parTrans" cxnId="{3DF11E36-2720-409F-9CC6-3D7BA27568AC}">
      <dgm:prSet/>
      <dgm:spPr/>
      <dgm:t>
        <a:bodyPr/>
        <a:lstStyle/>
        <a:p>
          <a:endParaRPr lang="en-US"/>
        </a:p>
      </dgm:t>
    </dgm:pt>
    <dgm:pt modelId="{8B51933D-188D-4D2C-97F5-53754DE75470}" type="sibTrans" cxnId="{3DF11E36-2720-409F-9CC6-3D7BA27568AC}">
      <dgm:prSet/>
      <dgm:spPr/>
      <dgm:t>
        <a:bodyPr/>
        <a:lstStyle/>
        <a:p>
          <a:endParaRPr lang="en-US"/>
        </a:p>
      </dgm:t>
    </dgm:pt>
    <dgm:pt modelId="{A743E44B-9E80-45B9-B4E8-F21B22692390}" type="pres">
      <dgm:prSet presAssocID="{AAB0582C-D05D-4B0F-8A0D-6F4F47731766}" presName="root" presStyleCnt="0">
        <dgm:presLayoutVars>
          <dgm:dir/>
          <dgm:resizeHandles val="exact"/>
        </dgm:presLayoutVars>
      </dgm:prSet>
      <dgm:spPr/>
    </dgm:pt>
    <dgm:pt modelId="{AD332650-3077-4504-83A2-9F8C4FDC6265}" type="pres">
      <dgm:prSet presAssocID="{356E128C-33E2-4EA6-8217-9162C7E180CB}" presName="compNode" presStyleCnt="0"/>
      <dgm:spPr/>
    </dgm:pt>
    <dgm:pt modelId="{7020489B-791D-49D8-AA33-A7B47591B5BA}" type="pres">
      <dgm:prSet presAssocID="{356E128C-33E2-4EA6-8217-9162C7E180CB}" presName="iconBgRect" presStyleLbl="bgShp" presStyleIdx="0" presStyleCnt="2"/>
      <dgm:spPr/>
    </dgm:pt>
    <dgm:pt modelId="{9CCBE8A1-9251-4857-A220-954B314EB148}" type="pres">
      <dgm:prSet presAssocID="{356E128C-33E2-4EA6-8217-9162C7E180C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fkrydsning"/>
        </a:ext>
      </dgm:extLst>
    </dgm:pt>
    <dgm:pt modelId="{2449C2C1-3361-42EC-B6D2-58DAEEF31EE5}" type="pres">
      <dgm:prSet presAssocID="{356E128C-33E2-4EA6-8217-9162C7E180CB}" presName="spaceRect" presStyleCnt="0"/>
      <dgm:spPr/>
    </dgm:pt>
    <dgm:pt modelId="{3895D8F0-DE0B-469C-A1C2-1A987290D1B6}" type="pres">
      <dgm:prSet presAssocID="{356E128C-33E2-4EA6-8217-9162C7E180CB}" presName="textRect" presStyleLbl="revTx" presStyleIdx="0" presStyleCnt="2">
        <dgm:presLayoutVars>
          <dgm:chMax val="1"/>
          <dgm:chPref val="1"/>
        </dgm:presLayoutVars>
      </dgm:prSet>
      <dgm:spPr/>
    </dgm:pt>
    <dgm:pt modelId="{DF1AA327-B389-435A-A159-02C2764D9F45}" type="pres">
      <dgm:prSet presAssocID="{3F146263-FF20-4A1D-B5C8-0EEF23EFFBFA}" presName="sibTrans" presStyleCnt="0"/>
      <dgm:spPr/>
    </dgm:pt>
    <dgm:pt modelId="{1D9CACA2-7930-4AF5-A2DC-F6E5DBE52429}" type="pres">
      <dgm:prSet presAssocID="{DC2349BE-56C5-439E-AE96-FA78F733218C}" presName="compNode" presStyleCnt="0"/>
      <dgm:spPr/>
    </dgm:pt>
    <dgm:pt modelId="{12B63CDE-9B7B-40A7-A880-37316DF8530E}" type="pres">
      <dgm:prSet presAssocID="{DC2349BE-56C5-439E-AE96-FA78F733218C}" presName="iconBgRect" presStyleLbl="bgShp" presStyleIdx="1" presStyleCnt="2"/>
      <dgm:spPr/>
    </dgm:pt>
    <dgm:pt modelId="{B088CFD8-9030-4075-8F87-22A38E612FFD}" type="pres">
      <dgm:prSet presAssocID="{DC2349BE-56C5-439E-AE96-FA78F733218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uppe"/>
        </a:ext>
      </dgm:extLst>
    </dgm:pt>
    <dgm:pt modelId="{245E60F9-AB4F-43F1-9A39-6584E1DD11A1}" type="pres">
      <dgm:prSet presAssocID="{DC2349BE-56C5-439E-AE96-FA78F733218C}" presName="spaceRect" presStyleCnt="0"/>
      <dgm:spPr/>
    </dgm:pt>
    <dgm:pt modelId="{C0EB82D0-A824-45DE-9A62-EF31C75ADABF}" type="pres">
      <dgm:prSet presAssocID="{DC2349BE-56C5-439E-AE96-FA78F733218C}" presName="textRect" presStyleLbl="revTx" presStyleIdx="1" presStyleCnt="2">
        <dgm:presLayoutVars>
          <dgm:chMax val="1"/>
          <dgm:chPref val="1"/>
        </dgm:presLayoutVars>
      </dgm:prSet>
      <dgm:spPr/>
    </dgm:pt>
  </dgm:ptLst>
  <dgm:cxnLst>
    <dgm:cxn modelId="{DA76E50C-42FC-488E-8129-9733BE3B65C9}" type="presOf" srcId="{DC2349BE-56C5-439E-AE96-FA78F733218C}" destId="{C0EB82D0-A824-45DE-9A62-EF31C75ADABF}" srcOrd="0" destOrd="0" presId="urn:microsoft.com/office/officeart/2018/5/layout/IconCircleLabelList"/>
    <dgm:cxn modelId="{3DF11E36-2720-409F-9CC6-3D7BA27568AC}" srcId="{AAB0582C-D05D-4B0F-8A0D-6F4F47731766}" destId="{DC2349BE-56C5-439E-AE96-FA78F733218C}" srcOrd="1" destOrd="0" parTransId="{73FB67EF-AC2B-4268-B0EA-75C9A2C805A1}" sibTransId="{8B51933D-188D-4D2C-97F5-53754DE75470}"/>
    <dgm:cxn modelId="{D3B8C947-685F-4266-9B0E-38A6CAFC1D4E}" srcId="{AAB0582C-D05D-4B0F-8A0D-6F4F47731766}" destId="{356E128C-33E2-4EA6-8217-9162C7E180CB}" srcOrd="0" destOrd="0" parTransId="{3A5ED9BE-8CDF-4B3E-B010-896F3B12DA06}" sibTransId="{3F146263-FF20-4A1D-B5C8-0EEF23EFFBFA}"/>
    <dgm:cxn modelId="{885853BC-AC43-43F4-AC70-28573D4B741B}" type="presOf" srcId="{AAB0582C-D05D-4B0F-8A0D-6F4F47731766}" destId="{A743E44B-9E80-45B9-B4E8-F21B22692390}" srcOrd="0" destOrd="0" presId="urn:microsoft.com/office/officeart/2018/5/layout/IconCircleLabelList"/>
    <dgm:cxn modelId="{5C58C9C8-472C-4376-A22E-4D0C907916D9}" type="presOf" srcId="{356E128C-33E2-4EA6-8217-9162C7E180CB}" destId="{3895D8F0-DE0B-469C-A1C2-1A987290D1B6}" srcOrd="0" destOrd="0" presId="urn:microsoft.com/office/officeart/2018/5/layout/IconCircleLabelList"/>
    <dgm:cxn modelId="{7A20DA9A-4F61-405D-857A-D61D7D681D36}" type="presParOf" srcId="{A743E44B-9E80-45B9-B4E8-F21B22692390}" destId="{AD332650-3077-4504-83A2-9F8C4FDC6265}" srcOrd="0" destOrd="0" presId="urn:microsoft.com/office/officeart/2018/5/layout/IconCircleLabelList"/>
    <dgm:cxn modelId="{E4C8F797-33D6-4C10-9F58-F8A74FC0955F}" type="presParOf" srcId="{AD332650-3077-4504-83A2-9F8C4FDC6265}" destId="{7020489B-791D-49D8-AA33-A7B47591B5BA}" srcOrd="0" destOrd="0" presId="urn:microsoft.com/office/officeart/2018/5/layout/IconCircleLabelList"/>
    <dgm:cxn modelId="{0D27B63B-EB5E-41A8-AF34-3345D6EE7B6E}" type="presParOf" srcId="{AD332650-3077-4504-83A2-9F8C4FDC6265}" destId="{9CCBE8A1-9251-4857-A220-954B314EB148}" srcOrd="1" destOrd="0" presId="urn:microsoft.com/office/officeart/2018/5/layout/IconCircleLabelList"/>
    <dgm:cxn modelId="{780242F7-19B1-4456-9AFD-836F84733808}" type="presParOf" srcId="{AD332650-3077-4504-83A2-9F8C4FDC6265}" destId="{2449C2C1-3361-42EC-B6D2-58DAEEF31EE5}" srcOrd="2" destOrd="0" presId="urn:microsoft.com/office/officeart/2018/5/layout/IconCircleLabelList"/>
    <dgm:cxn modelId="{58CAA41F-2D6E-43E8-8BC4-202F7D463394}" type="presParOf" srcId="{AD332650-3077-4504-83A2-9F8C4FDC6265}" destId="{3895D8F0-DE0B-469C-A1C2-1A987290D1B6}" srcOrd="3" destOrd="0" presId="urn:microsoft.com/office/officeart/2018/5/layout/IconCircleLabelList"/>
    <dgm:cxn modelId="{36487A57-6A79-4A9F-B65C-25A04579D65A}" type="presParOf" srcId="{A743E44B-9E80-45B9-B4E8-F21B22692390}" destId="{DF1AA327-B389-435A-A159-02C2764D9F45}" srcOrd="1" destOrd="0" presId="urn:microsoft.com/office/officeart/2018/5/layout/IconCircleLabelList"/>
    <dgm:cxn modelId="{C8EE72A7-0DE9-4B1C-980F-88A0DF21D44E}" type="presParOf" srcId="{A743E44B-9E80-45B9-B4E8-F21B22692390}" destId="{1D9CACA2-7930-4AF5-A2DC-F6E5DBE52429}" srcOrd="2" destOrd="0" presId="urn:microsoft.com/office/officeart/2018/5/layout/IconCircleLabelList"/>
    <dgm:cxn modelId="{5F93A802-A001-4E0F-B78B-EDD9142D9632}" type="presParOf" srcId="{1D9CACA2-7930-4AF5-A2DC-F6E5DBE52429}" destId="{12B63CDE-9B7B-40A7-A880-37316DF8530E}" srcOrd="0" destOrd="0" presId="urn:microsoft.com/office/officeart/2018/5/layout/IconCircleLabelList"/>
    <dgm:cxn modelId="{2AF8AECD-BD3B-4EA9-887E-0C53B46F27C2}" type="presParOf" srcId="{1D9CACA2-7930-4AF5-A2DC-F6E5DBE52429}" destId="{B088CFD8-9030-4075-8F87-22A38E612FFD}" srcOrd="1" destOrd="0" presId="urn:microsoft.com/office/officeart/2018/5/layout/IconCircleLabelList"/>
    <dgm:cxn modelId="{50111C9F-F04F-474F-80DC-29E6E6939B9D}" type="presParOf" srcId="{1D9CACA2-7930-4AF5-A2DC-F6E5DBE52429}" destId="{245E60F9-AB4F-43F1-9A39-6584E1DD11A1}" srcOrd="2" destOrd="0" presId="urn:microsoft.com/office/officeart/2018/5/layout/IconCircleLabelList"/>
    <dgm:cxn modelId="{FA1942B7-CDEF-40A5-8219-AB8E58023D26}" type="presParOf" srcId="{1D9CACA2-7930-4AF5-A2DC-F6E5DBE52429}" destId="{C0EB82D0-A824-45DE-9A62-EF31C75ADABF}"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D54FDC-729B-43CC-8961-CB427FB61840}">
      <dsp:nvSpPr>
        <dsp:cNvPr id="0" name=""/>
        <dsp:cNvSpPr/>
      </dsp:nvSpPr>
      <dsp:spPr>
        <a:xfrm>
          <a:off x="2250914" y="44702"/>
          <a:ext cx="2196000" cy="2196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BE7619-ABAF-444E-8CAD-404DF35EE2A0}">
      <dsp:nvSpPr>
        <dsp:cNvPr id="0" name=""/>
        <dsp:cNvSpPr/>
      </dsp:nvSpPr>
      <dsp:spPr>
        <a:xfrm>
          <a:off x="2718914" y="512702"/>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C481B7-197A-44F5-AA13-2457D28E52A8}">
      <dsp:nvSpPr>
        <dsp:cNvPr id="0" name=""/>
        <dsp:cNvSpPr/>
      </dsp:nvSpPr>
      <dsp:spPr>
        <a:xfrm>
          <a:off x="1548914" y="29247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90000"/>
            </a:lnSpc>
            <a:spcBef>
              <a:spcPct val="0"/>
            </a:spcBef>
            <a:spcAft>
              <a:spcPct val="35000"/>
            </a:spcAft>
            <a:buNone/>
            <a:defRPr cap="all"/>
          </a:pPr>
          <a:r>
            <a:rPr lang="da-DK" sz="2200" kern="1200"/>
            <a:t>hvordan vi fandt frivillige</a:t>
          </a:r>
          <a:endParaRPr lang="en-US" sz="2200" kern="1200"/>
        </a:p>
      </dsp:txBody>
      <dsp:txXfrm>
        <a:off x="1548914" y="2924702"/>
        <a:ext cx="3600000" cy="720000"/>
      </dsp:txXfrm>
    </dsp:sp>
    <dsp:sp modelId="{9CCAE1CC-6094-4657-9A76-13DA13736B03}">
      <dsp:nvSpPr>
        <dsp:cNvPr id="0" name=""/>
        <dsp:cNvSpPr/>
      </dsp:nvSpPr>
      <dsp:spPr>
        <a:xfrm>
          <a:off x="6480914" y="44702"/>
          <a:ext cx="2196000" cy="2196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BA5F96-C0B5-4583-9CEC-D3D7201587B5}">
      <dsp:nvSpPr>
        <dsp:cNvPr id="0" name=""/>
        <dsp:cNvSpPr/>
      </dsp:nvSpPr>
      <dsp:spPr>
        <a:xfrm>
          <a:off x="6948914" y="512702"/>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71BEBE-E8CE-4AC2-911F-4A4C5B8009ED}">
      <dsp:nvSpPr>
        <dsp:cNvPr id="0" name=""/>
        <dsp:cNvSpPr/>
      </dsp:nvSpPr>
      <dsp:spPr>
        <a:xfrm>
          <a:off x="5778914" y="29247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90000"/>
            </a:lnSpc>
            <a:spcBef>
              <a:spcPct val="0"/>
            </a:spcBef>
            <a:spcAft>
              <a:spcPct val="35000"/>
            </a:spcAft>
            <a:buNone/>
            <a:defRPr cap="all"/>
          </a:pPr>
          <a:r>
            <a:rPr lang="da-DK" sz="2200" kern="1200" dirty="0"/>
            <a:t>hvordan vi rekrutterede vi borger i målgruppen</a:t>
          </a:r>
          <a:endParaRPr lang="en-US" sz="2200" kern="1200" dirty="0"/>
        </a:p>
      </dsp:txBody>
      <dsp:txXfrm>
        <a:off x="5778914" y="2924702"/>
        <a:ext cx="36000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14285C-A965-4BD5-A086-B66126A1F71B}">
      <dsp:nvSpPr>
        <dsp:cNvPr id="0" name=""/>
        <dsp:cNvSpPr/>
      </dsp:nvSpPr>
      <dsp:spPr>
        <a:xfrm>
          <a:off x="1333" y="110983"/>
          <a:ext cx="4682211" cy="2973204"/>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6C800E-D169-464A-AB71-74AF6DEFC698}">
      <dsp:nvSpPr>
        <dsp:cNvPr id="0" name=""/>
        <dsp:cNvSpPr/>
      </dsp:nvSpPr>
      <dsp:spPr>
        <a:xfrm>
          <a:off x="521579" y="605216"/>
          <a:ext cx="4682211" cy="2973204"/>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213360" rIns="213360" bIns="213360" numCol="1" spcCol="1270" anchor="ctr" anchorCtr="0">
          <a:noAutofit/>
        </a:bodyPr>
        <a:lstStyle/>
        <a:p>
          <a:pPr marL="0" lvl="0" indent="0" algn="ctr" defTabSz="2489200">
            <a:lnSpc>
              <a:spcPct val="90000"/>
            </a:lnSpc>
            <a:spcBef>
              <a:spcPct val="0"/>
            </a:spcBef>
            <a:spcAft>
              <a:spcPct val="35000"/>
            </a:spcAft>
            <a:buNone/>
          </a:pPr>
          <a:r>
            <a:rPr lang="da-DK" sz="5600" kern="1200"/>
            <a:t>Kom sammen på tur</a:t>
          </a:r>
          <a:endParaRPr lang="en-US" sz="5600" kern="1200"/>
        </a:p>
      </dsp:txBody>
      <dsp:txXfrm>
        <a:off x="608661" y="692298"/>
        <a:ext cx="4508047" cy="2799040"/>
      </dsp:txXfrm>
    </dsp:sp>
    <dsp:sp modelId="{5A45993F-33C7-4067-BBC6-2FAA0865E867}">
      <dsp:nvSpPr>
        <dsp:cNvPr id="0" name=""/>
        <dsp:cNvSpPr/>
      </dsp:nvSpPr>
      <dsp:spPr>
        <a:xfrm>
          <a:off x="5724037" y="110983"/>
          <a:ext cx="4682211" cy="2973204"/>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C6F9F4-626B-49C1-AF5F-BB945319EE79}">
      <dsp:nvSpPr>
        <dsp:cNvPr id="0" name=""/>
        <dsp:cNvSpPr/>
      </dsp:nvSpPr>
      <dsp:spPr>
        <a:xfrm>
          <a:off x="6244283" y="605216"/>
          <a:ext cx="4682211" cy="2973204"/>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213360" rIns="213360" bIns="213360" numCol="1" spcCol="1270" anchor="ctr" anchorCtr="0">
          <a:noAutofit/>
        </a:bodyPr>
        <a:lstStyle/>
        <a:p>
          <a:pPr marL="0" lvl="0" indent="0" algn="ctr" defTabSz="2489200">
            <a:lnSpc>
              <a:spcPct val="90000"/>
            </a:lnSpc>
            <a:spcBef>
              <a:spcPct val="0"/>
            </a:spcBef>
            <a:spcAft>
              <a:spcPct val="35000"/>
            </a:spcAft>
            <a:buNone/>
          </a:pPr>
          <a:r>
            <a:rPr lang="da-DK" sz="5600" kern="1200"/>
            <a:t>klippekort</a:t>
          </a:r>
          <a:endParaRPr lang="en-US" sz="5600" kern="1200"/>
        </a:p>
      </dsp:txBody>
      <dsp:txXfrm>
        <a:off x="6331365" y="692298"/>
        <a:ext cx="4508047" cy="27990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20489B-791D-49D8-AA33-A7B47591B5BA}">
      <dsp:nvSpPr>
        <dsp:cNvPr id="0" name=""/>
        <dsp:cNvSpPr/>
      </dsp:nvSpPr>
      <dsp:spPr>
        <a:xfrm>
          <a:off x="2250914" y="44702"/>
          <a:ext cx="2196000" cy="2196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CBE8A1-9251-4857-A220-954B314EB148}">
      <dsp:nvSpPr>
        <dsp:cNvPr id="0" name=""/>
        <dsp:cNvSpPr/>
      </dsp:nvSpPr>
      <dsp:spPr>
        <a:xfrm>
          <a:off x="2718914" y="512702"/>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95D8F0-DE0B-469C-A1C2-1A987290D1B6}">
      <dsp:nvSpPr>
        <dsp:cNvPr id="0" name=""/>
        <dsp:cNvSpPr/>
      </dsp:nvSpPr>
      <dsp:spPr>
        <a:xfrm>
          <a:off x="1548914" y="29247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defRPr cap="all"/>
          </a:pPr>
          <a:r>
            <a:rPr lang="da-DK" sz="2700" kern="1200"/>
            <a:t>Lige nu har vi 2 mach</a:t>
          </a:r>
          <a:endParaRPr lang="en-US" sz="2700" kern="1200"/>
        </a:p>
      </dsp:txBody>
      <dsp:txXfrm>
        <a:off x="1548914" y="2924702"/>
        <a:ext cx="3600000" cy="720000"/>
      </dsp:txXfrm>
    </dsp:sp>
    <dsp:sp modelId="{12B63CDE-9B7B-40A7-A880-37316DF8530E}">
      <dsp:nvSpPr>
        <dsp:cNvPr id="0" name=""/>
        <dsp:cNvSpPr/>
      </dsp:nvSpPr>
      <dsp:spPr>
        <a:xfrm>
          <a:off x="6480914" y="44702"/>
          <a:ext cx="2196000" cy="2196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88CFD8-9030-4075-8F87-22A38E612FFD}">
      <dsp:nvSpPr>
        <dsp:cNvPr id="0" name=""/>
        <dsp:cNvSpPr/>
      </dsp:nvSpPr>
      <dsp:spPr>
        <a:xfrm>
          <a:off x="6948914" y="512702"/>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EB82D0-A824-45DE-9A62-EF31C75ADABF}">
      <dsp:nvSpPr>
        <dsp:cNvPr id="0" name=""/>
        <dsp:cNvSpPr/>
      </dsp:nvSpPr>
      <dsp:spPr>
        <a:xfrm>
          <a:off x="5778914" y="29247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defRPr cap="all"/>
          </a:pPr>
          <a:r>
            <a:rPr lang="da-DK" sz="2700" kern="1200" dirty="0"/>
            <a:t>og 5 frivillige </a:t>
          </a:r>
          <a:endParaRPr lang="en-US" sz="2700" kern="1200" dirty="0"/>
        </a:p>
      </dsp:txBody>
      <dsp:txXfrm>
        <a:off x="5778914" y="2924702"/>
        <a:ext cx="360000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A347B9-4933-DF5C-C618-C9E4DA5687CC}"/>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134E11C4-F9D4-55EE-C579-249E9D3810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25AF3508-E71F-9C94-CCF9-AC5E9E9D6DA1}"/>
              </a:ext>
            </a:extLst>
          </p:cNvPr>
          <p:cNvSpPr>
            <a:spLocks noGrp="1"/>
          </p:cNvSpPr>
          <p:nvPr>
            <p:ph type="dt" sz="half" idx="10"/>
          </p:nvPr>
        </p:nvSpPr>
        <p:spPr/>
        <p:txBody>
          <a:bodyPr/>
          <a:lstStyle/>
          <a:p>
            <a:fld id="{6E7352D8-0A41-4630-9BA4-44D0292B1F83}" type="datetimeFigureOut">
              <a:rPr lang="da-DK" smtClean="0"/>
              <a:t>20-08-2025</a:t>
            </a:fld>
            <a:endParaRPr lang="da-DK"/>
          </a:p>
        </p:txBody>
      </p:sp>
      <p:sp>
        <p:nvSpPr>
          <p:cNvPr id="5" name="Pladsholder til sidefod 4">
            <a:extLst>
              <a:ext uri="{FF2B5EF4-FFF2-40B4-BE49-F238E27FC236}">
                <a16:creationId xmlns:a16="http://schemas.microsoft.com/office/drawing/2014/main" id="{0546F4B4-4587-3C4A-57BC-A77988E7E40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E43ED73-893B-2222-8E91-FDDD2FFB285F}"/>
              </a:ext>
            </a:extLst>
          </p:cNvPr>
          <p:cNvSpPr>
            <a:spLocks noGrp="1"/>
          </p:cNvSpPr>
          <p:nvPr>
            <p:ph type="sldNum" sz="quarter" idx="12"/>
          </p:nvPr>
        </p:nvSpPr>
        <p:spPr/>
        <p:txBody>
          <a:bodyPr/>
          <a:lstStyle/>
          <a:p>
            <a:fld id="{75BFD528-2ABF-47F9-B792-F4FB3A8C3DFD}" type="slidenum">
              <a:rPr lang="da-DK" smtClean="0"/>
              <a:t>‹nr.›</a:t>
            </a:fld>
            <a:endParaRPr lang="da-DK"/>
          </a:p>
        </p:txBody>
      </p:sp>
    </p:spTree>
    <p:extLst>
      <p:ext uri="{BB962C8B-B14F-4D97-AF65-F5344CB8AC3E}">
        <p14:creationId xmlns:p14="http://schemas.microsoft.com/office/powerpoint/2010/main" val="2126286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799BB0-C054-C39B-3AA6-60831E032611}"/>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96408D93-9200-372C-C287-182173900877}"/>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6A589D2-562B-A172-11C1-2C65F4C5D26C}"/>
              </a:ext>
            </a:extLst>
          </p:cNvPr>
          <p:cNvSpPr>
            <a:spLocks noGrp="1"/>
          </p:cNvSpPr>
          <p:nvPr>
            <p:ph type="dt" sz="half" idx="10"/>
          </p:nvPr>
        </p:nvSpPr>
        <p:spPr/>
        <p:txBody>
          <a:bodyPr/>
          <a:lstStyle/>
          <a:p>
            <a:fld id="{6E7352D8-0A41-4630-9BA4-44D0292B1F83}" type="datetimeFigureOut">
              <a:rPr lang="da-DK" smtClean="0"/>
              <a:t>20-08-2025</a:t>
            </a:fld>
            <a:endParaRPr lang="da-DK"/>
          </a:p>
        </p:txBody>
      </p:sp>
      <p:sp>
        <p:nvSpPr>
          <p:cNvPr id="5" name="Pladsholder til sidefod 4">
            <a:extLst>
              <a:ext uri="{FF2B5EF4-FFF2-40B4-BE49-F238E27FC236}">
                <a16:creationId xmlns:a16="http://schemas.microsoft.com/office/drawing/2014/main" id="{6EBA77A6-316C-2D37-9CD8-5EEA385F170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B969B97-CDE0-DF53-0506-69E6A4086BE8}"/>
              </a:ext>
            </a:extLst>
          </p:cNvPr>
          <p:cNvSpPr>
            <a:spLocks noGrp="1"/>
          </p:cNvSpPr>
          <p:nvPr>
            <p:ph type="sldNum" sz="quarter" idx="12"/>
          </p:nvPr>
        </p:nvSpPr>
        <p:spPr/>
        <p:txBody>
          <a:bodyPr/>
          <a:lstStyle/>
          <a:p>
            <a:fld id="{75BFD528-2ABF-47F9-B792-F4FB3A8C3DFD}" type="slidenum">
              <a:rPr lang="da-DK" smtClean="0"/>
              <a:t>‹nr.›</a:t>
            </a:fld>
            <a:endParaRPr lang="da-DK"/>
          </a:p>
        </p:txBody>
      </p:sp>
    </p:spTree>
    <p:extLst>
      <p:ext uri="{BB962C8B-B14F-4D97-AF65-F5344CB8AC3E}">
        <p14:creationId xmlns:p14="http://schemas.microsoft.com/office/powerpoint/2010/main" val="1846390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B1168EC9-9705-77DE-0914-5D4F71EF3567}"/>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9A0D7905-3E3E-A80E-F663-250EF9152013}"/>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229469E-66A0-5389-489E-D0E2EABB5EC2}"/>
              </a:ext>
            </a:extLst>
          </p:cNvPr>
          <p:cNvSpPr>
            <a:spLocks noGrp="1"/>
          </p:cNvSpPr>
          <p:nvPr>
            <p:ph type="dt" sz="half" idx="10"/>
          </p:nvPr>
        </p:nvSpPr>
        <p:spPr/>
        <p:txBody>
          <a:bodyPr/>
          <a:lstStyle/>
          <a:p>
            <a:fld id="{6E7352D8-0A41-4630-9BA4-44D0292B1F83}" type="datetimeFigureOut">
              <a:rPr lang="da-DK" smtClean="0"/>
              <a:t>20-08-2025</a:t>
            </a:fld>
            <a:endParaRPr lang="da-DK"/>
          </a:p>
        </p:txBody>
      </p:sp>
      <p:sp>
        <p:nvSpPr>
          <p:cNvPr id="5" name="Pladsholder til sidefod 4">
            <a:extLst>
              <a:ext uri="{FF2B5EF4-FFF2-40B4-BE49-F238E27FC236}">
                <a16:creationId xmlns:a16="http://schemas.microsoft.com/office/drawing/2014/main" id="{1DBF5732-F847-29D8-C2F4-2F35C8E8D31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A910779-5E77-100E-5DD0-CDB4AE70018F}"/>
              </a:ext>
            </a:extLst>
          </p:cNvPr>
          <p:cNvSpPr>
            <a:spLocks noGrp="1"/>
          </p:cNvSpPr>
          <p:nvPr>
            <p:ph type="sldNum" sz="quarter" idx="12"/>
          </p:nvPr>
        </p:nvSpPr>
        <p:spPr/>
        <p:txBody>
          <a:bodyPr/>
          <a:lstStyle/>
          <a:p>
            <a:fld id="{75BFD528-2ABF-47F9-B792-F4FB3A8C3DFD}" type="slidenum">
              <a:rPr lang="da-DK" smtClean="0"/>
              <a:t>‹nr.›</a:t>
            </a:fld>
            <a:endParaRPr lang="da-DK"/>
          </a:p>
        </p:txBody>
      </p:sp>
    </p:spTree>
    <p:extLst>
      <p:ext uri="{BB962C8B-B14F-4D97-AF65-F5344CB8AC3E}">
        <p14:creationId xmlns:p14="http://schemas.microsoft.com/office/powerpoint/2010/main" val="195202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C63EA9-C021-DD91-597A-8F711B2BD286}"/>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B844A1E1-D769-A04C-EF2A-CDD5D4BF9959}"/>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AA50F19-4A86-9B3C-BC3E-2A7DA639A58A}"/>
              </a:ext>
            </a:extLst>
          </p:cNvPr>
          <p:cNvSpPr>
            <a:spLocks noGrp="1"/>
          </p:cNvSpPr>
          <p:nvPr>
            <p:ph type="dt" sz="half" idx="10"/>
          </p:nvPr>
        </p:nvSpPr>
        <p:spPr/>
        <p:txBody>
          <a:bodyPr/>
          <a:lstStyle/>
          <a:p>
            <a:fld id="{6E7352D8-0A41-4630-9BA4-44D0292B1F83}" type="datetimeFigureOut">
              <a:rPr lang="da-DK" smtClean="0"/>
              <a:t>20-08-2025</a:t>
            </a:fld>
            <a:endParaRPr lang="da-DK"/>
          </a:p>
        </p:txBody>
      </p:sp>
      <p:sp>
        <p:nvSpPr>
          <p:cNvPr id="5" name="Pladsholder til sidefod 4">
            <a:extLst>
              <a:ext uri="{FF2B5EF4-FFF2-40B4-BE49-F238E27FC236}">
                <a16:creationId xmlns:a16="http://schemas.microsoft.com/office/drawing/2014/main" id="{B7F94829-9915-2789-401D-D6C513AD325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1C10FD4-9492-9682-80D5-83CE41005BCB}"/>
              </a:ext>
            </a:extLst>
          </p:cNvPr>
          <p:cNvSpPr>
            <a:spLocks noGrp="1"/>
          </p:cNvSpPr>
          <p:nvPr>
            <p:ph type="sldNum" sz="quarter" idx="12"/>
          </p:nvPr>
        </p:nvSpPr>
        <p:spPr/>
        <p:txBody>
          <a:bodyPr/>
          <a:lstStyle/>
          <a:p>
            <a:fld id="{75BFD528-2ABF-47F9-B792-F4FB3A8C3DFD}" type="slidenum">
              <a:rPr lang="da-DK" smtClean="0"/>
              <a:t>‹nr.›</a:t>
            </a:fld>
            <a:endParaRPr lang="da-DK"/>
          </a:p>
        </p:txBody>
      </p:sp>
    </p:spTree>
    <p:extLst>
      <p:ext uri="{BB962C8B-B14F-4D97-AF65-F5344CB8AC3E}">
        <p14:creationId xmlns:p14="http://schemas.microsoft.com/office/powerpoint/2010/main" val="3928023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88E4D7-B582-A260-5FBD-D941509733C0}"/>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7F317285-55C2-C888-90FE-A23C39383F5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96BF2DDE-7F88-14AA-23A8-5CA5931ADA3F}"/>
              </a:ext>
            </a:extLst>
          </p:cNvPr>
          <p:cNvSpPr>
            <a:spLocks noGrp="1"/>
          </p:cNvSpPr>
          <p:nvPr>
            <p:ph type="dt" sz="half" idx="10"/>
          </p:nvPr>
        </p:nvSpPr>
        <p:spPr/>
        <p:txBody>
          <a:bodyPr/>
          <a:lstStyle/>
          <a:p>
            <a:fld id="{6E7352D8-0A41-4630-9BA4-44D0292B1F83}" type="datetimeFigureOut">
              <a:rPr lang="da-DK" smtClean="0"/>
              <a:t>20-08-2025</a:t>
            </a:fld>
            <a:endParaRPr lang="da-DK"/>
          </a:p>
        </p:txBody>
      </p:sp>
      <p:sp>
        <p:nvSpPr>
          <p:cNvPr id="5" name="Pladsholder til sidefod 4">
            <a:extLst>
              <a:ext uri="{FF2B5EF4-FFF2-40B4-BE49-F238E27FC236}">
                <a16:creationId xmlns:a16="http://schemas.microsoft.com/office/drawing/2014/main" id="{68949222-5B8D-0E7E-154A-DA4A2E50622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CD5DA44-92E9-558A-0925-8B3FA2E375AE}"/>
              </a:ext>
            </a:extLst>
          </p:cNvPr>
          <p:cNvSpPr>
            <a:spLocks noGrp="1"/>
          </p:cNvSpPr>
          <p:nvPr>
            <p:ph type="sldNum" sz="quarter" idx="12"/>
          </p:nvPr>
        </p:nvSpPr>
        <p:spPr/>
        <p:txBody>
          <a:bodyPr/>
          <a:lstStyle/>
          <a:p>
            <a:fld id="{75BFD528-2ABF-47F9-B792-F4FB3A8C3DFD}" type="slidenum">
              <a:rPr lang="da-DK" smtClean="0"/>
              <a:t>‹nr.›</a:t>
            </a:fld>
            <a:endParaRPr lang="da-DK"/>
          </a:p>
        </p:txBody>
      </p:sp>
    </p:spTree>
    <p:extLst>
      <p:ext uri="{BB962C8B-B14F-4D97-AF65-F5344CB8AC3E}">
        <p14:creationId xmlns:p14="http://schemas.microsoft.com/office/powerpoint/2010/main" val="1899990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D10867-7490-621C-BE01-72DC64048DF0}"/>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912B1A7E-D3AB-8FB7-69BB-A27D5FA05F75}"/>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4BEF406D-B7A6-294C-4619-9AA7F501F42F}"/>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727FDEBD-F584-F592-6D0D-53B6D0EF5FD6}"/>
              </a:ext>
            </a:extLst>
          </p:cNvPr>
          <p:cNvSpPr>
            <a:spLocks noGrp="1"/>
          </p:cNvSpPr>
          <p:nvPr>
            <p:ph type="dt" sz="half" idx="10"/>
          </p:nvPr>
        </p:nvSpPr>
        <p:spPr/>
        <p:txBody>
          <a:bodyPr/>
          <a:lstStyle/>
          <a:p>
            <a:fld id="{6E7352D8-0A41-4630-9BA4-44D0292B1F83}" type="datetimeFigureOut">
              <a:rPr lang="da-DK" smtClean="0"/>
              <a:t>20-08-2025</a:t>
            </a:fld>
            <a:endParaRPr lang="da-DK"/>
          </a:p>
        </p:txBody>
      </p:sp>
      <p:sp>
        <p:nvSpPr>
          <p:cNvPr id="6" name="Pladsholder til sidefod 5">
            <a:extLst>
              <a:ext uri="{FF2B5EF4-FFF2-40B4-BE49-F238E27FC236}">
                <a16:creationId xmlns:a16="http://schemas.microsoft.com/office/drawing/2014/main" id="{30AC0B95-9640-37FB-A28A-43454CED031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1CA99B7D-6354-5A51-5BB8-F5022256F770}"/>
              </a:ext>
            </a:extLst>
          </p:cNvPr>
          <p:cNvSpPr>
            <a:spLocks noGrp="1"/>
          </p:cNvSpPr>
          <p:nvPr>
            <p:ph type="sldNum" sz="quarter" idx="12"/>
          </p:nvPr>
        </p:nvSpPr>
        <p:spPr/>
        <p:txBody>
          <a:bodyPr/>
          <a:lstStyle/>
          <a:p>
            <a:fld id="{75BFD528-2ABF-47F9-B792-F4FB3A8C3DFD}" type="slidenum">
              <a:rPr lang="da-DK" smtClean="0"/>
              <a:t>‹nr.›</a:t>
            </a:fld>
            <a:endParaRPr lang="da-DK"/>
          </a:p>
        </p:txBody>
      </p:sp>
    </p:spTree>
    <p:extLst>
      <p:ext uri="{BB962C8B-B14F-4D97-AF65-F5344CB8AC3E}">
        <p14:creationId xmlns:p14="http://schemas.microsoft.com/office/powerpoint/2010/main" val="2427027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0C0EC7-CDD5-7B3F-FD3B-DB5987663BAB}"/>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0525AC7A-31DD-8F97-D500-2FAAE15131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E5EAF551-42B3-A292-1B84-776F9CC02310}"/>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D1F26783-590A-1AA8-233D-B08670524E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09AC02B2-DA3A-BB8C-6392-01AD90CC7E6E}"/>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838A7900-E43A-AAF6-7F9C-B2453E599F05}"/>
              </a:ext>
            </a:extLst>
          </p:cNvPr>
          <p:cNvSpPr>
            <a:spLocks noGrp="1"/>
          </p:cNvSpPr>
          <p:nvPr>
            <p:ph type="dt" sz="half" idx="10"/>
          </p:nvPr>
        </p:nvSpPr>
        <p:spPr/>
        <p:txBody>
          <a:bodyPr/>
          <a:lstStyle/>
          <a:p>
            <a:fld id="{6E7352D8-0A41-4630-9BA4-44D0292B1F83}" type="datetimeFigureOut">
              <a:rPr lang="da-DK" smtClean="0"/>
              <a:t>20-08-2025</a:t>
            </a:fld>
            <a:endParaRPr lang="da-DK"/>
          </a:p>
        </p:txBody>
      </p:sp>
      <p:sp>
        <p:nvSpPr>
          <p:cNvPr id="8" name="Pladsholder til sidefod 7">
            <a:extLst>
              <a:ext uri="{FF2B5EF4-FFF2-40B4-BE49-F238E27FC236}">
                <a16:creationId xmlns:a16="http://schemas.microsoft.com/office/drawing/2014/main" id="{08FD05AF-A730-6389-F6A3-58DFC308280B}"/>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5F5BF596-769A-9C6C-D696-EB55D8885822}"/>
              </a:ext>
            </a:extLst>
          </p:cNvPr>
          <p:cNvSpPr>
            <a:spLocks noGrp="1"/>
          </p:cNvSpPr>
          <p:nvPr>
            <p:ph type="sldNum" sz="quarter" idx="12"/>
          </p:nvPr>
        </p:nvSpPr>
        <p:spPr/>
        <p:txBody>
          <a:bodyPr/>
          <a:lstStyle/>
          <a:p>
            <a:fld id="{75BFD528-2ABF-47F9-B792-F4FB3A8C3DFD}" type="slidenum">
              <a:rPr lang="da-DK" smtClean="0"/>
              <a:t>‹nr.›</a:t>
            </a:fld>
            <a:endParaRPr lang="da-DK"/>
          </a:p>
        </p:txBody>
      </p:sp>
    </p:spTree>
    <p:extLst>
      <p:ext uri="{BB962C8B-B14F-4D97-AF65-F5344CB8AC3E}">
        <p14:creationId xmlns:p14="http://schemas.microsoft.com/office/powerpoint/2010/main" val="4046090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CFF8F4-786D-00B5-67FA-36C079BAB704}"/>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2884FDF3-A128-065A-E783-8AD9B049CBEA}"/>
              </a:ext>
            </a:extLst>
          </p:cNvPr>
          <p:cNvSpPr>
            <a:spLocks noGrp="1"/>
          </p:cNvSpPr>
          <p:nvPr>
            <p:ph type="dt" sz="half" idx="10"/>
          </p:nvPr>
        </p:nvSpPr>
        <p:spPr/>
        <p:txBody>
          <a:bodyPr/>
          <a:lstStyle/>
          <a:p>
            <a:fld id="{6E7352D8-0A41-4630-9BA4-44D0292B1F83}" type="datetimeFigureOut">
              <a:rPr lang="da-DK" smtClean="0"/>
              <a:t>20-08-2025</a:t>
            </a:fld>
            <a:endParaRPr lang="da-DK"/>
          </a:p>
        </p:txBody>
      </p:sp>
      <p:sp>
        <p:nvSpPr>
          <p:cNvPr id="4" name="Pladsholder til sidefod 3">
            <a:extLst>
              <a:ext uri="{FF2B5EF4-FFF2-40B4-BE49-F238E27FC236}">
                <a16:creationId xmlns:a16="http://schemas.microsoft.com/office/drawing/2014/main" id="{3C7447CA-0412-2902-FA66-6D992A6D7903}"/>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72921433-73AD-3050-F5D6-0F4BBC5F4827}"/>
              </a:ext>
            </a:extLst>
          </p:cNvPr>
          <p:cNvSpPr>
            <a:spLocks noGrp="1"/>
          </p:cNvSpPr>
          <p:nvPr>
            <p:ph type="sldNum" sz="quarter" idx="12"/>
          </p:nvPr>
        </p:nvSpPr>
        <p:spPr/>
        <p:txBody>
          <a:bodyPr/>
          <a:lstStyle/>
          <a:p>
            <a:fld id="{75BFD528-2ABF-47F9-B792-F4FB3A8C3DFD}" type="slidenum">
              <a:rPr lang="da-DK" smtClean="0"/>
              <a:t>‹nr.›</a:t>
            </a:fld>
            <a:endParaRPr lang="da-DK"/>
          </a:p>
        </p:txBody>
      </p:sp>
    </p:spTree>
    <p:extLst>
      <p:ext uri="{BB962C8B-B14F-4D97-AF65-F5344CB8AC3E}">
        <p14:creationId xmlns:p14="http://schemas.microsoft.com/office/powerpoint/2010/main" val="268439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CDFB5639-4BC1-EDAB-175A-28FF3B5A3B65}"/>
              </a:ext>
            </a:extLst>
          </p:cNvPr>
          <p:cNvSpPr>
            <a:spLocks noGrp="1"/>
          </p:cNvSpPr>
          <p:nvPr>
            <p:ph type="dt" sz="half" idx="10"/>
          </p:nvPr>
        </p:nvSpPr>
        <p:spPr/>
        <p:txBody>
          <a:bodyPr/>
          <a:lstStyle/>
          <a:p>
            <a:fld id="{6E7352D8-0A41-4630-9BA4-44D0292B1F83}" type="datetimeFigureOut">
              <a:rPr lang="da-DK" smtClean="0"/>
              <a:t>20-08-2025</a:t>
            </a:fld>
            <a:endParaRPr lang="da-DK"/>
          </a:p>
        </p:txBody>
      </p:sp>
      <p:sp>
        <p:nvSpPr>
          <p:cNvPr id="3" name="Pladsholder til sidefod 2">
            <a:extLst>
              <a:ext uri="{FF2B5EF4-FFF2-40B4-BE49-F238E27FC236}">
                <a16:creationId xmlns:a16="http://schemas.microsoft.com/office/drawing/2014/main" id="{DCA7104B-112A-DE35-87DB-ACDFF0700A6C}"/>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425A65AA-6E04-498D-7F76-07AD8705340A}"/>
              </a:ext>
            </a:extLst>
          </p:cNvPr>
          <p:cNvSpPr>
            <a:spLocks noGrp="1"/>
          </p:cNvSpPr>
          <p:nvPr>
            <p:ph type="sldNum" sz="quarter" idx="12"/>
          </p:nvPr>
        </p:nvSpPr>
        <p:spPr/>
        <p:txBody>
          <a:bodyPr/>
          <a:lstStyle/>
          <a:p>
            <a:fld id="{75BFD528-2ABF-47F9-B792-F4FB3A8C3DFD}" type="slidenum">
              <a:rPr lang="da-DK" smtClean="0"/>
              <a:t>‹nr.›</a:t>
            </a:fld>
            <a:endParaRPr lang="da-DK"/>
          </a:p>
        </p:txBody>
      </p:sp>
    </p:spTree>
    <p:extLst>
      <p:ext uri="{BB962C8B-B14F-4D97-AF65-F5344CB8AC3E}">
        <p14:creationId xmlns:p14="http://schemas.microsoft.com/office/powerpoint/2010/main" val="352172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CB6CCE-93A9-9E51-2BB0-655CDBDC3E8F}"/>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01E2D97A-A3F1-0272-77C4-FF0361DBAD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0CDD29AA-0252-5B1D-3E9F-5336F8DEB2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2FD5C487-DE1B-47E6-22F0-F2B546AFC1A7}"/>
              </a:ext>
            </a:extLst>
          </p:cNvPr>
          <p:cNvSpPr>
            <a:spLocks noGrp="1"/>
          </p:cNvSpPr>
          <p:nvPr>
            <p:ph type="dt" sz="half" idx="10"/>
          </p:nvPr>
        </p:nvSpPr>
        <p:spPr/>
        <p:txBody>
          <a:bodyPr/>
          <a:lstStyle/>
          <a:p>
            <a:fld id="{6E7352D8-0A41-4630-9BA4-44D0292B1F83}" type="datetimeFigureOut">
              <a:rPr lang="da-DK" smtClean="0"/>
              <a:t>20-08-2025</a:t>
            </a:fld>
            <a:endParaRPr lang="da-DK"/>
          </a:p>
        </p:txBody>
      </p:sp>
      <p:sp>
        <p:nvSpPr>
          <p:cNvPr id="6" name="Pladsholder til sidefod 5">
            <a:extLst>
              <a:ext uri="{FF2B5EF4-FFF2-40B4-BE49-F238E27FC236}">
                <a16:creationId xmlns:a16="http://schemas.microsoft.com/office/drawing/2014/main" id="{6746AB08-0E75-C2D5-00AE-F73259F12FCE}"/>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1B1826AA-DBC9-08A2-E6B1-8C47D7C75D31}"/>
              </a:ext>
            </a:extLst>
          </p:cNvPr>
          <p:cNvSpPr>
            <a:spLocks noGrp="1"/>
          </p:cNvSpPr>
          <p:nvPr>
            <p:ph type="sldNum" sz="quarter" idx="12"/>
          </p:nvPr>
        </p:nvSpPr>
        <p:spPr/>
        <p:txBody>
          <a:bodyPr/>
          <a:lstStyle/>
          <a:p>
            <a:fld id="{75BFD528-2ABF-47F9-B792-F4FB3A8C3DFD}" type="slidenum">
              <a:rPr lang="da-DK" smtClean="0"/>
              <a:t>‹nr.›</a:t>
            </a:fld>
            <a:endParaRPr lang="da-DK"/>
          </a:p>
        </p:txBody>
      </p:sp>
    </p:spTree>
    <p:extLst>
      <p:ext uri="{BB962C8B-B14F-4D97-AF65-F5344CB8AC3E}">
        <p14:creationId xmlns:p14="http://schemas.microsoft.com/office/powerpoint/2010/main" val="2998561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91859C-55D0-319D-F8FF-3E375EE0DD55}"/>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E68C3162-59F8-EA34-322E-9802DDFAB9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B79CD23D-2E89-0229-8FD1-9564D9C501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CCEF4D32-5E69-9582-0CD4-E85217D7943A}"/>
              </a:ext>
            </a:extLst>
          </p:cNvPr>
          <p:cNvSpPr>
            <a:spLocks noGrp="1"/>
          </p:cNvSpPr>
          <p:nvPr>
            <p:ph type="dt" sz="half" idx="10"/>
          </p:nvPr>
        </p:nvSpPr>
        <p:spPr/>
        <p:txBody>
          <a:bodyPr/>
          <a:lstStyle/>
          <a:p>
            <a:fld id="{6E7352D8-0A41-4630-9BA4-44D0292B1F83}" type="datetimeFigureOut">
              <a:rPr lang="da-DK" smtClean="0"/>
              <a:t>20-08-2025</a:t>
            </a:fld>
            <a:endParaRPr lang="da-DK"/>
          </a:p>
        </p:txBody>
      </p:sp>
      <p:sp>
        <p:nvSpPr>
          <p:cNvPr id="6" name="Pladsholder til sidefod 5">
            <a:extLst>
              <a:ext uri="{FF2B5EF4-FFF2-40B4-BE49-F238E27FC236}">
                <a16:creationId xmlns:a16="http://schemas.microsoft.com/office/drawing/2014/main" id="{7F8D659A-0E94-21CB-9994-2346D17ECCB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698E5AB-1EAE-10D6-588D-9639DFED14BC}"/>
              </a:ext>
            </a:extLst>
          </p:cNvPr>
          <p:cNvSpPr>
            <a:spLocks noGrp="1"/>
          </p:cNvSpPr>
          <p:nvPr>
            <p:ph type="sldNum" sz="quarter" idx="12"/>
          </p:nvPr>
        </p:nvSpPr>
        <p:spPr/>
        <p:txBody>
          <a:bodyPr/>
          <a:lstStyle/>
          <a:p>
            <a:fld id="{75BFD528-2ABF-47F9-B792-F4FB3A8C3DFD}" type="slidenum">
              <a:rPr lang="da-DK" smtClean="0"/>
              <a:t>‹nr.›</a:t>
            </a:fld>
            <a:endParaRPr lang="da-DK"/>
          </a:p>
        </p:txBody>
      </p:sp>
    </p:spTree>
    <p:extLst>
      <p:ext uri="{BB962C8B-B14F-4D97-AF65-F5344CB8AC3E}">
        <p14:creationId xmlns:p14="http://schemas.microsoft.com/office/powerpoint/2010/main" val="1326874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34A4714C-0C72-E964-7368-6A620C844F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FF3FC333-8941-19B1-7AA7-F5E662F2E8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170F032-103B-37D4-4842-B4B17A6CA3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E7352D8-0A41-4630-9BA4-44D0292B1F83}" type="datetimeFigureOut">
              <a:rPr lang="da-DK" smtClean="0"/>
              <a:t>20-08-2025</a:t>
            </a:fld>
            <a:endParaRPr lang="da-DK"/>
          </a:p>
        </p:txBody>
      </p:sp>
      <p:sp>
        <p:nvSpPr>
          <p:cNvPr id="5" name="Pladsholder til sidefod 4">
            <a:extLst>
              <a:ext uri="{FF2B5EF4-FFF2-40B4-BE49-F238E27FC236}">
                <a16:creationId xmlns:a16="http://schemas.microsoft.com/office/drawing/2014/main" id="{1495A72D-C3E0-3067-8751-41A0DEE37D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E7117341-14D6-084C-6AA7-BB0F43C664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5BFD528-2ABF-47F9-B792-F4FB3A8C3DFD}" type="slidenum">
              <a:rPr lang="da-DK" smtClean="0"/>
              <a:t>‹nr.›</a:t>
            </a:fld>
            <a:endParaRPr lang="da-DK"/>
          </a:p>
        </p:txBody>
      </p:sp>
    </p:spTree>
    <p:extLst>
      <p:ext uri="{BB962C8B-B14F-4D97-AF65-F5344CB8AC3E}">
        <p14:creationId xmlns:p14="http://schemas.microsoft.com/office/powerpoint/2010/main" val="3883998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el 1">
            <a:extLst>
              <a:ext uri="{FF2B5EF4-FFF2-40B4-BE49-F238E27FC236}">
                <a16:creationId xmlns:a16="http://schemas.microsoft.com/office/drawing/2014/main" id="{69F52C98-37FA-D9AA-DF82-2D2099709001}"/>
              </a:ext>
            </a:extLst>
          </p:cNvPr>
          <p:cNvSpPr>
            <a:spLocks noGrp="1"/>
          </p:cNvSpPr>
          <p:nvPr>
            <p:ph type="ctrTitle"/>
          </p:nvPr>
        </p:nvSpPr>
        <p:spPr>
          <a:xfrm>
            <a:off x="1314824" y="735106"/>
            <a:ext cx="10053763" cy="2928470"/>
          </a:xfrm>
        </p:spPr>
        <p:txBody>
          <a:bodyPr anchor="b">
            <a:normAutofit/>
          </a:bodyPr>
          <a:lstStyle/>
          <a:p>
            <a:pPr algn="l"/>
            <a:r>
              <a:rPr lang="da-DK" sz="4800" b="1" dirty="0">
                <a:solidFill>
                  <a:srgbClr val="FFFFFF"/>
                </a:solidFill>
              </a:rPr>
              <a:t>Kom sammen på tur</a:t>
            </a:r>
            <a:br>
              <a:rPr lang="da-DK" sz="4800" dirty="0">
                <a:solidFill>
                  <a:srgbClr val="FFFFFF"/>
                </a:solidFill>
              </a:rPr>
            </a:br>
            <a:r>
              <a:rPr lang="da-DK" sz="4800" dirty="0">
                <a:solidFill>
                  <a:srgbClr val="FFFFFF"/>
                </a:solidFill>
              </a:rPr>
              <a:t>et samarbejde mellem</a:t>
            </a:r>
            <a:br>
              <a:rPr lang="da-DK" sz="4800" dirty="0">
                <a:solidFill>
                  <a:srgbClr val="FFFFFF"/>
                </a:solidFill>
              </a:rPr>
            </a:br>
            <a:r>
              <a:rPr lang="da-DK" sz="4800" dirty="0">
                <a:solidFill>
                  <a:srgbClr val="FFFFFF"/>
                </a:solidFill>
              </a:rPr>
              <a:t>Ældre Sagen Greve og Greve kommune.</a:t>
            </a:r>
          </a:p>
        </p:txBody>
      </p:sp>
      <p:sp>
        <p:nvSpPr>
          <p:cNvPr id="3" name="Undertitel 2">
            <a:extLst>
              <a:ext uri="{FF2B5EF4-FFF2-40B4-BE49-F238E27FC236}">
                <a16:creationId xmlns:a16="http://schemas.microsoft.com/office/drawing/2014/main" id="{401D8D9A-2B04-3AA9-FFB5-EE405C001488}"/>
              </a:ext>
            </a:extLst>
          </p:cNvPr>
          <p:cNvSpPr>
            <a:spLocks noGrp="1"/>
          </p:cNvSpPr>
          <p:nvPr>
            <p:ph type="subTitle" idx="1"/>
          </p:nvPr>
        </p:nvSpPr>
        <p:spPr>
          <a:xfrm>
            <a:off x="1350682" y="5508170"/>
            <a:ext cx="10005951" cy="820911"/>
          </a:xfrm>
        </p:spPr>
        <p:txBody>
          <a:bodyPr anchor="ctr">
            <a:normAutofit/>
          </a:bodyPr>
          <a:lstStyle/>
          <a:p>
            <a:pPr algn="r"/>
            <a:r>
              <a:rPr lang="da-DK" dirty="0"/>
              <a:t>Demenskoordinator Signe Perrier</a:t>
            </a:r>
          </a:p>
        </p:txBody>
      </p:sp>
    </p:spTree>
    <p:extLst>
      <p:ext uri="{BB962C8B-B14F-4D97-AF65-F5344CB8AC3E}">
        <p14:creationId xmlns:p14="http://schemas.microsoft.com/office/powerpoint/2010/main" val="650747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BF60C1E-B8D5-60EB-D605-FE34FB43EE9C}"/>
              </a:ext>
            </a:extLst>
          </p:cNvPr>
          <p:cNvSpPr>
            <a:spLocks noGrp="1"/>
          </p:cNvSpPr>
          <p:nvPr>
            <p:ph type="title"/>
          </p:nvPr>
        </p:nvSpPr>
        <p:spPr>
          <a:xfrm>
            <a:off x="1371599" y="294538"/>
            <a:ext cx="9895951" cy="1033669"/>
          </a:xfrm>
        </p:spPr>
        <p:txBody>
          <a:bodyPr>
            <a:normAutofit/>
          </a:bodyPr>
          <a:lstStyle/>
          <a:p>
            <a:r>
              <a:rPr lang="da-DK" sz="4000">
                <a:solidFill>
                  <a:srgbClr val="FFFFFF"/>
                </a:solidFill>
              </a:rPr>
              <a:t>Udfordringer med at rekruttere deltager</a:t>
            </a:r>
          </a:p>
        </p:txBody>
      </p:sp>
      <p:sp>
        <p:nvSpPr>
          <p:cNvPr id="3" name="Pladsholder til indhold 2">
            <a:extLst>
              <a:ext uri="{FF2B5EF4-FFF2-40B4-BE49-F238E27FC236}">
                <a16:creationId xmlns:a16="http://schemas.microsoft.com/office/drawing/2014/main" id="{35167A66-3C96-8767-9998-FA4C2667ADD3}"/>
              </a:ext>
            </a:extLst>
          </p:cNvPr>
          <p:cNvSpPr>
            <a:spLocks noGrp="1"/>
          </p:cNvSpPr>
          <p:nvPr>
            <p:ph idx="1"/>
          </p:nvPr>
        </p:nvSpPr>
        <p:spPr>
          <a:xfrm>
            <a:off x="1371599" y="2318197"/>
            <a:ext cx="9724031" cy="3683358"/>
          </a:xfrm>
        </p:spPr>
        <p:txBody>
          <a:bodyPr anchor="ctr">
            <a:normAutofit/>
          </a:bodyPr>
          <a:lstStyle/>
          <a:p>
            <a:r>
              <a:rPr lang="da-DK" sz="2000" dirty="0"/>
              <a:t>Vi har ofte ikke kontakt med borger som endnu ikke er udredt eller som har let demens.</a:t>
            </a:r>
          </a:p>
          <a:p>
            <a:endParaRPr lang="da-DK" sz="2000" dirty="0"/>
          </a:p>
          <a:p>
            <a:r>
              <a:rPr lang="da-DK" sz="2000" dirty="0"/>
              <a:t>Mange i vores målgruppe, har ringe eller ingen sygdomsindsigt og ønsker ikke støtte til at komme ud, da de ikke selv oplever noget problem.</a:t>
            </a:r>
          </a:p>
          <a:p>
            <a:endParaRPr lang="da-DK" sz="2000" dirty="0"/>
          </a:p>
          <a:p>
            <a:r>
              <a:rPr lang="da-DK" sz="2000" dirty="0"/>
              <a:t>Dem vi har haft i gennem projektet har alle kun ønsket gåtur? Hvorfor ?</a:t>
            </a:r>
          </a:p>
        </p:txBody>
      </p:sp>
    </p:spTree>
    <p:extLst>
      <p:ext uri="{BB962C8B-B14F-4D97-AF65-F5344CB8AC3E}">
        <p14:creationId xmlns:p14="http://schemas.microsoft.com/office/powerpoint/2010/main" val="3860179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C6DA4A3-6E3A-2F3C-9B6D-535F2CEDD042}"/>
              </a:ext>
            </a:extLst>
          </p:cNvPr>
          <p:cNvSpPr>
            <a:spLocks noGrp="1"/>
          </p:cNvSpPr>
          <p:nvPr>
            <p:ph type="title"/>
          </p:nvPr>
        </p:nvSpPr>
        <p:spPr>
          <a:xfrm>
            <a:off x="1383564" y="348865"/>
            <a:ext cx="9718111" cy="1576446"/>
          </a:xfrm>
        </p:spPr>
        <p:txBody>
          <a:bodyPr anchor="ctr">
            <a:normAutofit/>
          </a:bodyPr>
          <a:lstStyle/>
          <a:p>
            <a:r>
              <a:rPr lang="da-DK" sz="4000">
                <a:solidFill>
                  <a:srgbClr val="FFFFFF"/>
                </a:solidFill>
              </a:rPr>
              <a:t>produktet blev til 2 pjecer</a:t>
            </a:r>
          </a:p>
        </p:txBody>
      </p:sp>
      <p:graphicFrame>
        <p:nvGraphicFramePr>
          <p:cNvPr id="5" name="Pladsholder til indhold 2">
            <a:extLst>
              <a:ext uri="{FF2B5EF4-FFF2-40B4-BE49-F238E27FC236}">
                <a16:creationId xmlns:a16="http://schemas.microsoft.com/office/drawing/2014/main" id="{44C029C8-7A12-B831-9C54-1CA856DB5E9A}"/>
              </a:ext>
            </a:extLst>
          </p:cNvPr>
          <p:cNvGraphicFramePr>
            <a:graphicFrameLocks noGrp="1"/>
          </p:cNvGraphicFramePr>
          <p:nvPr>
            <p:ph idx="1"/>
            <p:extLst>
              <p:ext uri="{D42A27DB-BD31-4B8C-83A1-F6EECF244321}">
                <p14:modId xmlns:p14="http://schemas.microsoft.com/office/powerpoint/2010/main" val="836153938"/>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0746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942C324-B2D1-F3C5-5F6D-665557010882}"/>
              </a:ext>
            </a:extLst>
          </p:cNvPr>
          <p:cNvSpPr>
            <a:spLocks noGrp="1"/>
          </p:cNvSpPr>
          <p:nvPr>
            <p:ph type="title"/>
          </p:nvPr>
        </p:nvSpPr>
        <p:spPr>
          <a:xfrm>
            <a:off x="1371599" y="294538"/>
            <a:ext cx="9895951" cy="1033669"/>
          </a:xfrm>
        </p:spPr>
        <p:txBody>
          <a:bodyPr>
            <a:normAutofit/>
          </a:bodyPr>
          <a:lstStyle/>
          <a:p>
            <a:r>
              <a:rPr lang="da-DK" sz="3400">
                <a:solidFill>
                  <a:srgbClr val="FFFFFF"/>
                </a:solidFill>
              </a:rPr>
              <a:t>Hvad der er gjort for at finde frivillige og klæde dem på til opgaven</a:t>
            </a:r>
          </a:p>
        </p:txBody>
      </p:sp>
      <p:sp>
        <p:nvSpPr>
          <p:cNvPr id="3" name="Pladsholder til indhold 2">
            <a:extLst>
              <a:ext uri="{FF2B5EF4-FFF2-40B4-BE49-F238E27FC236}">
                <a16:creationId xmlns:a16="http://schemas.microsoft.com/office/drawing/2014/main" id="{D584D787-45B2-409F-F632-FABE848A3B6B}"/>
              </a:ext>
            </a:extLst>
          </p:cNvPr>
          <p:cNvSpPr>
            <a:spLocks noGrp="1"/>
          </p:cNvSpPr>
          <p:nvPr>
            <p:ph idx="1"/>
          </p:nvPr>
        </p:nvSpPr>
        <p:spPr>
          <a:xfrm>
            <a:off x="1371599" y="2318197"/>
            <a:ext cx="9724031" cy="3683358"/>
          </a:xfrm>
        </p:spPr>
        <p:txBody>
          <a:bodyPr anchor="ctr">
            <a:normAutofit/>
          </a:bodyPr>
          <a:lstStyle/>
          <a:p>
            <a:endParaRPr lang="da-DK" sz="2000" dirty="0"/>
          </a:p>
          <a:p>
            <a:r>
              <a:rPr lang="da-DK" sz="2400" dirty="0"/>
              <a:t>Ældresagen har fundet de frivillige i egne rækker.</a:t>
            </a:r>
          </a:p>
          <a:p>
            <a:r>
              <a:rPr lang="da-DK" sz="2400" dirty="0"/>
              <a:t>2 dags undervisning i både demenssygdomme og hvordan man kommunikere med borger med en demenssygdom</a:t>
            </a:r>
          </a:p>
          <a:p>
            <a:r>
              <a:rPr lang="da-DK" sz="2400" dirty="0"/>
              <a:t>kaffemøder</a:t>
            </a:r>
          </a:p>
          <a:p>
            <a:endParaRPr lang="da-DK" sz="2000" dirty="0"/>
          </a:p>
          <a:p>
            <a:endParaRPr lang="da-DK" sz="2000" dirty="0"/>
          </a:p>
        </p:txBody>
      </p:sp>
    </p:spTree>
    <p:extLst>
      <p:ext uri="{BB962C8B-B14F-4D97-AF65-F5344CB8AC3E}">
        <p14:creationId xmlns:p14="http://schemas.microsoft.com/office/powerpoint/2010/main" val="2317269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E14E46F-6830-47F4-8181-171DE1A202ED}"/>
              </a:ext>
            </a:extLst>
          </p:cNvPr>
          <p:cNvSpPr>
            <a:spLocks noGrp="1"/>
          </p:cNvSpPr>
          <p:nvPr>
            <p:ph type="title"/>
          </p:nvPr>
        </p:nvSpPr>
        <p:spPr>
          <a:xfrm>
            <a:off x="1371599" y="294538"/>
            <a:ext cx="9895951" cy="1033669"/>
          </a:xfrm>
        </p:spPr>
        <p:txBody>
          <a:bodyPr>
            <a:normAutofit/>
          </a:bodyPr>
          <a:lstStyle/>
          <a:p>
            <a:r>
              <a:rPr lang="da-DK" sz="4000">
                <a:solidFill>
                  <a:srgbClr val="FFFFFF"/>
                </a:solidFill>
              </a:rPr>
              <a:t>udfordringer med at fast holde de frivillige</a:t>
            </a:r>
          </a:p>
        </p:txBody>
      </p:sp>
      <p:sp>
        <p:nvSpPr>
          <p:cNvPr id="3" name="Pladsholder til indhold 2">
            <a:extLst>
              <a:ext uri="{FF2B5EF4-FFF2-40B4-BE49-F238E27FC236}">
                <a16:creationId xmlns:a16="http://schemas.microsoft.com/office/drawing/2014/main" id="{22921F05-D39F-BA47-C3D9-E7D5C9696DE3}"/>
              </a:ext>
            </a:extLst>
          </p:cNvPr>
          <p:cNvSpPr>
            <a:spLocks noGrp="1"/>
          </p:cNvSpPr>
          <p:nvPr>
            <p:ph idx="1"/>
          </p:nvPr>
        </p:nvSpPr>
        <p:spPr>
          <a:xfrm>
            <a:off x="1371599" y="2449285"/>
            <a:ext cx="9724031" cy="3552269"/>
          </a:xfrm>
        </p:spPr>
        <p:txBody>
          <a:bodyPr anchor="ctr">
            <a:normAutofit/>
          </a:bodyPr>
          <a:lstStyle/>
          <a:p>
            <a:endParaRPr lang="da-DK" sz="2000" dirty="0"/>
          </a:p>
          <a:p>
            <a:endParaRPr lang="da-DK" sz="2000" dirty="0"/>
          </a:p>
          <a:p>
            <a:endParaRPr lang="da-DK" sz="2000" dirty="0"/>
          </a:p>
          <a:p>
            <a:endParaRPr lang="da-DK" sz="2000" dirty="0"/>
          </a:p>
          <a:p>
            <a:r>
              <a:rPr lang="da-DK" sz="2000" dirty="0"/>
              <a:t>det har været en lange vente periode</a:t>
            </a:r>
          </a:p>
          <a:p>
            <a:endParaRPr lang="da-DK" sz="2000" dirty="0"/>
          </a:p>
          <a:p>
            <a:r>
              <a:rPr lang="da-DK" sz="2000" dirty="0"/>
              <a:t>fremover nyhedsbrev</a:t>
            </a:r>
          </a:p>
          <a:p>
            <a:r>
              <a:rPr lang="da-DK" sz="2000" dirty="0"/>
              <a:t>kaffe / kage på et af vores forslag til et klippekort</a:t>
            </a:r>
          </a:p>
          <a:p>
            <a:endParaRPr lang="da-DK" sz="2000" dirty="0"/>
          </a:p>
          <a:p>
            <a:endParaRPr lang="da-DK" sz="2000" dirty="0"/>
          </a:p>
          <a:p>
            <a:endParaRPr lang="da-DK" sz="2000" dirty="0"/>
          </a:p>
          <a:p>
            <a:pPr marL="0" indent="0">
              <a:buNone/>
            </a:pPr>
            <a:endParaRPr lang="da-DK" sz="2000" dirty="0"/>
          </a:p>
          <a:p>
            <a:endParaRPr lang="da-DK" sz="2000" dirty="0"/>
          </a:p>
          <a:p>
            <a:endParaRPr lang="da-DK" sz="2000" dirty="0"/>
          </a:p>
          <a:p>
            <a:endParaRPr lang="da-DK" sz="2000" dirty="0"/>
          </a:p>
          <a:p>
            <a:endParaRPr lang="da-DK" sz="2000" dirty="0"/>
          </a:p>
        </p:txBody>
      </p:sp>
    </p:spTree>
    <p:extLst>
      <p:ext uri="{BB962C8B-B14F-4D97-AF65-F5344CB8AC3E}">
        <p14:creationId xmlns:p14="http://schemas.microsoft.com/office/powerpoint/2010/main" val="1055960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688E6E0-FD3C-DD0F-685D-3F27F836184D}"/>
              </a:ext>
            </a:extLst>
          </p:cNvPr>
          <p:cNvSpPr>
            <a:spLocks noGrp="1"/>
          </p:cNvSpPr>
          <p:nvPr>
            <p:ph type="title"/>
          </p:nvPr>
        </p:nvSpPr>
        <p:spPr>
          <a:xfrm>
            <a:off x="1371599" y="294538"/>
            <a:ext cx="9895951" cy="1033669"/>
          </a:xfrm>
        </p:spPr>
        <p:txBody>
          <a:bodyPr>
            <a:normAutofit/>
          </a:bodyPr>
          <a:lstStyle/>
          <a:p>
            <a:r>
              <a:rPr lang="da-DK" sz="4000">
                <a:solidFill>
                  <a:srgbClr val="FFFFFF"/>
                </a:solidFill>
              </a:rPr>
              <a:t>Plan for at komme i mål med projektet</a:t>
            </a:r>
          </a:p>
        </p:txBody>
      </p:sp>
      <p:sp>
        <p:nvSpPr>
          <p:cNvPr id="3" name="Pladsholder til indhold 2">
            <a:extLst>
              <a:ext uri="{FF2B5EF4-FFF2-40B4-BE49-F238E27FC236}">
                <a16:creationId xmlns:a16="http://schemas.microsoft.com/office/drawing/2014/main" id="{274CBD86-EA7A-C613-334F-14910F02FA8A}"/>
              </a:ext>
            </a:extLst>
          </p:cNvPr>
          <p:cNvSpPr>
            <a:spLocks noGrp="1"/>
          </p:cNvSpPr>
          <p:nvPr>
            <p:ph idx="1"/>
          </p:nvPr>
        </p:nvSpPr>
        <p:spPr>
          <a:xfrm>
            <a:off x="1371599" y="2318197"/>
            <a:ext cx="9724031" cy="3683358"/>
          </a:xfrm>
        </p:spPr>
        <p:txBody>
          <a:bodyPr anchor="ctr">
            <a:normAutofit/>
          </a:bodyPr>
          <a:lstStyle/>
          <a:p>
            <a:r>
              <a:rPr lang="da-DK" sz="2000" dirty="0"/>
              <a:t>prøve at få fat i målgruppen, inden de har fået diagnose ved at komme ud i ældresagens demenscafe og fortælle om projektet.</a:t>
            </a:r>
          </a:p>
          <a:p>
            <a:r>
              <a:rPr lang="da-DK" sz="2000" dirty="0"/>
              <a:t>sætte annoncer i lokalavisen og derved håbe at pårørende/bekendt eller borger selv vil tage kontakt til os.</a:t>
            </a:r>
          </a:p>
          <a:p>
            <a:r>
              <a:rPr lang="da-DK" sz="2000" dirty="0"/>
              <a:t>få vores nye pjece ”klippekort” ud og leve.</a:t>
            </a:r>
          </a:p>
          <a:p>
            <a:endParaRPr lang="da-DK" sz="2000" dirty="0"/>
          </a:p>
          <a:p>
            <a:r>
              <a:rPr lang="da-DK" sz="2000" dirty="0"/>
              <a:t>være mere obs på de frivillige ved at sende nyhedsbreve ud</a:t>
            </a:r>
          </a:p>
          <a:p>
            <a:r>
              <a:rPr lang="da-DK" sz="2000" dirty="0"/>
              <a:t>indbyde til kaffe og kage, på et af stederne i klippekortet</a:t>
            </a:r>
          </a:p>
          <a:p>
            <a:endParaRPr lang="da-DK" sz="2000" dirty="0"/>
          </a:p>
        </p:txBody>
      </p:sp>
    </p:spTree>
    <p:extLst>
      <p:ext uri="{BB962C8B-B14F-4D97-AF65-F5344CB8AC3E}">
        <p14:creationId xmlns:p14="http://schemas.microsoft.com/office/powerpoint/2010/main" val="479565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969CD4F6-4616-27A0-7A7B-7690E3A274C3}"/>
              </a:ext>
            </a:extLst>
          </p:cNvPr>
          <p:cNvSpPr>
            <a:spLocks noGrp="1"/>
          </p:cNvSpPr>
          <p:nvPr>
            <p:ph type="title"/>
          </p:nvPr>
        </p:nvSpPr>
        <p:spPr>
          <a:xfrm>
            <a:off x="1383564" y="348865"/>
            <a:ext cx="9718111" cy="1576446"/>
          </a:xfrm>
        </p:spPr>
        <p:txBody>
          <a:bodyPr anchor="ctr">
            <a:normAutofit/>
          </a:bodyPr>
          <a:lstStyle/>
          <a:p>
            <a:r>
              <a:rPr lang="da-DK" sz="4000">
                <a:solidFill>
                  <a:srgbClr val="FFFFFF"/>
                </a:solidFill>
              </a:rPr>
              <a:t>Hvor står vi så nu?</a:t>
            </a:r>
          </a:p>
        </p:txBody>
      </p:sp>
      <p:graphicFrame>
        <p:nvGraphicFramePr>
          <p:cNvPr id="5" name="Pladsholder til indhold 2">
            <a:extLst>
              <a:ext uri="{FF2B5EF4-FFF2-40B4-BE49-F238E27FC236}">
                <a16:creationId xmlns:a16="http://schemas.microsoft.com/office/drawing/2014/main" id="{5C8D5A4D-DF88-1FC4-9893-9C28FA0185B2}"/>
              </a:ext>
            </a:extLst>
          </p:cNvPr>
          <p:cNvGraphicFramePr>
            <a:graphicFrameLocks noGrp="1"/>
          </p:cNvGraphicFramePr>
          <p:nvPr>
            <p:ph idx="1"/>
            <p:extLst>
              <p:ext uri="{D42A27DB-BD31-4B8C-83A1-F6EECF244321}">
                <p14:modId xmlns:p14="http://schemas.microsoft.com/office/powerpoint/2010/main" val="2375055171"/>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8024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el 1">
            <a:extLst>
              <a:ext uri="{FF2B5EF4-FFF2-40B4-BE49-F238E27FC236}">
                <a16:creationId xmlns:a16="http://schemas.microsoft.com/office/drawing/2014/main" id="{9A00172E-4029-E88C-F269-38587C92DAFE}"/>
              </a:ext>
            </a:extLst>
          </p:cNvPr>
          <p:cNvSpPr>
            <a:spLocks noGrp="1"/>
          </p:cNvSpPr>
          <p:nvPr>
            <p:ph type="title"/>
          </p:nvPr>
        </p:nvSpPr>
        <p:spPr>
          <a:xfrm>
            <a:off x="3880430" y="583345"/>
            <a:ext cx="7160357" cy="4164820"/>
          </a:xfrm>
        </p:spPr>
        <p:txBody>
          <a:bodyPr vert="horz" lIns="91440" tIns="45720" rIns="91440" bIns="45720" rtlCol="0" anchor="t">
            <a:normAutofit/>
          </a:bodyPr>
          <a:lstStyle/>
          <a:p>
            <a:pPr algn="r"/>
            <a:r>
              <a:rPr lang="en-US" sz="8000" kern="1200">
                <a:solidFill>
                  <a:srgbClr val="FFFFFF"/>
                </a:solidFill>
                <a:latin typeface="+mj-lt"/>
                <a:ea typeface="+mj-ea"/>
                <a:cs typeface="+mj-cs"/>
              </a:rPr>
              <a:t>spørgsmål og ideer</a:t>
            </a: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4069663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C0FAC04-9F4D-C57A-9FFE-FFD31DD03613}"/>
              </a:ext>
            </a:extLst>
          </p:cNvPr>
          <p:cNvSpPr>
            <a:spLocks noGrp="1"/>
          </p:cNvSpPr>
          <p:nvPr>
            <p:ph type="title"/>
          </p:nvPr>
        </p:nvSpPr>
        <p:spPr>
          <a:xfrm>
            <a:off x="1371599" y="294538"/>
            <a:ext cx="9895951" cy="1033669"/>
          </a:xfrm>
        </p:spPr>
        <p:txBody>
          <a:bodyPr>
            <a:normAutofit/>
          </a:bodyPr>
          <a:lstStyle/>
          <a:p>
            <a:r>
              <a:rPr lang="da-DK" sz="4000">
                <a:solidFill>
                  <a:srgbClr val="FFFFFF"/>
                </a:solidFill>
              </a:rPr>
              <a:t>Dagsorden </a:t>
            </a:r>
          </a:p>
        </p:txBody>
      </p:sp>
      <p:sp>
        <p:nvSpPr>
          <p:cNvPr id="3" name="Pladsholder til indhold 2">
            <a:extLst>
              <a:ext uri="{FF2B5EF4-FFF2-40B4-BE49-F238E27FC236}">
                <a16:creationId xmlns:a16="http://schemas.microsoft.com/office/drawing/2014/main" id="{E93B1418-205C-1824-8DF0-1F4D5D2EB2A5}"/>
              </a:ext>
            </a:extLst>
          </p:cNvPr>
          <p:cNvSpPr>
            <a:spLocks noGrp="1"/>
          </p:cNvSpPr>
          <p:nvPr>
            <p:ph idx="1"/>
          </p:nvPr>
        </p:nvSpPr>
        <p:spPr>
          <a:xfrm>
            <a:off x="1371599" y="2009553"/>
            <a:ext cx="9724031" cy="3992002"/>
          </a:xfrm>
        </p:spPr>
        <p:txBody>
          <a:bodyPr anchor="ctr">
            <a:normAutofit/>
          </a:bodyPr>
          <a:lstStyle/>
          <a:p>
            <a:r>
              <a:rPr lang="da-DK" sz="2000" dirty="0"/>
              <a:t>Deltager i projektet</a:t>
            </a:r>
          </a:p>
          <a:p>
            <a:r>
              <a:rPr lang="da-DK" sz="2000" dirty="0"/>
              <a:t>Projektbeskrivelse</a:t>
            </a:r>
          </a:p>
          <a:p>
            <a:r>
              <a:rPr lang="da-DK" sz="2000" dirty="0"/>
              <a:t>Projektopstart</a:t>
            </a:r>
          </a:p>
          <a:p>
            <a:r>
              <a:rPr lang="da-DK" sz="2000" dirty="0"/>
              <a:t>Fokus områder</a:t>
            </a:r>
          </a:p>
          <a:p>
            <a:r>
              <a:rPr lang="da-DK" sz="2000" dirty="0"/>
              <a:t>Rekruttering af deltager</a:t>
            </a:r>
          </a:p>
          <a:p>
            <a:r>
              <a:rPr lang="da-DK" sz="2000" dirty="0"/>
              <a:t>Rekruttering af frivillige</a:t>
            </a:r>
          </a:p>
          <a:p>
            <a:r>
              <a:rPr lang="da-DK" sz="2000" dirty="0"/>
              <a:t>Pjecer</a:t>
            </a:r>
          </a:p>
          <a:p>
            <a:r>
              <a:rPr lang="da-DK" sz="2000" dirty="0"/>
              <a:t>Ny plan</a:t>
            </a:r>
          </a:p>
          <a:p>
            <a:r>
              <a:rPr lang="da-DK" sz="2000" dirty="0"/>
              <a:t>Spørgsmål</a:t>
            </a:r>
          </a:p>
        </p:txBody>
      </p:sp>
    </p:spTree>
    <p:extLst>
      <p:ext uri="{BB962C8B-B14F-4D97-AF65-F5344CB8AC3E}">
        <p14:creationId xmlns:p14="http://schemas.microsoft.com/office/powerpoint/2010/main" val="1783986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FA099F7-FF56-57E3-386F-6C172101A062}"/>
              </a:ext>
            </a:extLst>
          </p:cNvPr>
          <p:cNvSpPr>
            <a:spLocks noGrp="1"/>
          </p:cNvSpPr>
          <p:nvPr>
            <p:ph type="title"/>
          </p:nvPr>
        </p:nvSpPr>
        <p:spPr>
          <a:xfrm>
            <a:off x="1371599" y="294538"/>
            <a:ext cx="9895951" cy="1033669"/>
          </a:xfrm>
        </p:spPr>
        <p:txBody>
          <a:bodyPr>
            <a:normAutofit/>
          </a:bodyPr>
          <a:lstStyle/>
          <a:p>
            <a:r>
              <a:rPr lang="da-DK" sz="4000" dirty="0">
                <a:solidFill>
                  <a:srgbClr val="FFFFFF"/>
                </a:solidFill>
              </a:rPr>
              <a:t>Deltager i projektet</a:t>
            </a:r>
          </a:p>
        </p:txBody>
      </p:sp>
      <p:sp>
        <p:nvSpPr>
          <p:cNvPr id="3" name="Pladsholder til indhold 2">
            <a:extLst>
              <a:ext uri="{FF2B5EF4-FFF2-40B4-BE49-F238E27FC236}">
                <a16:creationId xmlns:a16="http://schemas.microsoft.com/office/drawing/2014/main" id="{15594C9A-D993-8C61-0414-086DCDC3E5F1}"/>
              </a:ext>
            </a:extLst>
          </p:cNvPr>
          <p:cNvSpPr>
            <a:spLocks noGrp="1"/>
          </p:cNvSpPr>
          <p:nvPr>
            <p:ph idx="1"/>
          </p:nvPr>
        </p:nvSpPr>
        <p:spPr>
          <a:xfrm>
            <a:off x="1371599" y="2318197"/>
            <a:ext cx="9724031" cy="3683358"/>
          </a:xfrm>
        </p:spPr>
        <p:txBody>
          <a:bodyPr anchor="ctr">
            <a:normAutofit/>
          </a:bodyPr>
          <a:lstStyle/>
          <a:p>
            <a:r>
              <a:rPr lang="da-DK" sz="2400" dirty="0"/>
              <a:t>Projektleder fra Greve Kommune</a:t>
            </a:r>
          </a:p>
          <a:p>
            <a:r>
              <a:rPr lang="da-DK" sz="2400" dirty="0"/>
              <a:t>2 fra Ældre Sagen</a:t>
            </a:r>
          </a:p>
          <a:p>
            <a:r>
              <a:rPr lang="da-DK" sz="2400" dirty="0"/>
              <a:t>forebyggelses konsulent</a:t>
            </a:r>
          </a:p>
          <a:p>
            <a:r>
              <a:rPr lang="da-DK" sz="2400" dirty="0"/>
              <a:t>social og sundheds assistent fra hjemmeplejen</a:t>
            </a:r>
          </a:p>
          <a:p>
            <a:r>
              <a:rPr lang="da-DK" sz="2400" dirty="0"/>
              <a:t>demenskoordinator</a:t>
            </a:r>
          </a:p>
          <a:p>
            <a:endParaRPr lang="da-DK" sz="2400" dirty="0"/>
          </a:p>
          <a:p>
            <a:r>
              <a:rPr lang="da-DK" sz="2400" dirty="0"/>
              <a:t>Vi mødes ca. hver 2. mdr.</a:t>
            </a:r>
          </a:p>
          <a:p>
            <a:pPr marL="0" indent="0">
              <a:buNone/>
            </a:pPr>
            <a:endParaRPr lang="da-DK" sz="2000" dirty="0"/>
          </a:p>
        </p:txBody>
      </p:sp>
    </p:spTree>
    <p:extLst>
      <p:ext uri="{BB962C8B-B14F-4D97-AF65-F5344CB8AC3E}">
        <p14:creationId xmlns:p14="http://schemas.microsoft.com/office/powerpoint/2010/main" val="3534948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42E7CA6-A092-8141-C977-5F43004AC1AC}"/>
              </a:ext>
            </a:extLst>
          </p:cNvPr>
          <p:cNvSpPr>
            <a:spLocks noGrp="1"/>
          </p:cNvSpPr>
          <p:nvPr>
            <p:ph type="title"/>
          </p:nvPr>
        </p:nvSpPr>
        <p:spPr>
          <a:xfrm>
            <a:off x="1156851" y="637762"/>
            <a:ext cx="9888496" cy="900131"/>
          </a:xfrm>
        </p:spPr>
        <p:txBody>
          <a:bodyPr anchor="t">
            <a:normAutofit/>
          </a:bodyPr>
          <a:lstStyle/>
          <a:p>
            <a:r>
              <a:rPr lang="da-DK" sz="4000">
                <a:solidFill>
                  <a:schemeClr val="bg1"/>
                </a:solidFill>
              </a:rPr>
              <a:t>Projektet </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dsholder til indhold 2">
            <a:extLst>
              <a:ext uri="{FF2B5EF4-FFF2-40B4-BE49-F238E27FC236}">
                <a16:creationId xmlns:a16="http://schemas.microsoft.com/office/drawing/2014/main" id="{AC0EE8C4-B9B4-CA7B-1BF7-8271EA2F8137}"/>
              </a:ext>
            </a:extLst>
          </p:cNvPr>
          <p:cNvSpPr>
            <a:spLocks noGrp="1"/>
          </p:cNvSpPr>
          <p:nvPr>
            <p:ph idx="1"/>
          </p:nvPr>
        </p:nvSpPr>
        <p:spPr>
          <a:xfrm>
            <a:off x="1155548" y="2217343"/>
            <a:ext cx="9880893" cy="3959619"/>
          </a:xfrm>
        </p:spPr>
        <p:txBody>
          <a:bodyPr>
            <a:normAutofit lnSpcReduction="10000"/>
          </a:bodyPr>
          <a:lstStyle/>
          <a:p>
            <a:r>
              <a:rPr lang="da-DK" sz="2400" b="1" i="1" dirty="0"/>
              <a:t>Baggrund for projektet  </a:t>
            </a:r>
            <a:endParaRPr lang="da-DK" sz="2400" dirty="0"/>
          </a:p>
          <a:p>
            <a:r>
              <a:rPr lang="da-DK" sz="2400" dirty="0"/>
              <a:t>Greve Kommune har sammen med Ældre Sagen i Greve ansøgt og fået midler fra Social- og Boligstyrelsen, til at udvikle og afprøve et befordringstilbud til mennesker med demens i perioden fra januar 2024 til og med juni 2026. Erfaringer fra andre kommuner, som har afprøvet befordringstilbud til mennesker med demens, viser, at ledsagelse er afgørende for, om tilbuddet bliver brugt.</a:t>
            </a:r>
          </a:p>
          <a:p>
            <a:r>
              <a:rPr lang="da-DK" sz="2400" dirty="0"/>
              <a:t>Tilbud om ledsagelse er derfor </a:t>
            </a:r>
            <a:r>
              <a:rPr lang="da-DK" sz="2400" b="1" dirty="0"/>
              <a:t>omdrejningspunktet</a:t>
            </a:r>
            <a:r>
              <a:rPr lang="da-DK" sz="2400" dirty="0"/>
              <a:t> for projektet i Greve Kommune.</a:t>
            </a:r>
          </a:p>
          <a:p>
            <a:endParaRPr lang="da-DK" sz="2400" dirty="0"/>
          </a:p>
          <a:p>
            <a:r>
              <a:rPr lang="da-DK" sz="2400" dirty="0"/>
              <a:t>Projektet løber fra start 2024 til juni 2026</a:t>
            </a:r>
          </a:p>
          <a:p>
            <a:pPr marL="0" indent="0">
              <a:buNone/>
            </a:pPr>
            <a:endParaRPr lang="da-DK" sz="2400" dirty="0"/>
          </a:p>
          <a:p>
            <a:pPr marL="0" indent="0">
              <a:buNone/>
            </a:pPr>
            <a:endParaRPr lang="da-DK" sz="2400" dirty="0"/>
          </a:p>
          <a:p>
            <a:pPr marL="0" indent="0">
              <a:buNone/>
            </a:pPr>
            <a:endParaRPr lang="da-DK" sz="2400" dirty="0"/>
          </a:p>
        </p:txBody>
      </p:sp>
    </p:spTree>
    <p:extLst>
      <p:ext uri="{BB962C8B-B14F-4D97-AF65-F5344CB8AC3E}">
        <p14:creationId xmlns:p14="http://schemas.microsoft.com/office/powerpoint/2010/main" val="1410315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2606F44-3CA9-EC3E-E6DD-CD0088A8CB18}"/>
              </a:ext>
            </a:extLst>
          </p:cNvPr>
          <p:cNvSpPr>
            <a:spLocks noGrp="1"/>
          </p:cNvSpPr>
          <p:nvPr>
            <p:ph type="title"/>
          </p:nvPr>
        </p:nvSpPr>
        <p:spPr>
          <a:xfrm>
            <a:off x="1371599" y="294538"/>
            <a:ext cx="9895951" cy="1033669"/>
          </a:xfrm>
        </p:spPr>
        <p:txBody>
          <a:bodyPr>
            <a:normAutofit/>
          </a:bodyPr>
          <a:lstStyle/>
          <a:p>
            <a:r>
              <a:rPr lang="da-DK" sz="4000">
                <a:solidFill>
                  <a:srgbClr val="FFFFFF"/>
                </a:solidFill>
              </a:rPr>
              <a:t>Projekt opstart</a:t>
            </a:r>
          </a:p>
        </p:txBody>
      </p:sp>
      <p:sp>
        <p:nvSpPr>
          <p:cNvPr id="17" name="Pladsholder til indhold 2">
            <a:extLst>
              <a:ext uri="{FF2B5EF4-FFF2-40B4-BE49-F238E27FC236}">
                <a16:creationId xmlns:a16="http://schemas.microsoft.com/office/drawing/2014/main" id="{5D629AAC-2E58-A86A-393C-6A5D58C7CE2F}"/>
              </a:ext>
            </a:extLst>
          </p:cNvPr>
          <p:cNvSpPr>
            <a:spLocks noGrp="1"/>
          </p:cNvSpPr>
          <p:nvPr>
            <p:ph idx="1"/>
          </p:nvPr>
        </p:nvSpPr>
        <p:spPr>
          <a:xfrm>
            <a:off x="1371599" y="2318197"/>
            <a:ext cx="9724031" cy="3683358"/>
          </a:xfrm>
        </p:spPr>
        <p:txBody>
          <a:bodyPr anchor="ctr">
            <a:normAutofit/>
          </a:bodyPr>
          <a:lstStyle/>
          <a:p>
            <a:pPr marL="0" indent="0">
              <a:buNone/>
            </a:pPr>
            <a:r>
              <a:rPr lang="da-DK" dirty="0"/>
              <a:t>Vores fokus har gennem hele projektet været, at tilbuddet skal være så bæredygtigt, så muligt.</a:t>
            </a:r>
          </a:p>
          <a:p>
            <a:pPr marL="0" indent="0">
              <a:buNone/>
            </a:pPr>
            <a:r>
              <a:rPr lang="da-DK" dirty="0"/>
              <a:t>For at undgå at vi står med et tilbud, som vi så skal lukke ned igen når projektmidlerne ikke længere er der.</a:t>
            </a:r>
          </a:p>
          <a:p>
            <a:pPr marL="0" indent="0">
              <a:buNone/>
            </a:pPr>
            <a:endParaRPr lang="da-DK" dirty="0"/>
          </a:p>
          <a:p>
            <a:pPr marL="0" indent="0">
              <a:buNone/>
            </a:pPr>
            <a:r>
              <a:rPr lang="da-DK" dirty="0"/>
              <a:t>Det er vi gået lidt på kompromis med, da vi også skal overholde socialstyrelsens krav.</a:t>
            </a:r>
          </a:p>
        </p:txBody>
      </p:sp>
    </p:spTree>
    <p:extLst>
      <p:ext uri="{BB962C8B-B14F-4D97-AF65-F5344CB8AC3E}">
        <p14:creationId xmlns:p14="http://schemas.microsoft.com/office/powerpoint/2010/main" val="362803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12CFE35-1D6B-92E2-3EDC-4E286626278C}"/>
              </a:ext>
            </a:extLst>
          </p:cNvPr>
          <p:cNvSpPr>
            <a:spLocks noGrp="1"/>
          </p:cNvSpPr>
          <p:nvPr>
            <p:ph type="title"/>
          </p:nvPr>
        </p:nvSpPr>
        <p:spPr>
          <a:xfrm>
            <a:off x="1371599" y="294538"/>
            <a:ext cx="9895951" cy="1033669"/>
          </a:xfrm>
        </p:spPr>
        <p:txBody>
          <a:bodyPr>
            <a:normAutofit/>
          </a:bodyPr>
          <a:lstStyle/>
          <a:p>
            <a:r>
              <a:rPr lang="da-DK" sz="4000">
                <a:solidFill>
                  <a:srgbClr val="FFFFFF"/>
                </a:solidFill>
              </a:rPr>
              <a:t>Hvordan ser tilbuddet ud før og nu</a:t>
            </a:r>
          </a:p>
        </p:txBody>
      </p:sp>
      <p:sp>
        <p:nvSpPr>
          <p:cNvPr id="3" name="Pladsholder til indhold 2">
            <a:extLst>
              <a:ext uri="{FF2B5EF4-FFF2-40B4-BE49-F238E27FC236}">
                <a16:creationId xmlns:a16="http://schemas.microsoft.com/office/drawing/2014/main" id="{8CE3E6F0-8FB5-68E1-CC33-5EF2317AD84F}"/>
              </a:ext>
            </a:extLst>
          </p:cNvPr>
          <p:cNvSpPr>
            <a:spLocks noGrp="1"/>
          </p:cNvSpPr>
          <p:nvPr>
            <p:ph idx="1"/>
          </p:nvPr>
        </p:nvSpPr>
        <p:spPr>
          <a:xfrm>
            <a:off x="1371599" y="2318197"/>
            <a:ext cx="9724031" cy="3683358"/>
          </a:xfrm>
        </p:spPr>
        <p:txBody>
          <a:bodyPr anchor="ctr">
            <a:normAutofit/>
          </a:bodyPr>
          <a:lstStyle/>
          <a:p>
            <a:pPr marL="0" indent="0">
              <a:buNone/>
            </a:pPr>
            <a:r>
              <a:rPr lang="da-DK" sz="2000" b="1" dirty="0"/>
              <a:t>Det er et 2 delt tilbud</a:t>
            </a:r>
          </a:p>
          <a:p>
            <a:pPr marL="0" indent="0">
              <a:buNone/>
            </a:pPr>
            <a:endParaRPr lang="da-DK" sz="2000" b="1" dirty="0"/>
          </a:p>
          <a:p>
            <a:pPr marL="0" indent="0">
              <a:buNone/>
            </a:pPr>
            <a:r>
              <a:rPr lang="da-DK" sz="2000" b="1" dirty="0"/>
              <a:t>Hvor borger med demens og ledsager tager til en aktivitet sammen</a:t>
            </a:r>
          </a:p>
          <a:p>
            <a:endParaRPr lang="da-DK" sz="2000" b="1" dirty="0"/>
          </a:p>
          <a:p>
            <a:r>
              <a:rPr lang="da-DK" sz="2000" b="1" dirty="0"/>
              <a:t>Transport</a:t>
            </a:r>
          </a:p>
          <a:p>
            <a:r>
              <a:rPr lang="da-DK" sz="2000" b="1" dirty="0"/>
              <a:t>Aktiviteter</a:t>
            </a:r>
          </a:p>
          <a:p>
            <a:pPr marL="0" indent="0">
              <a:buNone/>
            </a:pPr>
            <a:endParaRPr lang="da-DK" sz="2000" dirty="0"/>
          </a:p>
        </p:txBody>
      </p:sp>
    </p:spTree>
    <p:extLst>
      <p:ext uri="{BB962C8B-B14F-4D97-AF65-F5344CB8AC3E}">
        <p14:creationId xmlns:p14="http://schemas.microsoft.com/office/powerpoint/2010/main" val="677946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854BD415-93E6-807C-9579-65207F9A2BE6}"/>
              </a:ext>
            </a:extLst>
          </p:cNvPr>
          <p:cNvSpPr>
            <a:spLocks noGrp="1"/>
          </p:cNvSpPr>
          <p:nvPr>
            <p:ph type="title"/>
          </p:nvPr>
        </p:nvSpPr>
        <p:spPr>
          <a:xfrm>
            <a:off x="1383564" y="348865"/>
            <a:ext cx="9718111" cy="1576446"/>
          </a:xfrm>
        </p:spPr>
        <p:txBody>
          <a:bodyPr anchor="ctr">
            <a:normAutofit/>
          </a:bodyPr>
          <a:lstStyle/>
          <a:p>
            <a:r>
              <a:rPr lang="da-DK" sz="4000" b="1">
                <a:solidFill>
                  <a:srgbClr val="FFFFFF"/>
                </a:solidFill>
              </a:rPr>
              <a:t>Fokus områder</a:t>
            </a:r>
          </a:p>
        </p:txBody>
      </p:sp>
      <p:graphicFrame>
        <p:nvGraphicFramePr>
          <p:cNvPr id="5" name="Pladsholder til indhold 2">
            <a:extLst>
              <a:ext uri="{FF2B5EF4-FFF2-40B4-BE49-F238E27FC236}">
                <a16:creationId xmlns:a16="http://schemas.microsoft.com/office/drawing/2014/main" id="{DE92A171-43D2-C640-8551-4B3FDB205391}"/>
              </a:ext>
            </a:extLst>
          </p:cNvPr>
          <p:cNvGraphicFramePr>
            <a:graphicFrameLocks noGrp="1"/>
          </p:cNvGraphicFramePr>
          <p:nvPr>
            <p:ph idx="1"/>
            <p:extLst>
              <p:ext uri="{D42A27DB-BD31-4B8C-83A1-F6EECF244321}">
                <p14:modId xmlns:p14="http://schemas.microsoft.com/office/powerpoint/2010/main" val="2525056333"/>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8259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3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9" name="Rectangle 3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4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4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4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4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4" name="Rectangle 4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E00C950-5134-B4E5-D1B4-3B79590EA030}"/>
              </a:ext>
            </a:extLst>
          </p:cNvPr>
          <p:cNvSpPr>
            <a:spLocks noGrp="1"/>
          </p:cNvSpPr>
          <p:nvPr>
            <p:ph type="title"/>
          </p:nvPr>
        </p:nvSpPr>
        <p:spPr>
          <a:xfrm>
            <a:off x="466722" y="586855"/>
            <a:ext cx="3201366" cy="3387497"/>
          </a:xfrm>
        </p:spPr>
        <p:txBody>
          <a:bodyPr anchor="b">
            <a:normAutofit/>
          </a:bodyPr>
          <a:lstStyle/>
          <a:p>
            <a:pPr algn="r"/>
            <a:r>
              <a:rPr lang="da-DK" sz="2500">
                <a:solidFill>
                  <a:srgbClr val="FFFFFF"/>
                </a:solidFill>
              </a:rPr>
              <a:t>Målgruppebeskrivelse</a:t>
            </a:r>
          </a:p>
        </p:txBody>
      </p:sp>
      <p:sp>
        <p:nvSpPr>
          <p:cNvPr id="3" name="Pladsholder til indhold 2">
            <a:extLst>
              <a:ext uri="{FF2B5EF4-FFF2-40B4-BE49-F238E27FC236}">
                <a16:creationId xmlns:a16="http://schemas.microsoft.com/office/drawing/2014/main" id="{54B71A9E-0927-B7D5-8D33-F4A91D7155C5}"/>
              </a:ext>
            </a:extLst>
          </p:cNvPr>
          <p:cNvSpPr>
            <a:spLocks noGrp="1"/>
          </p:cNvSpPr>
          <p:nvPr>
            <p:ph idx="1"/>
          </p:nvPr>
        </p:nvSpPr>
        <p:spPr>
          <a:xfrm>
            <a:off x="4724400" y="185058"/>
            <a:ext cx="7000877" cy="6531428"/>
          </a:xfrm>
        </p:spPr>
        <p:txBody>
          <a:bodyPr anchor="ctr">
            <a:normAutofit/>
          </a:bodyPr>
          <a:lstStyle/>
          <a:p>
            <a:pPr fontAlgn="base"/>
            <a:r>
              <a:rPr lang="da-DK" sz="1600" b="1" dirty="0"/>
              <a:t>Målgruppebeskrivelse i projekt ”Tryg Ledsager”</a:t>
            </a:r>
            <a:r>
              <a:rPr lang="da-DK" sz="1600" dirty="0"/>
              <a:t> </a:t>
            </a:r>
          </a:p>
          <a:p>
            <a:pPr fontAlgn="base"/>
            <a:r>
              <a:rPr lang="da-DK" sz="1600" i="1" dirty="0"/>
              <a:t>til frivillige ledsagere og opsporende medarbejdere</a:t>
            </a:r>
            <a:r>
              <a:rPr lang="da-DK" sz="1600" dirty="0"/>
              <a:t> </a:t>
            </a:r>
          </a:p>
          <a:p>
            <a:pPr marL="0" indent="0" fontAlgn="base">
              <a:buNone/>
            </a:pPr>
            <a:endParaRPr lang="da-DK" sz="1600" dirty="0"/>
          </a:p>
          <a:p>
            <a:pPr fontAlgn="base"/>
            <a:r>
              <a:rPr lang="da-DK" sz="1600" dirty="0"/>
              <a:t>Borgere med diagnosticeret demenssygdom i tidligt til moderat stadie (gruppe 1 og 2, se faktaboks). Der kan også være tale om borgere, der ikke er udredt, men vurderes til at have kognitive udfordringer svarende til gruppe 1 eller 2. </a:t>
            </a:r>
          </a:p>
          <a:p>
            <a:pPr fontAlgn="base"/>
            <a:r>
              <a:rPr lang="da-DK" sz="1600" dirty="0"/>
              <a:t> </a:t>
            </a:r>
          </a:p>
          <a:p>
            <a:pPr fontAlgn="base"/>
            <a:r>
              <a:rPr lang="da-DK" sz="1600" dirty="0"/>
              <a:t>Målgruppen vil ofte have hukommelsesbesvær, men vil også være ramt på andre mentale færdigheder: </a:t>
            </a:r>
          </a:p>
          <a:p>
            <a:pPr fontAlgn="base"/>
            <a:r>
              <a:rPr lang="da-DK" sz="1600" dirty="0"/>
              <a:t>Initiativ og handlekraft </a:t>
            </a:r>
          </a:p>
          <a:p>
            <a:pPr fontAlgn="base"/>
            <a:r>
              <a:rPr lang="da-DK" sz="1600" dirty="0"/>
              <a:t>Evnen til at finde ord og benævne ting </a:t>
            </a:r>
          </a:p>
          <a:p>
            <a:pPr fontAlgn="base"/>
            <a:r>
              <a:rPr lang="da-DK" sz="1600" dirty="0"/>
              <a:t>Evnen til at finde vej </a:t>
            </a:r>
          </a:p>
          <a:p>
            <a:pPr fontAlgn="base"/>
            <a:r>
              <a:rPr lang="da-DK" sz="1600" dirty="0"/>
              <a:t>Overblik og problemløsning </a:t>
            </a:r>
          </a:p>
          <a:p>
            <a:pPr fontAlgn="base"/>
            <a:r>
              <a:rPr lang="da-DK" sz="1600" dirty="0"/>
              <a:t>Evnen til at huske personnavne </a:t>
            </a:r>
          </a:p>
          <a:p>
            <a:pPr fontAlgn="base"/>
            <a:r>
              <a:rPr lang="da-DK" sz="1600" dirty="0"/>
              <a:t>Har sværere ved at overskue samspillet med andre og kan miste evnen til at leve sig ind i andres tanker. </a:t>
            </a:r>
          </a:p>
          <a:p>
            <a:pPr fontAlgn="base"/>
            <a:r>
              <a:rPr lang="da-DK" sz="1600" dirty="0"/>
              <a:t> </a:t>
            </a:r>
          </a:p>
          <a:p>
            <a:pPr fontAlgn="base"/>
            <a:r>
              <a:rPr lang="da-DK" sz="1600" dirty="0"/>
              <a:t>Borger skal selvstændigt kunne gå på toilettet, spise mad og drikke uden støtte/hjælp, samt kunne gå 50 meter. </a:t>
            </a:r>
          </a:p>
          <a:p>
            <a:endParaRPr lang="da-DK" sz="1400" dirty="0"/>
          </a:p>
        </p:txBody>
      </p:sp>
    </p:spTree>
    <p:extLst>
      <p:ext uri="{BB962C8B-B14F-4D97-AF65-F5344CB8AC3E}">
        <p14:creationId xmlns:p14="http://schemas.microsoft.com/office/powerpoint/2010/main" val="2107321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A2C0F40-403A-D571-DC3F-CF98EE91C59C}"/>
              </a:ext>
            </a:extLst>
          </p:cNvPr>
          <p:cNvSpPr>
            <a:spLocks noGrp="1"/>
          </p:cNvSpPr>
          <p:nvPr>
            <p:ph type="title"/>
          </p:nvPr>
        </p:nvSpPr>
        <p:spPr>
          <a:xfrm>
            <a:off x="1371599" y="294538"/>
            <a:ext cx="9895951" cy="1033669"/>
          </a:xfrm>
        </p:spPr>
        <p:txBody>
          <a:bodyPr>
            <a:normAutofit/>
          </a:bodyPr>
          <a:lstStyle/>
          <a:p>
            <a:r>
              <a:rPr lang="da-DK" sz="3400">
                <a:solidFill>
                  <a:srgbClr val="FFFFFF"/>
                </a:solidFill>
              </a:rPr>
              <a:t>Hvad har vi gjort for at rekruttere deltager til projektet  </a:t>
            </a:r>
          </a:p>
        </p:txBody>
      </p:sp>
      <p:sp>
        <p:nvSpPr>
          <p:cNvPr id="3" name="Pladsholder til indhold 2">
            <a:extLst>
              <a:ext uri="{FF2B5EF4-FFF2-40B4-BE49-F238E27FC236}">
                <a16:creationId xmlns:a16="http://schemas.microsoft.com/office/drawing/2014/main" id="{AE08583E-1E54-39DD-1900-79A555671BF5}"/>
              </a:ext>
            </a:extLst>
          </p:cNvPr>
          <p:cNvSpPr>
            <a:spLocks noGrp="1"/>
          </p:cNvSpPr>
          <p:nvPr>
            <p:ph idx="1"/>
          </p:nvPr>
        </p:nvSpPr>
        <p:spPr>
          <a:xfrm>
            <a:off x="1371599" y="2318197"/>
            <a:ext cx="9724031" cy="3683358"/>
          </a:xfrm>
        </p:spPr>
        <p:txBody>
          <a:bodyPr anchor="ctr">
            <a:normAutofit/>
          </a:bodyPr>
          <a:lstStyle/>
          <a:p>
            <a:r>
              <a:rPr lang="da-DK" sz="2400" dirty="0"/>
              <a:t>Informere demenskoordinator om projektet og målgruppen (de har fundet 3 deltager)</a:t>
            </a:r>
          </a:p>
          <a:p>
            <a:r>
              <a:rPr lang="da-DK" sz="2400" dirty="0"/>
              <a:t>Forebyggelseskonsulenterne har haft fokus (de har fundet 1 deltager)</a:t>
            </a:r>
          </a:p>
          <a:p>
            <a:r>
              <a:rPr lang="da-DK" sz="2400" dirty="0"/>
              <a:t>Være ude og tale med borger der deltog i andre tilbud i kommunen, som måske kunne være relevante</a:t>
            </a:r>
          </a:p>
          <a:p>
            <a:r>
              <a:rPr lang="da-DK" sz="2400" dirty="0"/>
              <a:t>Undervist frivillige i demens og opsporing </a:t>
            </a:r>
          </a:p>
          <a:p>
            <a:r>
              <a:rPr lang="da-DK" sz="2400" dirty="0"/>
              <a:t>Pjecer</a:t>
            </a:r>
          </a:p>
          <a:p>
            <a:endParaRPr lang="da-DK" sz="2000" dirty="0"/>
          </a:p>
        </p:txBody>
      </p:sp>
    </p:spTree>
    <p:extLst>
      <p:ext uri="{BB962C8B-B14F-4D97-AF65-F5344CB8AC3E}">
        <p14:creationId xmlns:p14="http://schemas.microsoft.com/office/powerpoint/2010/main" val="286942726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1107</TotalTime>
  <Words>707</Words>
  <Application>Microsoft Office PowerPoint</Application>
  <PresentationFormat>Widescreen</PresentationFormat>
  <Paragraphs>103</Paragraphs>
  <Slides>16</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16</vt:i4>
      </vt:variant>
    </vt:vector>
  </HeadingPairs>
  <TitlesOfParts>
    <vt:vector size="20" baseType="lpstr">
      <vt:lpstr>Aptos</vt:lpstr>
      <vt:lpstr>Aptos Display</vt:lpstr>
      <vt:lpstr>Arial</vt:lpstr>
      <vt:lpstr>Office-tema</vt:lpstr>
      <vt:lpstr>Kom sammen på tur et samarbejde mellem Ældre Sagen Greve og Greve kommune.</vt:lpstr>
      <vt:lpstr>Dagsorden </vt:lpstr>
      <vt:lpstr>Deltager i projektet</vt:lpstr>
      <vt:lpstr>Projektet </vt:lpstr>
      <vt:lpstr>Projekt opstart</vt:lpstr>
      <vt:lpstr>Hvordan ser tilbuddet ud før og nu</vt:lpstr>
      <vt:lpstr>Fokus områder</vt:lpstr>
      <vt:lpstr>Målgruppebeskrivelse</vt:lpstr>
      <vt:lpstr>Hvad har vi gjort for at rekruttere deltager til projektet  </vt:lpstr>
      <vt:lpstr>Udfordringer med at rekruttere deltager</vt:lpstr>
      <vt:lpstr>produktet blev til 2 pjecer</vt:lpstr>
      <vt:lpstr>Hvad der er gjort for at finde frivillige og klæde dem på til opgaven</vt:lpstr>
      <vt:lpstr>udfordringer med at fast holde de frivillige</vt:lpstr>
      <vt:lpstr>Plan for at komme i mål med projektet</vt:lpstr>
      <vt:lpstr>Hvor står vi så nu?</vt:lpstr>
      <vt:lpstr>spørgsmål og ideer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Signe Karen Durup Perrier</dc:creator>
  <cp:lastModifiedBy>Signe Karen Durup Perrier</cp:lastModifiedBy>
  <cp:revision>2</cp:revision>
  <dcterms:created xsi:type="dcterms:W3CDTF">2025-08-18T12:43:33Z</dcterms:created>
  <dcterms:modified xsi:type="dcterms:W3CDTF">2025-08-20T07:58:47Z</dcterms:modified>
</cp:coreProperties>
</file>