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6" r:id="rId4"/>
  </p:sldMasterIdLst>
  <p:notesMasterIdLst>
    <p:notesMasterId r:id="rId12"/>
  </p:notesMasterIdLst>
  <p:handoutMasterIdLst>
    <p:handoutMasterId r:id="rId13"/>
  </p:handoutMasterIdLst>
  <p:sldIdLst>
    <p:sldId id="2141413621" r:id="rId5"/>
    <p:sldId id="2142533455" r:id="rId6"/>
    <p:sldId id="2142533454" r:id="rId7"/>
    <p:sldId id="2142533448" r:id="rId8"/>
    <p:sldId id="2142533459" r:id="rId9"/>
    <p:sldId id="2142533458" r:id="rId10"/>
    <p:sldId id="2142533457" r:id="rId11"/>
  </p:sldIdLst>
  <p:sldSz cx="12801600" cy="9601200" type="A3"/>
  <p:notesSz cx="6805613" cy="9944100"/>
  <p:embeddedFontLs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IBM Plex Sans Medium" panose="020B0603050203000203" pitchFamily="34" charset="0"/>
      <p:regular r:id="rId18"/>
      <p:italic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3E943EA1-0AA3-4AFF-9AA7-CC7EF17DF453}">
          <p14:sldIdLst>
            <p14:sldId id="2141413621"/>
            <p14:sldId id="2142533455"/>
            <p14:sldId id="2142533454"/>
            <p14:sldId id="2142533448"/>
            <p14:sldId id="2142533459"/>
            <p14:sldId id="2142533458"/>
            <p14:sldId id="2142533457"/>
          </p14:sldIdLst>
        </p14:section>
        <p14:section name="Tools" id="{13298FAA-B0CE-4181-B38D-E38972434BC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1523-35AB-876B-DDC7-768AC3967519}" name="Lars Chrois" initials="LC" userId="S::lc@prsnt.dk::0d5694f9-aae2-45f6-b917-66606c9d227d" providerId="AD"/>
  <p188:author id="{71B90250-FBBF-8381-28B4-AC96490F64D2}" name="Emilie Myhle Petersen" initials="EP" userId="S::emp@aeldresagen.dk::3ef85ba4-31e0-46ec-aef8-9f7670c513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2BA"/>
    <a:srgbClr val="DEE2E4"/>
    <a:srgbClr val="FFFFFF"/>
    <a:srgbClr val="B2B2B2"/>
    <a:srgbClr val="AB2026"/>
    <a:srgbClr val="9B1D23"/>
    <a:srgbClr val="B94335"/>
    <a:srgbClr val="EC8618"/>
    <a:srgbClr val="D6702F"/>
    <a:srgbClr val="4E9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029EF-F769-4C6F-85A3-67C8F4EF90BC}" v="1" dt="2025-08-19T12:12:42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1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E2201-5DD4-4290-8B5A-94A1B162F2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BC74B-7943-4039-A1A2-4A81DD54A1BC}">
      <dgm:prSet/>
      <dgm:spPr/>
      <dgm:t>
        <a:bodyPr/>
        <a:lstStyle/>
        <a:p>
          <a:pPr rtl="0"/>
          <a:r>
            <a:rPr lang="en-US" dirty="0" err="1"/>
            <a:t>Regionalvalget</a:t>
          </a:r>
          <a:endParaRPr lang="en-US" dirty="0"/>
        </a:p>
      </dgm:t>
    </dgm:pt>
    <dgm:pt modelId="{141F672F-7B32-4173-9FAF-7526F3AD352D}" type="parTrans" cxnId="{7C582A5E-6760-4EB0-A3EF-EB3D548948F2}">
      <dgm:prSet/>
      <dgm:spPr/>
      <dgm:t>
        <a:bodyPr/>
        <a:lstStyle/>
        <a:p>
          <a:endParaRPr lang="en-US"/>
        </a:p>
      </dgm:t>
    </dgm:pt>
    <dgm:pt modelId="{ADB9AF75-D232-4E40-A5B5-9E68FDE7F58A}" type="sibTrans" cxnId="{7C582A5E-6760-4EB0-A3EF-EB3D548948F2}">
      <dgm:prSet/>
      <dgm:spPr/>
      <dgm:t>
        <a:bodyPr/>
        <a:lstStyle/>
        <a:p>
          <a:endParaRPr lang="en-US"/>
        </a:p>
      </dgm:t>
    </dgm:pt>
    <dgm:pt modelId="{DB29ACEC-B8BD-4553-B647-414A722575D4}">
      <dgm:prSet/>
      <dgm:spPr/>
      <dgm:t>
        <a:bodyPr/>
        <a:lstStyle/>
        <a:p>
          <a:pPr rtl="0"/>
          <a:r>
            <a:rPr lang="en-US" dirty="0" err="1"/>
            <a:t>Ambassadøren</a:t>
          </a:r>
          <a:endParaRPr lang="en-US" dirty="0"/>
        </a:p>
      </dgm:t>
    </dgm:pt>
    <dgm:pt modelId="{D3E6B7E4-6610-42F7-9350-4E00389168A9}" type="parTrans" cxnId="{1DFAB945-67EC-4BDA-91FF-64463B0722BF}">
      <dgm:prSet/>
      <dgm:spPr/>
      <dgm:t>
        <a:bodyPr/>
        <a:lstStyle/>
        <a:p>
          <a:endParaRPr lang="en-US"/>
        </a:p>
      </dgm:t>
    </dgm:pt>
    <dgm:pt modelId="{89FDBE90-6562-498A-93CE-1F504D8C3DC4}" type="sibTrans" cxnId="{1DFAB945-67EC-4BDA-91FF-64463B0722BF}">
      <dgm:prSet/>
      <dgm:spPr/>
      <dgm:t>
        <a:bodyPr/>
        <a:lstStyle/>
        <a:p>
          <a:endParaRPr lang="en-US"/>
        </a:p>
      </dgm:t>
    </dgm:pt>
    <dgm:pt modelId="{9C42FC95-83AB-4E9A-9D5A-718548D904D6}">
      <dgm:prSet/>
      <dgm:spPr/>
      <dgm:t>
        <a:bodyPr/>
        <a:lstStyle/>
        <a:p>
          <a:pPr rtl="0"/>
          <a:r>
            <a:rPr lang="en-US" dirty="0" err="1"/>
            <a:t>Kursus</a:t>
          </a:r>
          <a:r>
            <a:rPr lang="en-US" dirty="0"/>
            <a:t> 8. September </a:t>
          </a:r>
        </a:p>
      </dgm:t>
    </dgm:pt>
    <dgm:pt modelId="{13A627AF-9DDE-4C21-A1CA-F5C88B902913}" type="parTrans" cxnId="{FDA0C54A-700F-411E-9BA9-329425455107}">
      <dgm:prSet/>
      <dgm:spPr/>
      <dgm:t>
        <a:bodyPr/>
        <a:lstStyle/>
        <a:p>
          <a:endParaRPr lang="en-US"/>
        </a:p>
      </dgm:t>
    </dgm:pt>
    <dgm:pt modelId="{14B041B0-AF77-4F11-A9C7-A46376F92E1F}" type="sibTrans" cxnId="{FDA0C54A-700F-411E-9BA9-329425455107}">
      <dgm:prSet/>
      <dgm:spPr/>
      <dgm:t>
        <a:bodyPr/>
        <a:lstStyle/>
        <a:p>
          <a:endParaRPr lang="en-US"/>
        </a:p>
      </dgm:t>
    </dgm:pt>
    <dgm:pt modelId="{19EAF96A-E5FF-467F-9753-FD374E3BAC4A}">
      <dgm:prSet/>
      <dgm:spPr/>
      <dgm:t>
        <a:bodyPr/>
        <a:lstStyle/>
        <a:p>
          <a:r>
            <a:rPr lang="en-US" dirty="0"/>
            <a:t>Ældre </a:t>
          </a:r>
          <a:r>
            <a:rPr lang="en-US" dirty="0" err="1"/>
            <a:t>Sagens</a:t>
          </a:r>
          <a:r>
            <a:rPr lang="en-US" dirty="0"/>
            <a:t> </a:t>
          </a:r>
          <a:r>
            <a:rPr lang="en-US"/>
            <a:t>meninger</a:t>
          </a:r>
        </a:p>
      </dgm:t>
    </dgm:pt>
    <dgm:pt modelId="{CF0111E9-0C6A-4E4E-B09B-27F98D6FD118}" type="parTrans" cxnId="{3C829C29-4CE8-4444-BEFD-C1FDA72C3696}">
      <dgm:prSet/>
      <dgm:spPr/>
      <dgm:t>
        <a:bodyPr/>
        <a:lstStyle/>
        <a:p>
          <a:endParaRPr lang="en-US"/>
        </a:p>
      </dgm:t>
    </dgm:pt>
    <dgm:pt modelId="{DA7E282D-5161-4BB0-9F0C-376F8F1CD9BF}" type="sibTrans" cxnId="{3C829C29-4CE8-4444-BEFD-C1FDA72C3696}">
      <dgm:prSet/>
      <dgm:spPr/>
      <dgm:t>
        <a:bodyPr/>
        <a:lstStyle/>
        <a:p>
          <a:endParaRPr lang="en-US"/>
        </a:p>
      </dgm:t>
    </dgm:pt>
    <dgm:pt modelId="{0C773A2E-5BD5-4714-B51E-EE68FA4B0277}" type="pres">
      <dgm:prSet presAssocID="{B6EE2201-5DD4-4290-8B5A-94A1B162F2FF}" presName="vert0" presStyleCnt="0">
        <dgm:presLayoutVars>
          <dgm:dir/>
          <dgm:animOne val="branch"/>
          <dgm:animLvl val="lvl"/>
        </dgm:presLayoutVars>
      </dgm:prSet>
      <dgm:spPr/>
    </dgm:pt>
    <dgm:pt modelId="{BCD039F6-59F5-4BF2-A595-E1F04DCD2472}" type="pres">
      <dgm:prSet presAssocID="{BD8BC74B-7943-4039-A1A2-4A81DD54A1BC}" presName="thickLine" presStyleLbl="alignNode1" presStyleIdx="0" presStyleCnt="4"/>
      <dgm:spPr/>
    </dgm:pt>
    <dgm:pt modelId="{589A23D0-99EF-4261-A4D0-E5FB3C29F6FD}" type="pres">
      <dgm:prSet presAssocID="{BD8BC74B-7943-4039-A1A2-4A81DD54A1BC}" presName="horz1" presStyleCnt="0"/>
      <dgm:spPr/>
    </dgm:pt>
    <dgm:pt modelId="{11413B5C-A40B-4B2C-B530-409A10EABD04}" type="pres">
      <dgm:prSet presAssocID="{BD8BC74B-7943-4039-A1A2-4A81DD54A1BC}" presName="tx1" presStyleLbl="revTx" presStyleIdx="0" presStyleCnt="4"/>
      <dgm:spPr/>
    </dgm:pt>
    <dgm:pt modelId="{B9E3DF85-6781-4C98-B40D-8B7CAC9560FD}" type="pres">
      <dgm:prSet presAssocID="{BD8BC74B-7943-4039-A1A2-4A81DD54A1BC}" presName="vert1" presStyleCnt="0"/>
      <dgm:spPr/>
    </dgm:pt>
    <dgm:pt modelId="{52759205-CAA2-40D8-8227-C33332635D3B}" type="pres">
      <dgm:prSet presAssocID="{DB29ACEC-B8BD-4553-B647-414A722575D4}" presName="thickLine" presStyleLbl="alignNode1" presStyleIdx="1" presStyleCnt="4"/>
      <dgm:spPr/>
    </dgm:pt>
    <dgm:pt modelId="{33F78685-479F-47B4-93AA-975BB9414687}" type="pres">
      <dgm:prSet presAssocID="{DB29ACEC-B8BD-4553-B647-414A722575D4}" presName="horz1" presStyleCnt="0"/>
      <dgm:spPr/>
    </dgm:pt>
    <dgm:pt modelId="{9EC59E8C-C89F-45C7-8FDD-B739DE7BB9BA}" type="pres">
      <dgm:prSet presAssocID="{DB29ACEC-B8BD-4553-B647-414A722575D4}" presName="tx1" presStyleLbl="revTx" presStyleIdx="1" presStyleCnt="4"/>
      <dgm:spPr/>
    </dgm:pt>
    <dgm:pt modelId="{45337B1E-14A1-4B06-9A7C-63E964E69B61}" type="pres">
      <dgm:prSet presAssocID="{DB29ACEC-B8BD-4553-B647-414A722575D4}" presName="vert1" presStyleCnt="0"/>
      <dgm:spPr/>
    </dgm:pt>
    <dgm:pt modelId="{158CDB6A-FC07-4FA7-8B5D-06E3043802F3}" type="pres">
      <dgm:prSet presAssocID="{9C42FC95-83AB-4E9A-9D5A-718548D904D6}" presName="thickLine" presStyleLbl="alignNode1" presStyleIdx="2" presStyleCnt="4"/>
      <dgm:spPr/>
    </dgm:pt>
    <dgm:pt modelId="{F223948C-C868-44A6-8B2D-FCBEBA16C4F1}" type="pres">
      <dgm:prSet presAssocID="{9C42FC95-83AB-4E9A-9D5A-718548D904D6}" presName="horz1" presStyleCnt="0"/>
      <dgm:spPr/>
    </dgm:pt>
    <dgm:pt modelId="{AB20FBC5-7DC1-4241-B67E-9D8A95F529F2}" type="pres">
      <dgm:prSet presAssocID="{9C42FC95-83AB-4E9A-9D5A-718548D904D6}" presName="tx1" presStyleLbl="revTx" presStyleIdx="2" presStyleCnt="4"/>
      <dgm:spPr/>
    </dgm:pt>
    <dgm:pt modelId="{0B0471F9-8CFC-44D7-AA4B-C0302918E8C8}" type="pres">
      <dgm:prSet presAssocID="{9C42FC95-83AB-4E9A-9D5A-718548D904D6}" presName="vert1" presStyleCnt="0"/>
      <dgm:spPr/>
    </dgm:pt>
    <dgm:pt modelId="{5CF221F9-C31E-4F3A-8FE6-4CE168EF29BA}" type="pres">
      <dgm:prSet presAssocID="{19EAF96A-E5FF-467F-9753-FD374E3BAC4A}" presName="thickLine" presStyleLbl="alignNode1" presStyleIdx="3" presStyleCnt="4"/>
      <dgm:spPr/>
    </dgm:pt>
    <dgm:pt modelId="{56C6109D-335E-406F-9776-B50E07641A27}" type="pres">
      <dgm:prSet presAssocID="{19EAF96A-E5FF-467F-9753-FD374E3BAC4A}" presName="horz1" presStyleCnt="0"/>
      <dgm:spPr/>
    </dgm:pt>
    <dgm:pt modelId="{81FB4B44-1DEB-4FFD-BFEE-BC0949B71EBC}" type="pres">
      <dgm:prSet presAssocID="{19EAF96A-E5FF-467F-9753-FD374E3BAC4A}" presName="tx1" presStyleLbl="revTx" presStyleIdx="3" presStyleCnt="4"/>
      <dgm:spPr/>
    </dgm:pt>
    <dgm:pt modelId="{114B3A5D-1280-43EA-9B11-98EBF8C8BB66}" type="pres">
      <dgm:prSet presAssocID="{19EAF96A-E5FF-467F-9753-FD374E3BAC4A}" presName="vert1" presStyleCnt="0"/>
      <dgm:spPr/>
    </dgm:pt>
  </dgm:ptLst>
  <dgm:cxnLst>
    <dgm:cxn modelId="{3C829C29-4CE8-4444-BEFD-C1FDA72C3696}" srcId="{B6EE2201-5DD4-4290-8B5A-94A1B162F2FF}" destId="{19EAF96A-E5FF-467F-9753-FD374E3BAC4A}" srcOrd="3" destOrd="0" parTransId="{CF0111E9-0C6A-4E4E-B09B-27F98D6FD118}" sibTransId="{DA7E282D-5161-4BB0-9F0C-376F8F1CD9BF}"/>
    <dgm:cxn modelId="{7C582A5E-6760-4EB0-A3EF-EB3D548948F2}" srcId="{B6EE2201-5DD4-4290-8B5A-94A1B162F2FF}" destId="{BD8BC74B-7943-4039-A1A2-4A81DD54A1BC}" srcOrd="0" destOrd="0" parTransId="{141F672F-7B32-4173-9FAF-7526F3AD352D}" sibTransId="{ADB9AF75-D232-4E40-A5B5-9E68FDE7F58A}"/>
    <dgm:cxn modelId="{1DFAB945-67EC-4BDA-91FF-64463B0722BF}" srcId="{B6EE2201-5DD4-4290-8B5A-94A1B162F2FF}" destId="{DB29ACEC-B8BD-4553-B647-414A722575D4}" srcOrd="1" destOrd="0" parTransId="{D3E6B7E4-6610-42F7-9350-4E00389168A9}" sibTransId="{89FDBE90-6562-498A-93CE-1F504D8C3DC4}"/>
    <dgm:cxn modelId="{5E52A046-F41B-4320-9D45-1B5FE242754D}" type="presOf" srcId="{9C42FC95-83AB-4E9A-9D5A-718548D904D6}" destId="{AB20FBC5-7DC1-4241-B67E-9D8A95F529F2}" srcOrd="0" destOrd="0" presId="urn:microsoft.com/office/officeart/2008/layout/LinedList"/>
    <dgm:cxn modelId="{FDA0C54A-700F-411E-9BA9-329425455107}" srcId="{B6EE2201-5DD4-4290-8B5A-94A1B162F2FF}" destId="{9C42FC95-83AB-4E9A-9D5A-718548D904D6}" srcOrd="2" destOrd="0" parTransId="{13A627AF-9DDE-4C21-A1CA-F5C88B902913}" sibTransId="{14B041B0-AF77-4F11-A9C7-A46376F92E1F}"/>
    <dgm:cxn modelId="{7DF5E46B-3392-4004-BEA0-B068317A3A2A}" type="presOf" srcId="{19EAF96A-E5FF-467F-9753-FD374E3BAC4A}" destId="{81FB4B44-1DEB-4FFD-BFEE-BC0949B71EBC}" srcOrd="0" destOrd="0" presId="urn:microsoft.com/office/officeart/2008/layout/LinedList"/>
    <dgm:cxn modelId="{F18C38B8-924E-423D-868B-678BE6BC5D20}" type="presOf" srcId="{DB29ACEC-B8BD-4553-B647-414A722575D4}" destId="{9EC59E8C-C89F-45C7-8FDD-B739DE7BB9BA}" srcOrd="0" destOrd="0" presId="urn:microsoft.com/office/officeart/2008/layout/LinedList"/>
    <dgm:cxn modelId="{BE8FC5F0-D698-4CFE-9DA0-967A5E59E7AF}" type="presOf" srcId="{B6EE2201-5DD4-4290-8B5A-94A1B162F2FF}" destId="{0C773A2E-5BD5-4714-B51E-EE68FA4B0277}" srcOrd="0" destOrd="0" presId="urn:microsoft.com/office/officeart/2008/layout/LinedList"/>
    <dgm:cxn modelId="{0BCBCCFF-27CE-4519-8A93-4875B31D5A42}" type="presOf" srcId="{BD8BC74B-7943-4039-A1A2-4A81DD54A1BC}" destId="{11413B5C-A40B-4B2C-B530-409A10EABD04}" srcOrd="0" destOrd="0" presId="urn:microsoft.com/office/officeart/2008/layout/LinedList"/>
    <dgm:cxn modelId="{288AFAAF-03E9-4629-B1BC-6A3E5F975BCF}" type="presParOf" srcId="{0C773A2E-5BD5-4714-B51E-EE68FA4B0277}" destId="{BCD039F6-59F5-4BF2-A595-E1F04DCD2472}" srcOrd="0" destOrd="0" presId="urn:microsoft.com/office/officeart/2008/layout/LinedList"/>
    <dgm:cxn modelId="{54CE3F18-9B78-412F-BE14-7C8B01A6B072}" type="presParOf" srcId="{0C773A2E-5BD5-4714-B51E-EE68FA4B0277}" destId="{589A23D0-99EF-4261-A4D0-E5FB3C29F6FD}" srcOrd="1" destOrd="0" presId="urn:microsoft.com/office/officeart/2008/layout/LinedList"/>
    <dgm:cxn modelId="{410111CB-4381-49C0-9489-4CB65EE56F37}" type="presParOf" srcId="{589A23D0-99EF-4261-A4D0-E5FB3C29F6FD}" destId="{11413B5C-A40B-4B2C-B530-409A10EABD04}" srcOrd="0" destOrd="0" presId="urn:microsoft.com/office/officeart/2008/layout/LinedList"/>
    <dgm:cxn modelId="{6F1B01FD-E529-412E-9AC3-4E116C97B6BE}" type="presParOf" srcId="{589A23D0-99EF-4261-A4D0-E5FB3C29F6FD}" destId="{B9E3DF85-6781-4C98-B40D-8B7CAC9560FD}" srcOrd="1" destOrd="0" presId="urn:microsoft.com/office/officeart/2008/layout/LinedList"/>
    <dgm:cxn modelId="{269D385B-F652-42B5-A92B-E7ED8C66B01B}" type="presParOf" srcId="{0C773A2E-5BD5-4714-B51E-EE68FA4B0277}" destId="{52759205-CAA2-40D8-8227-C33332635D3B}" srcOrd="2" destOrd="0" presId="urn:microsoft.com/office/officeart/2008/layout/LinedList"/>
    <dgm:cxn modelId="{1C24513E-A6E2-4BBA-811F-D4168E44780E}" type="presParOf" srcId="{0C773A2E-5BD5-4714-B51E-EE68FA4B0277}" destId="{33F78685-479F-47B4-93AA-975BB9414687}" srcOrd="3" destOrd="0" presId="urn:microsoft.com/office/officeart/2008/layout/LinedList"/>
    <dgm:cxn modelId="{E86E6BC2-C0DC-4B7F-95AE-1BA3C43C5F1D}" type="presParOf" srcId="{33F78685-479F-47B4-93AA-975BB9414687}" destId="{9EC59E8C-C89F-45C7-8FDD-B739DE7BB9BA}" srcOrd="0" destOrd="0" presId="urn:microsoft.com/office/officeart/2008/layout/LinedList"/>
    <dgm:cxn modelId="{ADF880D1-BEC0-4B95-A008-B854C7AFFA30}" type="presParOf" srcId="{33F78685-479F-47B4-93AA-975BB9414687}" destId="{45337B1E-14A1-4B06-9A7C-63E964E69B61}" srcOrd="1" destOrd="0" presId="urn:microsoft.com/office/officeart/2008/layout/LinedList"/>
    <dgm:cxn modelId="{F705891D-EBF2-4CBA-B077-57595FAE0DBB}" type="presParOf" srcId="{0C773A2E-5BD5-4714-B51E-EE68FA4B0277}" destId="{158CDB6A-FC07-4FA7-8B5D-06E3043802F3}" srcOrd="4" destOrd="0" presId="urn:microsoft.com/office/officeart/2008/layout/LinedList"/>
    <dgm:cxn modelId="{00E43695-A23E-428F-BC33-362302E64D31}" type="presParOf" srcId="{0C773A2E-5BD5-4714-B51E-EE68FA4B0277}" destId="{F223948C-C868-44A6-8B2D-FCBEBA16C4F1}" srcOrd="5" destOrd="0" presId="urn:microsoft.com/office/officeart/2008/layout/LinedList"/>
    <dgm:cxn modelId="{8C9BFCB7-93A6-4EC7-8035-0EE59055EB06}" type="presParOf" srcId="{F223948C-C868-44A6-8B2D-FCBEBA16C4F1}" destId="{AB20FBC5-7DC1-4241-B67E-9D8A95F529F2}" srcOrd="0" destOrd="0" presId="urn:microsoft.com/office/officeart/2008/layout/LinedList"/>
    <dgm:cxn modelId="{AD900E53-3C5A-4238-92BC-3A1ADDDB37F9}" type="presParOf" srcId="{F223948C-C868-44A6-8B2D-FCBEBA16C4F1}" destId="{0B0471F9-8CFC-44D7-AA4B-C0302918E8C8}" srcOrd="1" destOrd="0" presId="urn:microsoft.com/office/officeart/2008/layout/LinedList"/>
    <dgm:cxn modelId="{2EDC613A-C1E5-4D9E-AD81-56552C2E0D4F}" type="presParOf" srcId="{0C773A2E-5BD5-4714-B51E-EE68FA4B0277}" destId="{5CF221F9-C31E-4F3A-8FE6-4CE168EF29BA}" srcOrd="6" destOrd="0" presId="urn:microsoft.com/office/officeart/2008/layout/LinedList"/>
    <dgm:cxn modelId="{B92BD5AC-F5C2-4C54-88AB-FB3D186151FF}" type="presParOf" srcId="{0C773A2E-5BD5-4714-B51E-EE68FA4B0277}" destId="{56C6109D-335E-406F-9776-B50E07641A27}" srcOrd="7" destOrd="0" presId="urn:microsoft.com/office/officeart/2008/layout/LinedList"/>
    <dgm:cxn modelId="{9BEA6096-E972-4DC5-A740-7007DB33D8A8}" type="presParOf" srcId="{56C6109D-335E-406F-9776-B50E07641A27}" destId="{81FB4B44-1DEB-4FFD-BFEE-BC0949B71EBC}" srcOrd="0" destOrd="0" presId="urn:microsoft.com/office/officeart/2008/layout/LinedList"/>
    <dgm:cxn modelId="{6D4CE20C-B5F3-4A8C-9995-D69E35A37F58}" type="presParOf" srcId="{56C6109D-335E-406F-9776-B50E07641A27}" destId="{114B3A5D-1280-43EA-9B11-98EBF8C8BB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039F6-59F5-4BF2-A595-E1F04DCD2472}">
      <dsp:nvSpPr>
        <dsp:cNvPr id="0" name=""/>
        <dsp:cNvSpPr/>
      </dsp:nvSpPr>
      <dsp:spPr>
        <a:xfrm>
          <a:off x="0" y="0"/>
          <a:ext cx="11929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13B5C-A40B-4B2C-B530-409A10EABD04}">
      <dsp:nvSpPr>
        <dsp:cNvPr id="0" name=""/>
        <dsp:cNvSpPr/>
      </dsp:nvSpPr>
      <dsp:spPr>
        <a:xfrm>
          <a:off x="0" y="0"/>
          <a:ext cx="11929824" cy="156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Regionalvalget</a:t>
          </a:r>
          <a:endParaRPr lang="en-US" sz="6500" kern="1200" dirty="0"/>
        </a:p>
      </dsp:txBody>
      <dsp:txXfrm>
        <a:off x="0" y="0"/>
        <a:ext cx="11929824" cy="1567973"/>
      </dsp:txXfrm>
    </dsp:sp>
    <dsp:sp modelId="{52759205-CAA2-40D8-8227-C33332635D3B}">
      <dsp:nvSpPr>
        <dsp:cNvPr id="0" name=""/>
        <dsp:cNvSpPr/>
      </dsp:nvSpPr>
      <dsp:spPr>
        <a:xfrm>
          <a:off x="0" y="1567973"/>
          <a:ext cx="11929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9E8C-C89F-45C7-8FDD-B739DE7BB9BA}">
      <dsp:nvSpPr>
        <dsp:cNvPr id="0" name=""/>
        <dsp:cNvSpPr/>
      </dsp:nvSpPr>
      <dsp:spPr>
        <a:xfrm>
          <a:off x="0" y="1567973"/>
          <a:ext cx="11929824" cy="156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Ambassadøren</a:t>
          </a:r>
          <a:endParaRPr lang="en-US" sz="6500" kern="1200" dirty="0"/>
        </a:p>
      </dsp:txBody>
      <dsp:txXfrm>
        <a:off x="0" y="1567973"/>
        <a:ext cx="11929824" cy="1567973"/>
      </dsp:txXfrm>
    </dsp:sp>
    <dsp:sp modelId="{158CDB6A-FC07-4FA7-8B5D-06E3043802F3}">
      <dsp:nvSpPr>
        <dsp:cNvPr id="0" name=""/>
        <dsp:cNvSpPr/>
      </dsp:nvSpPr>
      <dsp:spPr>
        <a:xfrm>
          <a:off x="0" y="3135947"/>
          <a:ext cx="11929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0FBC5-7DC1-4241-B67E-9D8A95F529F2}">
      <dsp:nvSpPr>
        <dsp:cNvPr id="0" name=""/>
        <dsp:cNvSpPr/>
      </dsp:nvSpPr>
      <dsp:spPr>
        <a:xfrm>
          <a:off x="0" y="3135947"/>
          <a:ext cx="11929824" cy="156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Kursus</a:t>
          </a:r>
          <a:r>
            <a:rPr lang="en-US" sz="6500" kern="1200" dirty="0"/>
            <a:t> 8. September </a:t>
          </a:r>
        </a:p>
      </dsp:txBody>
      <dsp:txXfrm>
        <a:off x="0" y="3135947"/>
        <a:ext cx="11929824" cy="1567973"/>
      </dsp:txXfrm>
    </dsp:sp>
    <dsp:sp modelId="{5CF221F9-C31E-4F3A-8FE6-4CE168EF29BA}">
      <dsp:nvSpPr>
        <dsp:cNvPr id="0" name=""/>
        <dsp:cNvSpPr/>
      </dsp:nvSpPr>
      <dsp:spPr>
        <a:xfrm>
          <a:off x="0" y="4703921"/>
          <a:ext cx="11929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B4B44-1DEB-4FFD-BFEE-BC0949B71EBC}">
      <dsp:nvSpPr>
        <dsp:cNvPr id="0" name=""/>
        <dsp:cNvSpPr/>
      </dsp:nvSpPr>
      <dsp:spPr>
        <a:xfrm>
          <a:off x="0" y="4703921"/>
          <a:ext cx="11929824" cy="156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Ældre </a:t>
          </a:r>
          <a:r>
            <a:rPr lang="en-US" sz="6500" kern="1200" dirty="0" err="1"/>
            <a:t>Sagens</a:t>
          </a:r>
          <a:r>
            <a:rPr lang="en-US" sz="6500" kern="1200" dirty="0"/>
            <a:t> </a:t>
          </a:r>
          <a:r>
            <a:rPr lang="en-US" sz="6500" kern="1200"/>
            <a:t>meninger</a:t>
          </a:r>
        </a:p>
      </dsp:txBody>
      <dsp:txXfrm>
        <a:off x="0" y="4703921"/>
        <a:ext cx="11929824" cy="1567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C2857-73BC-593D-2C40-099C41A940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A7C80-1329-E8B3-B39F-BF224CF07A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EE5B-347F-47FB-8CC6-ED92E591A094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61767-1E81-E5AE-EC9E-C707EC9834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A1E28-18E5-FBE6-D240-0DEE07F4B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7C296-5963-42E1-B2FA-C9D49A93C4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19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8F99-3EEE-4C51-AA7D-B7E93004C727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8BBF-BBF0-4DE9-8547-883D9E2249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89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BBF-BBF0-4DE9-8547-883D9E22497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247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BBF-BBF0-4DE9-8547-883D9E22497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90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BBF-BBF0-4DE9-8547-883D9E22497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15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rgbClr val="DE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C6E8-63BD-9AF0-C249-1557AAB88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1777" y="2928297"/>
            <a:ext cx="4655581" cy="3527108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05BED-AEC6-7489-627D-C4BD36A60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1777" y="6848788"/>
            <a:ext cx="4655581" cy="7823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latin typeface="IBM Plex Sans Medium" panose="020B06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1" name="ÆS_logo_POS_CMYK.pdf">
            <a:extLst>
              <a:ext uri="{FF2B5EF4-FFF2-40B4-BE49-F238E27FC236}">
                <a16:creationId xmlns:a16="http://schemas.microsoft.com/office/drawing/2014/main" id="{A5CC1B76-24ED-ABAE-B38B-EF2B5A0F54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3" y="1089355"/>
            <a:ext cx="1746884" cy="400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ÆS_logo_POS_CMYK.pdf">
            <a:extLst>
              <a:ext uri="{FF2B5EF4-FFF2-40B4-BE49-F238E27FC236}">
                <a16:creationId xmlns:a16="http://schemas.microsoft.com/office/drawing/2014/main" id="{A5F93397-A5E6-2F20-FA54-23E0A9E451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3" y="1089355"/>
            <a:ext cx="1746884" cy="40042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9F211235-3CF8-607C-8C75-5C8B6F0BFE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0351" y="0"/>
            <a:ext cx="6421251" cy="9601200"/>
          </a:xfrm>
          <a:custGeom>
            <a:avLst/>
            <a:gdLst>
              <a:gd name="connsiteX0" fmla="*/ 3097942 w 6115477"/>
              <a:gd name="connsiteY0" fmla="*/ 360991 h 6858000"/>
              <a:gd name="connsiteX1" fmla="*/ 5048086 w 6115477"/>
              <a:gd name="connsiteY1" fmla="*/ 1133487 h 6858000"/>
              <a:gd name="connsiteX2" fmla="*/ 4484764 w 6115477"/>
              <a:gd name="connsiteY2" fmla="*/ 4212194 h 6858000"/>
              <a:gd name="connsiteX3" fmla="*/ 4387400 w 6115477"/>
              <a:gd name="connsiteY3" fmla="*/ 4226220 h 6858000"/>
              <a:gd name="connsiteX4" fmla="*/ 3796261 w 6115477"/>
              <a:gd name="connsiteY4" fmla="*/ 3903622 h 6858000"/>
              <a:gd name="connsiteX5" fmla="*/ 3754534 w 6115477"/>
              <a:gd name="connsiteY5" fmla="*/ 3763362 h 6858000"/>
              <a:gd name="connsiteX6" fmla="*/ 3726715 w 6115477"/>
              <a:gd name="connsiteY6" fmla="*/ 3742323 h 6858000"/>
              <a:gd name="connsiteX7" fmla="*/ 3719760 w 6115477"/>
              <a:gd name="connsiteY7" fmla="*/ 3749336 h 6858000"/>
              <a:gd name="connsiteX8" fmla="*/ 3712806 w 6115477"/>
              <a:gd name="connsiteY8" fmla="*/ 3756349 h 6858000"/>
              <a:gd name="connsiteX9" fmla="*/ 3698897 w 6115477"/>
              <a:gd name="connsiteY9" fmla="*/ 3791414 h 6858000"/>
              <a:gd name="connsiteX10" fmla="*/ 4867266 w 6115477"/>
              <a:gd name="connsiteY10" fmla="*/ 4639987 h 6858000"/>
              <a:gd name="connsiteX11" fmla="*/ 6068128 w 6115477"/>
              <a:gd name="connsiteY11" fmla="*/ 3719238 h 6858000"/>
              <a:gd name="connsiteX12" fmla="*/ 6115477 w 6115477"/>
              <a:gd name="connsiteY12" fmla="*/ 3623370 h 6858000"/>
              <a:gd name="connsiteX13" fmla="*/ 6115477 w 6115477"/>
              <a:gd name="connsiteY13" fmla="*/ 6155481 h 6858000"/>
              <a:gd name="connsiteX14" fmla="*/ 6032540 w 6115477"/>
              <a:gd name="connsiteY14" fmla="*/ 6197000 h 6858000"/>
              <a:gd name="connsiteX15" fmla="*/ 2808711 w 6115477"/>
              <a:gd name="connsiteY15" fmla="*/ 5705963 h 6858000"/>
              <a:gd name="connsiteX16" fmla="*/ 3372032 w 6115477"/>
              <a:gd name="connsiteY16" fmla="*/ 2627256 h 6858000"/>
              <a:gd name="connsiteX17" fmla="*/ 3476350 w 6115477"/>
              <a:gd name="connsiteY17" fmla="*/ 2620243 h 6858000"/>
              <a:gd name="connsiteX18" fmla="*/ 4060535 w 6115477"/>
              <a:gd name="connsiteY18" fmla="*/ 2935828 h 6858000"/>
              <a:gd name="connsiteX19" fmla="*/ 4109217 w 6115477"/>
              <a:gd name="connsiteY19" fmla="*/ 3076088 h 6858000"/>
              <a:gd name="connsiteX20" fmla="*/ 4137036 w 6115477"/>
              <a:gd name="connsiteY20" fmla="*/ 3097127 h 6858000"/>
              <a:gd name="connsiteX21" fmla="*/ 4164854 w 6115477"/>
              <a:gd name="connsiteY21" fmla="*/ 3055049 h 6858000"/>
              <a:gd name="connsiteX22" fmla="*/ 3246265 w 6115477"/>
              <a:gd name="connsiteY22" fmla="*/ 2172370 h 6858000"/>
              <a:gd name="connsiteX23" fmla="*/ 2989530 w 6115477"/>
              <a:gd name="connsiteY23" fmla="*/ 2199463 h 6858000"/>
              <a:gd name="connsiteX24" fmla="*/ 1612523 w 6115477"/>
              <a:gd name="connsiteY24" fmla="*/ 3545959 h 6858000"/>
              <a:gd name="connsiteX25" fmla="*/ 2732210 w 6115477"/>
              <a:gd name="connsiteY25" fmla="*/ 6540510 h 6858000"/>
              <a:gd name="connsiteX26" fmla="*/ 3281622 w 6115477"/>
              <a:gd name="connsiteY26" fmla="*/ 6843823 h 6858000"/>
              <a:gd name="connsiteX27" fmla="*/ 3320286 w 6115477"/>
              <a:gd name="connsiteY27" fmla="*/ 6858000 h 6858000"/>
              <a:gd name="connsiteX28" fmla="*/ 1738891 w 6115477"/>
              <a:gd name="connsiteY28" fmla="*/ 6858000 h 6858000"/>
              <a:gd name="connsiteX29" fmla="*/ 1726405 w 6115477"/>
              <a:gd name="connsiteY29" fmla="*/ 6850836 h 6858000"/>
              <a:gd name="connsiteX30" fmla="*/ 381563 w 6115477"/>
              <a:gd name="connsiteY30" fmla="*/ 5348300 h 6858000"/>
              <a:gd name="connsiteX31" fmla="*/ 145107 w 6115477"/>
              <a:gd name="connsiteY31" fmla="*/ 2676347 h 6858000"/>
              <a:gd name="connsiteX32" fmla="*/ 3097942 w 6115477"/>
              <a:gd name="connsiteY32" fmla="*/ 360991 h 6858000"/>
              <a:gd name="connsiteX33" fmla="*/ 4590885 w 6115477"/>
              <a:gd name="connsiteY33" fmla="*/ 0 h 6858000"/>
              <a:gd name="connsiteX34" fmla="*/ 6115477 w 6115477"/>
              <a:gd name="connsiteY34" fmla="*/ 0 h 6858000"/>
              <a:gd name="connsiteX35" fmla="*/ 6115477 w 6115477"/>
              <a:gd name="connsiteY35" fmla="*/ 1478397 h 6858000"/>
              <a:gd name="connsiteX36" fmla="*/ 6086069 w 6115477"/>
              <a:gd name="connsiteY36" fmla="*/ 1413064 h 6858000"/>
              <a:gd name="connsiteX37" fmla="*/ 5124586 w 6115477"/>
              <a:gd name="connsiteY37" fmla="*/ 298940 h 6858000"/>
              <a:gd name="connsiteX38" fmla="*/ 4722511 w 6115477"/>
              <a:gd name="connsiteY38" fmla="*/ 59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15477" h="6858000">
                <a:moveTo>
                  <a:pt x="3097942" y="360991"/>
                </a:moveTo>
                <a:cubicBezTo>
                  <a:pt x="3783738" y="359646"/>
                  <a:pt x="4476724" y="600718"/>
                  <a:pt x="5048086" y="1133487"/>
                </a:cubicBezTo>
                <a:cubicBezTo>
                  <a:pt x="6035636" y="2045177"/>
                  <a:pt x="5938272" y="4029856"/>
                  <a:pt x="4484764" y="4212194"/>
                </a:cubicBezTo>
                <a:cubicBezTo>
                  <a:pt x="4449992" y="4219207"/>
                  <a:pt x="4422173" y="4219207"/>
                  <a:pt x="4387400" y="4226220"/>
                </a:cubicBezTo>
                <a:cubicBezTo>
                  <a:pt x="4143990" y="4226220"/>
                  <a:pt x="3914489" y="4135051"/>
                  <a:pt x="3796261" y="3903622"/>
                </a:cubicBezTo>
                <a:cubicBezTo>
                  <a:pt x="3775397" y="3847518"/>
                  <a:pt x="3754534" y="3763362"/>
                  <a:pt x="3754534" y="3763362"/>
                </a:cubicBezTo>
                <a:cubicBezTo>
                  <a:pt x="3747579" y="3749336"/>
                  <a:pt x="3740624" y="3742323"/>
                  <a:pt x="3726715" y="3742323"/>
                </a:cubicBezTo>
                <a:cubicBezTo>
                  <a:pt x="3726715" y="3742323"/>
                  <a:pt x="3719760" y="3742323"/>
                  <a:pt x="3719760" y="3749336"/>
                </a:cubicBezTo>
                <a:cubicBezTo>
                  <a:pt x="3712806" y="3749336"/>
                  <a:pt x="3712806" y="3756349"/>
                  <a:pt x="3712806" y="3756349"/>
                </a:cubicBezTo>
                <a:cubicBezTo>
                  <a:pt x="3705852" y="3763362"/>
                  <a:pt x="3698897" y="3777388"/>
                  <a:pt x="3698897" y="3791414"/>
                </a:cubicBezTo>
                <a:cubicBezTo>
                  <a:pt x="3538942" y="4408558"/>
                  <a:pt x="4171808" y="4780247"/>
                  <a:pt x="4867266" y="4639987"/>
                </a:cubicBezTo>
                <a:cubicBezTo>
                  <a:pt x="5308013" y="4560214"/>
                  <a:pt x="5771715" y="4272106"/>
                  <a:pt x="6068128" y="3719238"/>
                </a:cubicBezTo>
                <a:lnTo>
                  <a:pt x="6115477" y="3623370"/>
                </a:lnTo>
                <a:lnTo>
                  <a:pt x="6115477" y="6155481"/>
                </a:lnTo>
                <a:lnTo>
                  <a:pt x="6032540" y="6197000"/>
                </a:lnTo>
                <a:cubicBezTo>
                  <a:pt x="5009917" y="6670716"/>
                  <a:pt x="3747579" y="6577767"/>
                  <a:pt x="2808711" y="5705963"/>
                </a:cubicBezTo>
                <a:cubicBezTo>
                  <a:pt x="1828115" y="4801286"/>
                  <a:pt x="1918525" y="2809594"/>
                  <a:pt x="3372032" y="2627256"/>
                </a:cubicBezTo>
                <a:cubicBezTo>
                  <a:pt x="3406804" y="2620243"/>
                  <a:pt x="3441578" y="2620243"/>
                  <a:pt x="3476350" y="2620243"/>
                </a:cubicBezTo>
                <a:cubicBezTo>
                  <a:pt x="3712806" y="2613230"/>
                  <a:pt x="3942307" y="2704399"/>
                  <a:pt x="4060535" y="2935828"/>
                </a:cubicBezTo>
                <a:cubicBezTo>
                  <a:pt x="4088353" y="2991932"/>
                  <a:pt x="4109217" y="3076088"/>
                  <a:pt x="4109217" y="3076088"/>
                </a:cubicBezTo>
                <a:cubicBezTo>
                  <a:pt x="4109217" y="3076088"/>
                  <a:pt x="4123126" y="3097127"/>
                  <a:pt x="4137036" y="3097127"/>
                </a:cubicBezTo>
                <a:cubicBezTo>
                  <a:pt x="4143990" y="3097127"/>
                  <a:pt x="4157899" y="3083101"/>
                  <a:pt x="4164854" y="3055049"/>
                </a:cubicBezTo>
                <a:cubicBezTo>
                  <a:pt x="4304815" y="2508912"/>
                  <a:pt x="3832447" y="2161440"/>
                  <a:pt x="3246265" y="2172370"/>
                </a:cubicBezTo>
                <a:cubicBezTo>
                  <a:pt x="3162525" y="2173932"/>
                  <a:pt x="3076462" y="2182807"/>
                  <a:pt x="2989530" y="2199463"/>
                </a:cubicBezTo>
                <a:cubicBezTo>
                  <a:pt x="2447072" y="2304658"/>
                  <a:pt x="1876797" y="2711412"/>
                  <a:pt x="1612523" y="3545959"/>
                </a:cubicBezTo>
                <a:cubicBezTo>
                  <a:pt x="1243930" y="4724143"/>
                  <a:pt x="1800297" y="5874275"/>
                  <a:pt x="2732210" y="6540510"/>
                </a:cubicBezTo>
                <a:cubicBezTo>
                  <a:pt x="2906075" y="6663238"/>
                  <a:pt x="3090371" y="6763173"/>
                  <a:pt x="3281622" y="6843823"/>
                </a:cubicBezTo>
                <a:lnTo>
                  <a:pt x="3320286" y="6858000"/>
                </a:lnTo>
                <a:lnTo>
                  <a:pt x="1738891" y="6858000"/>
                </a:lnTo>
                <a:lnTo>
                  <a:pt x="1726405" y="6850836"/>
                </a:lnTo>
                <a:cubicBezTo>
                  <a:pt x="1134396" y="6482653"/>
                  <a:pt x="652791" y="5951418"/>
                  <a:pt x="381563" y="5348300"/>
                </a:cubicBezTo>
                <a:cubicBezTo>
                  <a:pt x="-56576" y="4352454"/>
                  <a:pt x="-91349" y="3440764"/>
                  <a:pt x="145107" y="2676347"/>
                </a:cubicBezTo>
                <a:cubicBezTo>
                  <a:pt x="505659" y="1249640"/>
                  <a:pt x="1788697" y="363557"/>
                  <a:pt x="3097942" y="360991"/>
                </a:cubicBezTo>
                <a:close/>
                <a:moveTo>
                  <a:pt x="4590885" y="0"/>
                </a:moveTo>
                <a:lnTo>
                  <a:pt x="6115477" y="0"/>
                </a:lnTo>
                <a:lnTo>
                  <a:pt x="6115477" y="1478397"/>
                </a:lnTo>
                <a:lnTo>
                  <a:pt x="6086069" y="1413064"/>
                </a:lnTo>
                <a:cubicBezTo>
                  <a:pt x="5868129" y="974517"/>
                  <a:pt x="5532298" y="590418"/>
                  <a:pt x="5124586" y="298940"/>
                </a:cubicBezTo>
                <a:cubicBezTo>
                  <a:pt x="4996796" y="206895"/>
                  <a:pt x="4862159" y="127670"/>
                  <a:pt x="4722511" y="5978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055" y="2349184"/>
            <a:ext cx="3782139" cy="6271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7FFD1-9811-9F57-D161-689CE381A1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11759" y="2349184"/>
            <a:ext cx="3782139" cy="6271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D97E-0BB8-44DA-9DA7-8AC671A82CAA}" type="datetime1">
              <a:rPr lang="da-DK" smtClean="0"/>
              <a:t>19-08-2025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E80DA8-52D5-4DFA-7BA2-3A66929D65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81907" y="2349184"/>
            <a:ext cx="3782139" cy="6271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5801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055" y="2349184"/>
            <a:ext cx="5819060" cy="6271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806E-5202-4939-91DC-FB45EBF365F0}" type="datetime1">
              <a:rPr lang="da-DK" smtClean="0"/>
              <a:t>19-08-2025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4" y="586740"/>
            <a:ext cx="5819061" cy="117570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1E378B-6CF1-3C3E-3A6C-080C9D87B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5819" y="586741"/>
            <a:ext cx="5819060" cy="8034338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indhold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055" y="2349184"/>
            <a:ext cx="5819060" cy="6271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749-1273-4AC7-814C-2DAAF45F35CD}" type="datetime1">
              <a:rPr lang="da-DK" smtClean="0"/>
              <a:t>19-08-2025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5" y="586740"/>
            <a:ext cx="11929825" cy="117570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1E378B-6CF1-3C3E-3A6C-080C9D87B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5819" y="2349184"/>
            <a:ext cx="5819060" cy="6271895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1FEB7-81CF-0755-490B-C17BD37E1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056" y="2349184"/>
            <a:ext cx="5819060" cy="8654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62049-B8F7-13AF-4B0E-706AFE0EB2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5056" y="3524885"/>
            <a:ext cx="5819060" cy="5096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0EA7F-859C-B039-CB57-83760701FF5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45818" y="2349184"/>
            <a:ext cx="5819061" cy="8654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3ABD9-CCBE-8281-3BFE-AE34A9D8F06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45818" y="3524885"/>
            <a:ext cx="5819061" cy="5096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E389F-05A7-795B-3EA5-FDE2744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E4F5-30C3-4EA4-A5A2-06FB4943C120}" type="datetime1">
              <a:rPr lang="da-DK" smtClean="0"/>
              <a:t>19-08-2025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68A9E-8F50-7596-35B4-0F1D5BEE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14F73-FE74-B45F-0B29-A7D2C646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E7B53BF-4DC0-5FDB-1039-C35AF6342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02057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78EC-B021-7464-1BF3-731F2D6DD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22DCB-5FEB-2ECF-9492-27A9548F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1A30-15C3-4239-83E6-F465C8049868}" type="datetime1">
              <a:rPr lang="da-DK" smtClean="0"/>
              <a:t>19-08-2025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A7E87-0555-0CE2-B957-CA4A213A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199D-18D3-3981-EA70-1E1D37AA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28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1E62A-639D-621A-9430-7777049F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92C7-FB83-4951-A066-7E6F19046B9D}" type="datetime1">
              <a:rPr lang="da-DK" smtClean="0"/>
              <a:t>19-08-2025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67648-3F4D-BFA4-7005-73BFC3C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4F91-3C0D-2797-769A-BEFAB2FE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87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14">
            <a:extLst>
              <a:ext uri="{FF2B5EF4-FFF2-40B4-BE49-F238E27FC236}">
                <a16:creationId xmlns:a16="http://schemas.microsoft.com/office/drawing/2014/main" id="{9F79B45E-8217-B58D-3E89-3F617B2ADDF4}"/>
              </a:ext>
            </a:extLst>
          </p:cNvPr>
          <p:cNvGrpSpPr/>
          <p:nvPr userDrawn="1"/>
        </p:nvGrpSpPr>
        <p:grpSpPr>
          <a:xfrm>
            <a:off x="4408846" y="4202554"/>
            <a:ext cx="3983908" cy="916541"/>
            <a:chOff x="830263" y="777875"/>
            <a:chExt cx="1665288" cy="2873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304C4EE-1C4A-B0B1-DF89-75D5C4818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0863" y="809625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7686CB7-A5E5-F2FF-814D-66791C8122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46313" y="852488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758C93F-719F-2B35-81D4-733D50A1E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7476" y="852488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F5B63F4-89F6-AB3F-9E6B-D85799EF1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5801" y="852488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E614E6-1970-448B-1500-759C06FFC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1" y="811213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457392A-3531-BC47-42AF-E1B668775E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93913" y="852488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324151-AF46-311F-B23C-410A4C1FA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8576" y="852488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2466F4-3A44-E9E6-C276-0E82D93201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7288" y="811213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46B731E-6376-EFDE-3765-8592679FBA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0263" y="811213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6" name="Kombinationstegning: figur 25">
              <a:extLst>
                <a:ext uri="{FF2B5EF4-FFF2-40B4-BE49-F238E27FC236}">
                  <a16:creationId xmlns:a16="http://schemas.microsoft.com/office/drawing/2014/main" id="{0FA64D4B-A242-56F4-BC3A-890C6FC050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6701" y="777875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89 w 252413"/>
                <a:gd name="connsiteY2" fmla="*/ 32965 h 252413"/>
                <a:gd name="connsiteX3" fmla="*/ 124409 w 252413"/>
                <a:gd name="connsiteY3" fmla="*/ 33129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89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0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3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2 h 252413"/>
                <a:gd name="connsiteX30" fmla="*/ 135521 w 252413"/>
                <a:gd name="connsiteY30" fmla="*/ 216049 h 252413"/>
                <a:gd name="connsiteX31" fmla="*/ 136992 w 252413"/>
                <a:gd name="connsiteY31" fmla="*/ 215554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3 h 252413"/>
                <a:gd name="connsiteX35" fmla="*/ 127187 w 252413"/>
                <a:gd name="connsiteY35" fmla="*/ 210775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79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5 w 252413"/>
                <a:gd name="connsiteY42" fmla="*/ 117338 h 252413"/>
                <a:gd name="connsiteX43" fmla="*/ 129312 w 252413"/>
                <a:gd name="connsiteY43" fmla="*/ 114042 h 252413"/>
                <a:gd name="connsiteX44" fmla="*/ 115584 w 252413"/>
                <a:gd name="connsiteY44" fmla="*/ 106627 h 252413"/>
                <a:gd name="connsiteX45" fmla="*/ 113133 w 252413"/>
                <a:gd name="connsiteY45" fmla="*/ 106791 h 252413"/>
                <a:gd name="connsiteX46" fmla="*/ 99896 w 252413"/>
                <a:gd name="connsiteY46" fmla="*/ 179135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89" y="32965"/>
                  </a:cubicBezTo>
                  <a:cubicBezTo>
                    <a:pt x="125063" y="33129"/>
                    <a:pt x="124736" y="33129"/>
                    <a:pt x="124409" y="33129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8"/>
                    <a:pt x="117382" y="34612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89" y="40051"/>
                  </a:cubicBezTo>
                  <a:cubicBezTo>
                    <a:pt x="126207" y="40215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0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7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3"/>
                    <a:pt x="121467" y="132993"/>
                    <a:pt x="121467" y="132993"/>
                  </a:cubicBezTo>
                  <a:cubicBezTo>
                    <a:pt x="121794" y="132993"/>
                    <a:pt x="121958" y="133158"/>
                    <a:pt x="122121" y="133488"/>
                  </a:cubicBezTo>
                  <a:cubicBezTo>
                    <a:pt x="122121" y="133488"/>
                    <a:pt x="122611" y="135465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199"/>
                    <a:pt x="138463" y="144199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6" y="56859"/>
                    <a:pt x="37306" y="107945"/>
                  </a:cubicBezTo>
                  <a:cubicBezTo>
                    <a:pt x="31750" y="125907"/>
                    <a:pt x="32567" y="147330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6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2"/>
                  </a:cubicBezTo>
                  <a:cubicBezTo>
                    <a:pt x="131109" y="217202"/>
                    <a:pt x="135195" y="216214"/>
                    <a:pt x="135521" y="216049"/>
                  </a:cubicBezTo>
                  <a:cubicBezTo>
                    <a:pt x="135848" y="216049"/>
                    <a:pt x="136829" y="215719"/>
                    <a:pt x="136992" y="215554"/>
                  </a:cubicBezTo>
                  <a:cubicBezTo>
                    <a:pt x="137483" y="215225"/>
                    <a:pt x="137973" y="214895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1" y="212423"/>
                    <a:pt x="135031" y="212423"/>
                  </a:cubicBezTo>
                  <a:cubicBezTo>
                    <a:pt x="133234" y="212094"/>
                    <a:pt x="129638" y="211270"/>
                    <a:pt x="127187" y="210775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3"/>
                    <a:pt x="98098" y="198746"/>
                  </a:cubicBezTo>
                  <a:cubicBezTo>
                    <a:pt x="76200" y="183090"/>
                    <a:pt x="63127" y="156064"/>
                    <a:pt x="71788" y="128379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1" y="102177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5" y="117338"/>
                    <a:pt x="130455" y="117338"/>
                  </a:cubicBezTo>
                  <a:cubicBezTo>
                    <a:pt x="130455" y="117338"/>
                    <a:pt x="129965" y="115361"/>
                    <a:pt x="129312" y="114042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1"/>
                  </a:cubicBezTo>
                  <a:cubicBezTo>
                    <a:pt x="78978" y="111076"/>
                    <a:pt x="76854" y="157877"/>
                    <a:pt x="99896" y="179135"/>
                  </a:cubicBezTo>
                  <a:cubicBezTo>
                    <a:pt x="139117" y="215554"/>
                    <a:pt x="202360" y="194131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5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 sz="2117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0C90425-B8E0-6A02-A2BE-214C67B944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2838" y="852488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</p:grpSp>
    </p:spTree>
    <p:extLst>
      <p:ext uri="{BB962C8B-B14F-4D97-AF65-F5344CB8AC3E}">
        <p14:creationId xmlns:p14="http://schemas.microsoft.com/office/powerpoint/2010/main" val="234640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ÆS_logo_POS_CMYK.pdf">
            <a:extLst>
              <a:ext uri="{FF2B5EF4-FFF2-40B4-BE49-F238E27FC236}">
                <a16:creationId xmlns:a16="http://schemas.microsoft.com/office/drawing/2014/main" id="{8279718C-33AA-1D63-F4AE-507BFFAAA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r="152"/>
          <a:stretch/>
        </p:blipFill>
        <p:spPr>
          <a:xfrm>
            <a:off x="4408847" y="4202554"/>
            <a:ext cx="3983907" cy="9165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401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bg>
      <p:bgPr>
        <a:solidFill>
          <a:srgbClr val="E0B3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E6E6FBE5-FD89-5517-7C26-F9DBB9ADF36A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01729" y="2742566"/>
            <a:ext cx="11796474" cy="243143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4800" kern="1200">
                <a:solidFill>
                  <a:srgbClr val="192B37"/>
                </a:solidFill>
                <a:latin typeface="+mj-lt"/>
                <a:ea typeface="IBM Plex Sans" panose="020B0503050203000203" pitchFamily="34" charset="0"/>
                <a:cs typeface="+mj-cs"/>
              </a:rPr>
              <a:t>Brug ikke masterlayouts, </a:t>
            </a:r>
            <a:br>
              <a:rPr lang="da-DK" sz="4800" kern="1200">
                <a:solidFill>
                  <a:srgbClr val="192B37"/>
                </a:solidFill>
                <a:latin typeface="+mj-lt"/>
                <a:ea typeface="IBM Plex Sans" panose="020B0503050203000203" pitchFamily="34" charset="0"/>
                <a:cs typeface="+mj-cs"/>
              </a:rPr>
            </a:br>
            <a:r>
              <a:rPr lang="da-DK" sz="4800" kern="1200">
                <a:solidFill>
                  <a:srgbClr val="192B37"/>
                </a:solidFill>
                <a:latin typeface="+mj-lt"/>
                <a:ea typeface="IBM Plex Sans" panose="020B0503050203000203" pitchFamily="34" charset="0"/>
                <a:cs typeface="+mj-cs"/>
              </a:rPr>
              <a:t>der ligger efter dette</a:t>
            </a:r>
          </a:p>
          <a:p>
            <a:pPr algn="ctr"/>
            <a:endParaRPr lang="da-DK" sz="1100" b="1">
              <a:solidFill>
                <a:srgbClr val="192B37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da-DK" sz="1800">
                <a:solidFill>
                  <a:srgbClr val="192B37"/>
                </a:solidFill>
              </a:rPr>
              <a:t>Slides i præsentationen efter denne er fra den præsentation, du har kopieret slides fra </a:t>
            </a:r>
            <a:br>
              <a:rPr lang="da-DK" sz="1800">
                <a:solidFill>
                  <a:schemeClr val="bg1"/>
                </a:solidFill>
              </a:rPr>
            </a:br>
            <a:r>
              <a:rPr lang="da-DK" sz="1800">
                <a:solidFill>
                  <a:srgbClr val="B94335"/>
                </a:solidFill>
              </a:rPr>
              <a:t>Slet layout fra masteren og brug et af de eksisterende layouts (før dette slide)</a:t>
            </a:r>
          </a:p>
        </p:txBody>
      </p:sp>
    </p:spTree>
    <p:extLst>
      <p:ext uri="{BB962C8B-B14F-4D97-AF65-F5344CB8AC3E}">
        <p14:creationId xmlns:p14="http://schemas.microsoft.com/office/powerpoint/2010/main" val="1489223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rgbClr val="DE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C6E8-63BD-9AF0-C249-1557AAB88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1777" y="2928297"/>
            <a:ext cx="4655581" cy="3527108"/>
          </a:xfrm>
        </p:spPr>
        <p:txBody>
          <a:bodyPr anchor="b"/>
          <a:lstStyle>
            <a:lvl1pPr algn="l">
              <a:defRPr sz="441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05BED-AEC6-7489-627D-C4BD36A60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1777" y="6848788"/>
            <a:ext cx="4655581" cy="7823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10">
                <a:latin typeface="IBM Plex Sans Medium" panose="020B0603050203000203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1" name="ÆS_logo_POS_CMYK.pdf">
            <a:extLst>
              <a:ext uri="{FF2B5EF4-FFF2-40B4-BE49-F238E27FC236}">
                <a16:creationId xmlns:a16="http://schemas.microsoft.com/office/drawing/2014/main" id="{A5CC1B76-24ED-ABAE-B38B-EF2B5A0F54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3" y="1089355"/>
            <a:ext cx="1746884" cy="400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ÆS_logo_POS_CMYK.pdf">
            <a:extLst>
              <a:ext uri="{FF2B5EF4-FFF2-40B4-BE49-F238E27FC236}">
                <a16:creationId xmlns:a16="http://schemas.microsoft.com/office/drawing/2014/main" id="{A5F93397-A5E6-2F20-FA54-23E0A9E451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3" y="1089355"/>
            <a:ext cx="1746884" cy="40042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9F211235-3CF8-607C-8C75-5C8B6F0BFE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0351" y="0"/>
            <a:ext cx="6421251" cy="9601200"/>
          </a:xfrm>
          <a:custGeom>
            <a:avLst/>
            <a:gdLst>
              <a:gd name="connsiteX0" fmla="*/ 3097942 w 6115477"/>
              <a:gd name="connsiteY0" fmla="*/ 360991 h 6858000"/>
              <a:gd name="connsiteX1" fmla="*/ 5048086 w 6115477"/>
              <a:gd name="connsiteY1" fmla="*/ 1133487 h 6858000"/>
              <a:gd name="connsiteX2" fmla="*/ 4484764 w 6115477"/>
              <a:gd name="connsiteY2" fmla="*/ 4212194 h 6858000"/>
              <a:gd name="connsiteX3" fmla="*/ 4387400 w 6115477"/>
              <a:gd name="connsiteY3" fmla="*/ 4226220 h 6858000"/>
              <a:gd name="connsiteX4" fmla="*/ 3796261 w 6115477"/>
              <a:gd name="connsiteY4" fmla="*/ 3903622 h 6858000"/>
              <a:gd name="connsiteX5" fmla="*/ 3754534 w 6115477"/>
              <a:gd name="connsiteY5" fmla="*/ 3763362 h 6858000"/>
              <a:gd name="connsiteX6" fmla="*/ 3726715 w 6115477"/>
              <a:gd name="connsiteY6" fmla="*/ 3742323 h 6858000"/>
              <a:gd name="connsiteX7" fmla="*/ 3719760 w 6115477"/>
              <a:gd name="connsiteY7" fmla="*/ 3749336 h 6858000"/>
              <a:gd name="connsiteX8" fmla="*/ 3712806 w 6115477"/>
              <a:gd name="connsiteY8" fmla="*/ 3756349 h 6858000"/>
              <a:gd name="connsiteX9" fmla="*/ 3698897 w 6115477"/>
              <a:gd name="connsiteY9" fmla="*/ 3791414 h 6858000"/>
              <a:gd name="connsiteX10" fmla="*/ 4867266 w 6115477"/>
              <a:gd name="connsiteY10" fmla="*/ 4639987 h 6858000"/>
              <a:gd name="connsiteX11" fmla="*/ 6068128 w 6115477"/>
              <a:gd name="connsiteY11" fmla="*/ 3719238 h 6858000"/>
              <a:gd name="connsiteX12" fmla="*/ 6115477 w 6115477"/>
              <a:gd name="connsiteY12" fmla="*/ 3623370 h 6858000"/>
              <a:gd name="connsiteX13" fmla="*/ 6115477 w 6115477"/>
              <a:gd name="connsiteY13" fmla="*/ 6155481 h 6858000"/>
              <a:gd name="connsiteX14" fmla="*/ 6032540 w 6115477"/>
              <a:gd name="connsiteY14" fmla="*/ 6197000 h 6858000"/>
              <a:gd name="connsiteX15" fmla="*/ 2808711 w 6115477"/>
              <a:gd name="connsiteY15" fmla="*/ 5705963 h 6858000"/>
              <a:gd name="connsiteX16" fmla="*/ 3372032 w 6115477"/>
              <a:gd name="connsiteY16" fmla="*/ 2627256 h 6858000"/>
              <a:gd name="connsiteX17" fmla="*/ 3476350 w 6115477"/>
              <a:gd name="connsiteY17" fmla="*/ 2620243 h 6858000"/>
              <a:gd name="connsiteX18" fmla="*/ 4060535 w 6115477"/>
              <a:gd name="connsiteY18" fmla="*/ 2935828 h 6858000"/>
              <a:gd name="connsiteX19" fmla="*/ 4109217 w 6115477"/>
              <a:gd name="connsiteY19" fmla="*/ 3076088 h 6858000"/>
              <a:gd name="connsiteX20" fmla="*/ 4137036 w 6115477"/>
              <a:gd name="connsiteY20" fmla="*/ 3097127 h 6858000"/>
              <a:gd name="connsiteX21" fmla="*/ 4164854 w 6115477"/>
              <a:gd name="connsiteY21" fmla="*/ 3055049 h 6858000"/>
              <a:gd name="connsiteX22" fmla="*/ 3246265 w 6115477"/>
              <a:gd name="connsiteY22" fmla="*/ 2172370 h 6858000"/>
              <a:gd name="connsiteX23" fmla="*/ 2989530 w 6115477"/>
              <a:gd name="connsiteY23" fmla="*/ 2199463 h 6858000"/>
              <a:gd name="connsiteX24" fmla="*/ 1612523 w 6115477"/>
              <a:gd name="connsiteY24" fmla="*/ 3545959 h 6858000"/>
              <a:gd name="connsiteX25" fmla="*/ 2732210 w 6115477"/>
              <a:gd name="connsiteY25" fmla="*/ 6540510 h 6858000"/>
              <a:gd name="connsiteX26" fmla="*/ 3281622 w 6115477"/>
              <a:gd name="connsiteY26" fmla="*/ 6843823 h 6858000"/>
              <a:gd name="connsiteX27" fmla="*/ 3320286 w 6115477"/>
              <a:gd name="connsiteY27" fmla="*/ 6858000 h 6858000"/>
              <a:gd name="connsiteX28" fmla="*/ 1738891 w 6115477"/>
              <a:gd name="connsiteY28" fmla="*/ 6858000 h 6858000"/>
              <a:gd name="connsiteX29" fmla="*/ 1726405 w 6115477"/>
              <a:gd name="connsiteY29" fmla="*/ 6850836 h 6858000"/>
              <a:gd name="connsiteX30" fmla="*/ 381563 w 6115477"/>
              <a:gd name="connsiteY30" fmla="*/ 5348300 h 6858000"/>
              <a:gd name="connsiteX31" fmla="*/ 145107 w 6115477"/>
              <a:gd name="connsiteY31" fmla="*/ 2676347 h 6858000"/>
              <a:gd name="connsiteX32" fmla="*/ 3097942 w 6115477"/>
              <a:gd name="connsiteY32" fmla="*/ 360991 h 6858000"/>
              <a:gd name="connsiteX33" fmla="*/ 4590885 w 6115477"/>
              <a:gd name="connsiteY33" fmla="*/ 0 h 6858000"/>
              <a:gd name="connsiteX34" fmla="*/ 6115477 w 6115477"/>
              <a:gd name="connsiteY34" fmla="*/ 0 h 6858000"/>
              <a:gd name="connsiteX35" fmla="*/ 6115477 w 6115477"/>
              <a:gd name="connsiteY35" fmla="*/ 1478397 h 6858000"/>
              <a:gd name="connsiteX36" fmla="*/ 6086069 w 6115477"/>
              <a:gd name="connsiteY36" fmla="*/ 1413064 h 6858000"/>
              <a:gd name="connsiteX37" fmla="*/ 5124586 w 6115477"/>
              <a:gd name="connsiteY37" fmla="*/ 298940 h 6858000"/>
              <a:gd name="connsiteX38" fmla="*/ 4722511 w 6115477"/>
              <a:gd name="connsiteY38" fmla="*/ 59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15477" h="6858000">
                <a:moveTo>
                  <a:pt x="3097942" y="360991"/>
                </a:moveTo>
                <a:cubicBezTo>
                  <a:pt x="3783738" y="359646"/>
                  <a:pt x="4476724" y="600718"/>
                  <a:pt x="5048086" y="1133487"/>
                </a:cubicBezTo>
                <a:cubicBezTo>
                  <a:pt x="6035636" y="2045177"/>
                  <a:pt x="5938272" y="4029856"/>
                  <a:pt x="4484764" y="4212194"/>
                </a:cubicBezTo>
                <a:cubicBezTo>
                  <a:pt x="4449992" y="4219207"/>
                  <a:pt x="4422173" y="4219207"/>
                  <a:pt x="4387400" y="4226220"/>
                </a:cubicBezTo>
                <a:cubicBezTo>
                  <a:pt x="4143990" y="4226220"/>
                  <a:pt x="3914489" y="4135051"/>
                  <a:pt x="3796261" y="3903622"/>
                </a:cubicBezTo>
                <a:cubicBezTo>
                  <a:pt x="3775397" y="3847518"/>
                  <a:pt x="3754534" y="3763362"/>
                  <a:pt x="3754534" y="3763362"/>
                </a:cubicBezTo>
                <a:cubicBezTo>
                  <a:pt x="3747579" y="3749336"/>
                  <a:pt x="3740624" y="3742323"/>
                  <a:pt x="3726715" y="3742323"/>
                </a:cubicBezTo>
                <a:cubicBezTo>
                  <a:pt x="3726715" y="3742323"/>
                  <a:pt x="3719760" y="3742323"/>
                  <a:pt x="3719760" y="3749336"/>
                </a:cubicBezTo>
                <a:cubicBezTo>
                  <a:pt x="3712806" y="3749336"/>
                  <a:pt x="3712806" y="3756349"/>
                  <a:pt x="3712806" y="3756349"/>
                </a:cubicBezTo>
                <a:cubicBezTo>
                  <a:pt x="3705852" y="3763362"/>
                  <a:pt x="3698897" y="3777388"/>
                  <a:pt x="3698897" y="3791414"/>
                </a:cubicBezTo>
                <a:cubicBezTo>
                  <a:pt x="3538942" y="4408558"/>
                  <a:pt x="4171808" y="4780247"/>
                  <a:pt x="4867266" y="4639987"/>
                </a:cubicBezTo>
                <a:cubicBezTo>
                  <a:pt x="5308013" y="4560214"/>
                  <a:pt x="5771715" y="4272106"/>
                  <a:pt x="6068128" y="3719238"/>
                </a:cubicBezTo>
                <a:lnTo>
                  <a:pt x="6115477" y="3623370"/>
                </a:lnTo>
                <a:lnTo>
                  <a:pt x="6115477" y="6155481"/>
                </a:lnTo>
                <a:lnTo>
                  <a:pt x="6032540" y="6197000"/>
                </a:lnTo>
                <a:cubicBezTo>
                  <a:pt x="5009917" y="6670716"/>
                  <a:pt x="3747579" y="6577767"/>
                  <a:pt x="2808711" y="5705963"/>
                </a:cubicBezTo>
                <a:cubicBezTo>
                  <a:pt x="1828115" y="4801286"/>
                  <a:pt x="1918525" y="2809594"/>
                  <a:pt x="3372032" y="2627256"/>
                </a:cubicBezTo>
                <a:cubicBezTo>
                  <a:pt x="3406804" y="2620243"/>
                  <a:pt x="3441578" y="2620243"/>
                  <a:pt x="3476350" y="2620243"/>
                </a:cubicBezTo>
                <a:cubicBezTo>
                  <a:pt x="3712806" y="2613230"/>
                  <a:pt x="3942307" y="2704399"/>
                  <a:pt x="4060535" y="2935828"/>
                </a:cubicBezTo>
                <a:cubicBezTo>
                  <a:pt x="4088353" y="2991932"/>
                  <a:pt x="4109217" y="3076088"/>
                  <a:pt x="4109217" y="3076088"/>
                </a:cubicBezTo>
                <a:cubicBezTo>
                  <a:pt x="4109217" y="3076088"/>
                  <a:pt x="4123126" y="3097127"/>
                  <a:pt x="4137036" y="3097127"/>
                </a:cubicBezTo>
                <a:cubicBezTo>
                  <a:pt x="4143990" y="3097127"/>
                  <a:pt x="4157899" y="3083101"/>
                  <a:pt x="4164854" y="3055049"/>
                </a:cubicBezTo>
                <a:cubicBezTo>
                  <a:pt x="4304815" y="2508912"/>
                  <a:pt x="3832447" y="2161440"/>
                  <a:pt x="3246265" y="2172370"/>
                </a:cubicBezTo>
                <a:cubicBezTo>
                  <a:pt x="3162525" y="2173932"/>
                  <a:pt x="3076462" y="2182807"/>
                  <a:pt x="2989530" y="2199463"/>
                </a:cubicBezTo>
                <a:cubicBezTo>
                  <a:pt x="2447072" y="2304658"/>
                  <a:pt x="1876797" y="2711412"/>
                  <a:pt x="1612523" y="3545959"/>
                </a:cubicBezTo>
                <a:cubicBezTo>
                  <a:pt x="1243930" y="4724143"/>
                  <a:pt x="1800297" y="5874275"/>
                  <a:pt x="2732210" y="6540510"/>
                </a:cubicBezTo>
                <a:cubicBezTo>
                  <a:pt x="2906075" y="6663238"/>
                  <a:pt x="3090371" y="6763173"/>
                  <a:pt x="3281622" y="6843823"/>
                </a:cubicBezTo>
                <a:lnTo>
                  <a:pt x="3320286" y="6858000"/>
                </a:lnTo>
                <a:lnTo>
                  <a:pt x="1738891" y="6858000"/>
                </a:lnTo>
                <a:lnTo>
                  <a:pt x="1726405" y="6850836"/>
                </a:lnTo>
                <a:cubicBezTo>
                  <a:pt x="1134396" y="6482653"/>
                  <a:pt x="652791" y="5951418"/>
                  <a:pt x="381563" y="5348300"/>
                </a:cubicBezTo>
                <a:cubicBezTo>
                  <a:pt x="-56576" y="4352454"/>
                  <a:pt x="-91349" y="3440764"/>
                  <a:pt x="145107" y="2676347"/>
                </a:cubicBezTo>
                <a:cubicBezTo>
                  <a:pt x="505659" y="1249640"/>
                  <a:pt x="1788697" y="363557"/>
                  <a:pt x="3097942" y="360991"/>
                </a:cubicBezTo>
                <a:close/>
                <a:moveTo>
                  <a:pt x="4590885" y="0"/>
                </a:moveTo>
                <a:lnTo>
                  <a:pt x="6115477" y="0"/>
                </a:lnTo>
                <a:lnTo>
                  <a:pt x="6115477" y="1478397"/>
                </a:lnTo>
                <a:lnTo>
                  <a:pt x="6086069" y="1413064"/>
                </a:lnTo>
                <a:cubicBezTo>
                  <a:pt x="5868129" y="974517"/>
                  <a:pt x="5532298" y="590418"/>
                  <a:pt x="5124586" y="298940"/>
                </a:cubicBezTo>
                <a:cubicBezTo>
                  <a:pt x="4996796" y="206895"/>
                  <a:pt x="4862159" y="127670"/>
                  <a:pt x="4722511" y="5978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192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C6E8-63BD-9AF0-C249-1557AAB88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1777" y="2928297"/>
            <a:ext cx="4655581" cy="3527108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05BED-AEC6-7489-627D-C4BD36A60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1777" y="6848788"/>
            <a:ext cx="4655581" cy="7823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  <a:latin typeface="IBM Plex Sans Medium" panose="020B06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563AE1B-5A4D-8310-6D2B-405290F3DBBC}"/>
              </a:ext>
            </a:extLst>
          </p:cNvPr>
          <p:cNvGrpSpPr/>
          <p:nvPr/>
        </p:nvGrpSpPr>
        <p:grpSpPr>
          <a:xfrm>
            <a:off x="871776" y="1089025"/>
            <a:ext cx="1748552" cy="402273"/>
            <a:chOff x="830263" y="777875"/>
            <a:chExt cx="1665288" cy="28733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4F3316-82CE-15A7-BD9A-2C61232B6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809625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33BE0E-FD6D-6A63-2CC9-C01565808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6313" y="852488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4D8D36-92F3-5383-34AF-2B95BC3C9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7476" y="852488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757374E-019C-5CF3-7D72-76E307430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5801" y="852488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C95B4E-A8EF-E6AC-7278-5C6C31677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1" y="811213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5E6AA3D-0B57-42D4-878A-A803D0F2C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852488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7F632B-732C-FF91-16E2-E0EE64EB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6" y="852488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417F9BA-9727-043C-D9E6-169DC3D8F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288" y="811213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732C3D-2FC5-036F-AECF-D45075139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263" y="811213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4" name="Kombinationstegning: figur 3">
              <a:extLst>
                <a:ext uri="{FF2B5EF4-FFF2-40B4-BE49-F238E27FC236}">
                  <a16:creationId xmlns:a16="http://schemas.microsoft.com/office/drawing/2014/main" id="{EDA21FB8-B8DA-D785-B529-17EF036F3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1" y="777875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89 w 252413"/>
                <a:gd name="connsiteY2" fmla="*/ 32965 h 252413"/>
                <a:gd name="connsiteX3" fmla="*/ 124409 w 252413"/>
                <a:gd name="connsiteY3" fmla="*/ 33129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89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0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3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2 h 252413"/>
                <a:gd name="connsiteX30" fmla="*/ 135521 w 252413"/>
                <a:gd name="connsiteY30" fmla="*/ 216049 h 252413"/>
                <a:gd name="connsiteX31" fmla="*/ 136992 w 252413"/>
                <a:gd name="connsiteY31" fmla="*/ 215554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3 h 252413"/>
                <a:gd name="connsiteX35" fmla="*/ 127187 w 252413"/>
                <a:gd name="connsiteY35" fmla="*/ 210775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79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5 w 252413"/>
                <a:gd name="connsiteY42" fmla="*/ 117338 h 252413"/>
                <a:gd name="connsiteX43" fmla="*/ 129312 w 252413"/>
                <a:gd name="connsiteY43" fmla="*/ 114042 h 252413"/>
                <a:gd name="connsiteX44" fmla="*/ 115584 w 252413"/>
                <a:gd name="connsiteY44" fmla="*/ 106627 h 252413"/>
                <a:gd name="connsiteX45" fmla="*/ 113133 w 252413"/>
                <a:gd name="connsiteY45" fmla="*/ 106791 h 252413"/>
                <a:gd name="connsiteX46" fmla="*/ 99896 w 252413"/>
                <a:gd name="connsiteY46" fmla="*/ 179135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89" y="32965"/>
                  </a:cubicBezTo>
                  <a:cubicBezTo>
                    <a:pt x="125063" y="33129"/>
                    <a:pt x="124736" y="33129"/>
                    <a:pt x="124409" y="33129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8"/>
                    <a:pt x="117382" y="34612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89" y="40051"/>
                  </a:cubicBezTo>
                  <a:cubicBezTo>
                    <a:pt x="126207" y="40215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0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7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3"/>
                    <a:pt x="121467" y="132993"/>
                    <a:pt x="121467" y="132993"/>
                  </a:cubicBezTo>
                  <a:cubicBezTo>
                    <a:pt x="121794" y="132993"/>
                    <a:pt x="121958" y="133158"/>
                    <a:pt x="122121" y="133488"/>
                  </a:cubicBezTo>
                  <a:cubicBezTo>
                    <a:pt x="122121" y="133488"/>
                    <a:pt x="122611" y="135465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199"/>
                    <a:pt x="138463" y="144199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6" y="56859"/>
                    <a:pt x="37306" y="107945"/>
                  </a:cubicBezTo>
                  <a:cubicBezTo>
                    <a:pt x="31750" y="125907"/>
                    <a:pt x="32567" y="147330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6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2"/>
                  </a:cubicBezTo>
                  <a:cubicBezTo>
                    <a:pt x="131109" y="217202"/>
                    <a:pt x="135195" y="216214"/>
                    <a:pt x="135521" y="216049"/>
                  </a:cubicBezTo>
                  <a:cubicBezTo>
                    <a:pt x="135848" y="216049"/>
                    <a:pt x="136829" y="215719"/>
                    <a:pt x="136992" y="215554"/>
                  </a:cubicBezTo>
                  <a:cubicBezTo>
                    <a:pt x="137483" y="215225"/>
                    <a:pt x="137973" y="214895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1" y="212423"/>
                    <a:pt x="135031" y="212423"/>
                  </a:cubicBezTo>
                  <a:cubicBezTo>
                    <a:pt x="133234" y="212094"/>
                    <a:pt x="129638" y="211270"/>
                    <a:pt x="127187" y="210775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3"/>
                    <a:pt x="98098" y="198746"/>
                  </a:cubicBezTo>
                  <a:cubicBezTo>
                    <a:pt x="76200" y="183090"/>
                    <a:pt x="63127" y="156064"/>
                    <a:pt x="71788" y="128379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1" y="102177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5" y="117338"/>
                    <a:pt x="130455" y="117338"/>
                  </a:cubicBezTo>
                  <a:cubicBezTo>
                    <a:pt x="130455" y="117338"/>
                    <a:pt x="129965" y="115361"/>
                    <a:pt x="129312" y="114042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1"/>
                  </a:cubicBezTo>
                  <a:cubicBezTo>
                    <a:pt x="78978" y="111076"/>
                    <a:pt x="76854" y="157877"/>
                    <a:pt x="99896" y="179135"/>
                  </a:cubicBezTo>
                  <a:cubicBezTo>
                    <a:pt x="139117" y="215554"/>
                    <a:pt x="202360" y="194131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5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 sz="2117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F72CB98-5425-B455-0D95-40BA18C4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852488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25CBFE0-48EA-8E80-BF7B-3971770D1698}"/>
              </a:ext>
            </a:extLst>
          </p:cNvPr>
          <p:cNvGrpSpPr/>
          <p:nvPr userDrawn="1"/>
        </p:nvGrpSpPr>
        <p:grpSpPr>
          <a:xfrm>
            <a:off x="871776" y="1089025"/>
            <a:ext cx="1748552" cy="402273"/>
            <a:chOff x="830263" y="777875"/>
            <a:chExt cx="1665288" cy="2873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6B0C2FA-1A38-17D8-096F-76D876B44A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0863" y="809625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080A15E-AC92-07AE-ED02-6E28DD0A39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46313" y="852488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35E4AD0-431C-F4BA-3002-044642D55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87476" y="852488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5243C7F-5EC7-A4ED-CBA7-6A224592BA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5801" y="852488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2F00E4F-FC7F-314A-0E13-7733859C5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551" y="811213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3C32630-1D0D-9299-FDBC-E15A3666B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93913" y="852488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4B9B5A1-332F-A7B1-3D53-B21F39BAF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8576" y="852488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B3C1270-1FA1-2D72-471D-36F52600C3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7288" y="811213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6903BC5B-BFDB-F5F1-CA17-2C39BE2A6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0263" y="811213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  <p:sp>
          <p:nvSpPr>
            <p:cNvPr id="26" name="Kombinationstegning: figur 25">
              <a:extLst>
                <a:ext uri="{FF2B5EF4-FFF2-40B4-BE49-F238E27FC236}">
                  <a16:creationId xmlns:a16="http://schemas.microsoft.com/office/drawing/2014/main" id="{C629F577-80D7-02C9-A43A-C38265240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6701" y="777875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89 w 252413"/>
                <a:gd name="connsiteY2" fmla="*/ 32965 h 252413"/>
                <a:gd name="connsiteX3" fmla="*/ 124409 w 252413"/>
                <a:gd name="connsiteY3" fmla="*/ 33129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89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0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3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2 h 252413"/>
                <a:gd name="connsiteX30" fmla="*/ 135521 w 252413"/>
                <a:gd name="connsiteY30" fmla="*/ 216049 h 252413"/>
                <a:gd name="connsiteX31" fmla="*/ 136992 w 252413"/>
                <a:gd name="connsiteY31" fmla="*/ 215554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3 h 252413"/>
                <a:gd name="connsiteX35" fmla="*/ 127187 w 252413"/>
                <a:gd name="connsiteY35" fmla="*/ 210775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79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5 w 252413"/>
                <a:gd name="connsiteY42" fmla="*/ 117338 h 252413"/>
                <a:gd name="connsiteX43" fmla="*/ 129312 w 252413"/>
                <a:gd name="connsiteY43" fmla="*/ 114042 h 252413"/>
                <a:gd name="connsiteX44" fmla="*/ 115584 w 252413"/>
                <a:gd name="connsiteY44" fmla="*/ 106627 h 252413"/>
                <a:gd name="connsiteX45" fmla="*/ 113133 w 252413"/>
                <a:gd name="connsiteY45" fmla="*/ 106791 h 252413"/>
                <a:gd name="connsiteX46" fmla="*/ 99896 w 252413"/>
                <a:gd name="connsiteY46" fmla="*/ 179135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89" y="32965"/>
                  </a:cubicBezTo>
                  <a:cubicBezTo>
                    <a:pt x="125063" y="33129"/>
                    <a:pt x="124736" y="33129"/>
                    <a:pt x="124409" y="33129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8"/>
                    <a:pt x="117382" y="34612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89" y="40051"/>
                  </a:cubicBezTo>
                  <a:cubicBezTo>
                    <a:pt x="126207" y="40215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0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7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3"/>
                    <a:pt x="121467" y="132993"/>
                    <a:pt x="121467" y="132993"/>
                  </a:cubicBezTo>
                  <a:cubicBezTo>
                    <a:pt x="121794" y="132993"/>
                    <a:pt x="121958" y="133158"/>
                    <a:pt x="122121" y="133488"/>
                  </a:cubicBezTo>
                  <a:cubicBezTo>
                    <a:pt x="122121" y="133488"/>
                    <a:pt x="122611" y="135465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199"/>
                    <a:pt x="138463" y="144199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6" y="56859"/>
                    <a:pt x="37306" y="107945"/>
                  </a:cubicBezTo>
                  <a:cubicBezTo>
                    <a:pt x="31750" y="125907"/>
                    <a:pt x="32567" y="147330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6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2"/>
                  </a:cubicBezTo>
                  <a:cubicBezTo>
                    <a:pt x="131109" y="217202"/>
                    <a:pt x="135195" y="216214"/>
                    <a:pt x="135521" y="216049"/>
                  </a:cubicBezTo>
                  <a:cubicBezTo>
                    <a:pt x="135848" y="216049"/>
                    <a:pt x="136829" y="215719"/>
                    <a:pt x="136992" y="215554"/>
                  </a:cubicBezTo>
                  <a:cubicBezTo>
                    <a:pt x="137483" y="215225"/>
                    <a:pt x="137973" y="214895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1" y="212423"/>
                    <a:pt x="135031" y="212423"/>
                  </a:cubicBezTo>
                  <a:cubicBezTo>
                    <a:pt x="133234" y="212094"/>
                    <a:pt x="129638" y="211270"/>
                    <a:pt x="127187" y="210775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3"/>
                    <a:pt x="98098" y="198746"/>
                  </a:cubicBezTo>
                  <a:cubicBezTo>
                    <a:pt x="76200" y="183090"/>
                    <a:pt x="63127" y="156064"/>
                    <a:pt x="71788" y="128379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1" y="102177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5" y="117338"/>
                    <a:pt x="130455" y="117338"/>
                  </a:cubicBezTo>
                  <a:cubicBezTo>
                    <a:pt x="130455" y="117338"/>
                    <a:pt x="129965" y="115361"/>
                    <a:pt x="129312" y="114042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1"/>
                  </a:cubicBezTo>
                  <a:cubicBezTo>
                    <a:pt x="78978" y="111076"/>
                    <a:pt x="76854" y="157877"/>
                    <a:pt x="99896" y="179135"/>
                  </a:cubicBezTo>
                  <a:cubicBezTo>
                    <a:pt x="139117" y="215554"/>
                    <a:pt x="202360" y="194131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5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 sz="2117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A318EA0-5281-9362-181D-ED1CAE2A8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2838" y="852488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2117"/>
            </a:p>
          </p:txBody>
        </p:sp>
      </p:grpSp>
      <p:sp>
        <p:nvSpPr>
          <p:cNvPr id="28" name="Pladsholder til billede 27">
            <a:extLst>
              <a:ext uri="{FF2B5EF4-FFF2-40B4-BE49-F238E27FC236}">
                <a16:creationId xmlns:a16="http://schemas.microsoft.com/office/drawing/2014/main" id="{8704F738-6CD5-F46F-CAD2-AEB4AA9C4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0351" y="0"/>
            <a:ext cx="6421251" cy="9601200"/>
          </a:xfrm>
          <a:custGeom>
            <a:avLst/>
            <a:gdLst>
              <a:gd name="connsiteX0" fmla="*/ 3097942 w 6115477"/>
              <a:gd name="connsiteY0" fmla="*/ 360991 h 6858000"/>
              <a:gd name="connsiteX1" fmla="*/ 5048086 w 6115477"/>
              <a:gd name="connsiteY1" fmla="*/ 1133487 h 6858000"/>
              <a:gd name="connsiteX2" fmla="*/ 4484764 w 6115477"/>
              <a:gd name="connsiteY2" fmla="*/ 4212194 h 6858000"/>
              <a:gd name="connsiteX3" fmla="*/ 4387400 w 6115477"/>
              <a:gd name="connsiteY3" fmla="*/ 4226220 h 6858000"/>
              <a:gd name="connsiteX4" fmla="*/ 3796261 w 6115477"/>
              <a:gd name="connsiteY4" fmla="*/ 3903622 h 6858000"/>
              <a:gd name="connsiteX5" fmla="*/ 3754534 w 6115477"/>
              <a:gd name="connsiteY5" fmla="*/ 3763362 h 6858000"/>
              <a:gd name="connsiteX6" fmla="*/ 3726715 w 6115477"/>
              <a:gd name="connsiteY6" fmla="*/ 3742323 h 6858000"/>
              <a:gd name="connsiteX7" fmla="*/ 3719760 w 6115477"/>
              <a:gd name="connsiteY7" fmla="*/ 3749336 h 6858000"/>
              <a:gd name="connsiteX8" fmla="*/ 3712806 w 6115477"/>
              <a:gd name="connsiteY8" fmla="*/ 3756349 h 6858000"/>
              <a:gd name="connsiteX9" fmla="*/ 3698897 w 6115477"/>
              <a:gd name="connsiteY9" fmla="*/ 3791414 h 6858000"/>
              <a:gd name="connsiteX10" fmla="*/ 4867266 w 6115477"/>
              <a:gd name="connsiteY10" fmla="*/ 4639987 h 6858000"/>
              <a:gd name="connsiteX11" fmla="*/ 6068128 w 6115477"/>
              <a:gd name="connsiteY11" fmla="*/ 3719238 h 6858000"/>
              <a:gd name="connsiteX12" fmla="*/ 6115477 w 6115477"/>
              <a:gd name="connsiteY12" fmla="*/ 3623370 h 6858000"/>
              <a:gd name="connsiteX13" fmla="*/ 6115477 w 6115477"/>
              <a:gd name="connsiteY13" fmla="*/ 6155481 h 6858000"/>
              <a:gd name="connsiteX14" fmla="*/ 6032540 w 6115477"/>
              <a:gd name="connsiteY14" fmla="*/ 6197000 h 6858000"/>
              <a:gd name="connsiteX15" fmla="*/ 2808711 w 6115477"/>
              <a:gd name="connsiteY15" fmla="*/ 5705963 h 6858000"/>
              <a:gd name="connsiteX16" fmla="*/ 3372032 w 6115477"/>
              <a:gd name="connsiteY16" fmla="*/ 2627256 h 6858000"/>
              <a:gd name="connsiteX17" fmla="*/ 3476350 w 6115477"/>
              <a:gd name="connsiteY17" fmla="*/ 2620243 h 6858000"/>
              <a:gd name="connsiteX18" fmla="*/ 4060535 w 6115477"/>
              <a:gd name="connsiteY18" fmla="*/ 2935828 h 6858000"/>
              <a:gd name="connsiteX19" fmla="*/ 4109217 w 6115477"/>
              <a:gd name="connsiteY19" fmla="*/ 3076088 h 6858000"/>
              <a:gd name="connsiteX20" fmla="*/ 4137036 w 6115477"/>
              <a:gd name="connsiteY20" fmla="*/ 3097127 h 6858000"/>
              <a:gd name="connsiteX21" fmla="*/ 4164854 w 6115477"/>
              <a:gd name="connsiteY21" fmla="*/ 3055049 h 6858000"/>
              <a:gd name="connsiteX22" fmla="*/ 3246265 w 6115477"/>
              <a:gd name="connsiteY22" fmla="*/ 2172370 h 6858000"/>
              <a:gd name="connsiteX23" fmla="*/ 2989530 w 6115477"/>
              <a:gd name="connsiteY23" fmla="*/ 2199463 h 6858000"/>
              <a:gd name="connsiteX24" fmla="*/ 1612523 w 6115477"/>
              <a:gd name="connsiteY24" fmla="*/ 3545959 h 6858000"/>
              <a:gd name="connsiteX25" fmla="*/ 2732210 w 6115477"/>
              <a:gd name="connsiteY25" fmla="*/ 6540510 h 6858000"/>
              <a:gd name="connsiteX26" fmla="*/ 3281622 w 6115477"/>
              <a:gd name="connsiteY26" fmla="*/ 6843823 h 6858000"/>
              <a:gd name="connsiteX27" fmla="*/ 3320286 w 6115477"/>
              <a:gd name="connsiteY27" fmla="*/ 6858000 h 6858000"/>
              <a:gd name="connsiteX28" fmla="*/ 1738891 w 6115477"/>
              <a:gd name="connsiteY28" fmla="*/ 6858000 h 6858000"/>
              <a:gd name="connsiteX29" fmla="*/ 1726405 w 6115477"/>
              <a:gd name="connsiteY29" fmla="*/ 6850836 h 6858000"/>
              <a:gd name="connsiteX30" fmla="*/ 381563 w 6115477"/>
              <a:gd name="connsiteY30" fmla="*/ 5348300 h 6858000"/>
              <a:gd name="connsiteX31" fmla="*/ 145107 w 6115477"/>
              <a:gd name="connsiteY31" fmla="*/ 2676347 h 6858000"/>
              <a:gd name="connsiteX32" fmla="*/ 3097942 w 6115477"/>
              <a:gd name="connsiteY32" fmla="*/ 360991 h 6858000"/>
              <a:gd name="connsiteX33" fmla="*/ 4590885 w 6115477"/>
              <a:gd name="connsiteY33" fmla="*/ 0 h 6858000"/>
              <a:gd name="connsiteX34" fmla="*/ 6115477 w 6115477"/>
              <a:gd name="connsiteY34" fmla="*/ 0 h 6858000"/>
              <a:gd name="connsiteX35" fmla="*/ 6115477 w 6115477"/>
              <a:gd name="connsiteY35" fmla="*/ 1478397 h 6858000"/>
              <a:gd name="connsiteX36" fmla="*/ 6086069 w 6115477"/>
              <a:gd name="connsiteY36" fmla="*/ 1413064 h 6858000"/>
              <a:gd name="connsiteX37" fmla="*/ 5124586 w 6115477"/>
              <a:gd name="connsiteY37" fmla="*/ 298940 h 6858000"/>
              <a:gd name="connsiteX38" fmla="*/ 4722511 w 6115477"/>
              <a:gd name="connsiteY38" fmla="*/ 59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15477" h="6858000">
                <a:moveTo>
                  <a:pt x="3097942" y="360991"/>
                </a:moveTo>
                <a:cubicBezTo>
                  <a:pt x="3783738" y="359646"/>
                  <a:pt x="4476724" y="600718"/>
                  <a:pt x="5048086" y="1133487"/>
                </a:cubicBezTo>
                <a:cubicBezTo>
                  <a:pt x="6035636" y="2045177"/>
                  <a:pt x="5938272" y="4029856"/>
                  <a:pt x="4484764" y="4212194"/>
                </a:cubicBezTo>
                <a:cubicBezTo>
                  <a:pt x="4449992" y="4219207"/>
                  <a:pt x="4422173" y="4219207"/>
                  <a:pt x="4387400" y="4226220"/>
                </a:cubicBezTo>
                <a:cubicBezTo>
                  <a:pt x="4143990" y="4226220"/>
                  <a:pt x="3914489" y="4135051"/>
                  <a:pt x="3796261" y="3903622"/>
                </a:cubicBezTo>
                <a:cubicBezTo>
                  <a:pt x="3775397" y="3847518"/>
                  <a:pt x="3754534" y="3763362"/>
                  <a:pt x="3754534" y="3763362"/>
                </a:cubicBezTo>
                <a:cubicBezTo>
                  <a:pt x="3747579" y="3749336"/>
                  <a:pt x="3740624" y="3742323"/>
                  <a:pt x="3726715" y="3742323"/>
                </a:cubicBezTo>
                <a:cubicBezTo>
                  <a:pt x="3726715" y="3742323"/>
                  <a:pt x="3719760" y="3742323"/>
                  <a:pt x="3719760" y="3749336"/>
                </a:cubicBezTo>
                <a:cubicBezTo>
                  <a:pt x="3712806" y="3749336"/>
                  <a:pt x="3712806" y="3756349"/>
                  <a:pt x="3712806" y="3756349"/>
                </a:cubicBezTo>
                <a:cubicBezTo>
                  <a:pt x="3705852" y="3763362"/>
                  <a:pt x="3698897" y="3777388"/>
                  <a:pt x="3698897" y="3791414"/>
                </a:cubicBezTo>
                <a:cubicBezTo>
                  <a:pt x="3538942" y="4408558"/>
                  <a:pt x="4171808" y="4780247"/>
                  <a:pt x="4867266" y="4639987"/>
                </a:cubicBezTo>
                <a:cubicBezTo>
                  <a:pt x="5308013" y="4560214"/>
                  <a:pt x="5771715" y="4272106"/>
                  <a:pt x="6068128" y="3719238"/>
                </a:cubicBezTo>
                <a:lnTo>
                  <a:pt x="6115477" y="3623370"/>
                </a:lnTo>
                <a:lnTo>
                  <a:pt x="6115477" y="6155481"/>
                </a:lnTo>
                <a:lnTo>
                  <a:pt x="6032540" y="6197000"/>
                </a:lnTo>
                <a:cubicBezTo>
                  <a:pt x="5009917" y="6670716"/>
                  <a:pt x="3747579" y="6577767"/>
                  <a:pt x="2808711" y="5705963"/>
                </a:cubicBezTo>
                <a:cubicBezTo>
                  <a:pt x="1828115" y="4801286"/>
                  <a:pt x="1918525" y="2809594"/>
                  <a:pt x="3372032" y="2627256"/>
                </a:cubicBezTo>
                <a:cubicBezTo>
                  <a:pt x="3406804" y="2620243"/>
                  <a:pt x="3441578" y="2620243"/>
                  <a:pt x="3476350" y="2620243"/>
                </a:cubicBezTo>
                <a:cubicBezTo>
                  <a:pt x="3712806" y="2613230"/>
                  <a:pt x="3942307" y="2704399"/>
                  <a:pt x="4060535" y="2935828"/>
                </a:cubicBezTo>
                <a:cubicBezTo>
                  <a:pt x="4088353" y="2991932"/>
                  <a:pt x="4109217" y="3076088"/>
                  <a:pt x="4109217" y="3076088"/>
                </a:cubicBezTo>
                <a:cubicBezTo>
                  <a:pt x="4109217" y="3076088"/>
                  <a:pt x="4123126" y="3097127"/>
                  <a:pt x="4137036" y="3097127"/>
                </a:cubicBezTo>
                <a:cubicBezTo>
                  <a:pt x="4143990" y="3097127"/>
                  <a:pt x="4157899" y="3083101"/>
                  <a:pt x="4164854" y="3055049"/>
                </a:cubicBezTo>
                <a:cubicBezTo>
                  <a:pt x="4304815" y="2508912"/>
                  <a:pt x="3832447" y="2161440"/>
                  <a:pt x="3246265" y="2172370"/>
                </a:cubicBezTo>
                <a:cubicBezTo>
                  <a:pt x="3162525" y="2173932"/>
                  <a:pt x="3076462" y="2182807"/>
                  <a:pt x="2989530" y="2199463"/>
                </a:cubicBezTo>
                <a:cubicBezTo>
                  <a:pt x="2447072" y="2304658"/>
                  <a:pt x="1876797" y="2711412"/>
                  <a:pt x="1612523" y="3545959"/>
                </a:cubicBezTo>
                <a:cubicBezTo>
                  <a:pt x="1243930" y="4724143"/>
                  <a:pt x="1800297" y="5874275"/>
                  <a:pt x="2732210" y="6540510"/>
                </a:cubicBezTo>
                <a:cubicBezTo>
                  <a:pt x="2906075" y="6663238"/>
                  <a:pt x="3090371" y="6763173"/>
                  <a:pt x="3281622" y="6843823"/>
                </a:cubicBezTo>
                <a:lnTo>
                  <a:pt x="3320286" y="6858000"/>
                </a:lnTo>
                <a:lnTo>
                  <a:pt x="1738891" y="6858000"/>
                </a:lnTo>
                <a:lnTo>
                  <a:pt x="1726405" y="6850836"/>
                </a:lnTo>
                <a:cubicBezTo>
                  <a:pt x="1134396" y="6482653"/>
                  <a:pt x="652791" y="5951418"/>
                  <a:pt x="381563" y="5348300"/>
                </a:cubicBezTo>
                <a:cubicBezTo>
                  <a:pt x="-56576" y="4352454"/>
                  <a:pt x="-91349" y="3440764"/>
                  <a:pt x="145107" y="2676347"/>
                </a:cubicBezTo>
                <a:cubicBezTo>
                  <a:pt x="505659" y="1249640"/>
                  <a:pt x="1788697" y="363557"/>
                  <a:pt x="3097942" y="360991"/>
                </a:cubicBezTo>
                <a:close/>
                <a:moveTo>
                  <a:pt x="4590885" y="0"/>
                </a:moveTo>
                <a:lnTo>
                  <a:pt x="6115477" y="0"/>
                </a:lnTo>
                <a:lnTo>
                  <a:pt x="6115477" y="1478397"/>
                </a:lnTo>
                <a:lnTo>
                  <a:pt x="6086069" y="1413064"/>
                </a:lnTo>
                <a:cubicBezTo>
                  <a:pt x="5868129" y="974517"/>
                  <a:pt x="5532298" y="590418"/>
                  <a:pt x="5124586" y="298940"/>
                </a:cubicBezTo>
                <a:cubicBezTo>
                  <a:pt x="4996796" y="206895"/>
                  <a:pt x="4862159" y="127670"/>
                  <a:pt x="4722511" y="59786"/>
                </a:cubicBezTo>
                <a:close/>
              </a:path>
            </a:pathLst>
          </a:custGeom>
          <a:solidFill>
            <a:srgbClr val="A4B2BA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FAA613-2912-544B-8C5A-8052A87E69EA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801600" cy="9207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7D6D0-103E-8295-89D9-10032540A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6BCD-F967-E310-F398-C32E8444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F52A-91D6-43DA-9C68-0CFF170258BB}" type="datetime1">
              <a:rPr lang="da-DK" smtClean="0"/>
              <a:t>19-08-2025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C08A-76F1-C8FF-BB02-51F8CA06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7759-5896-B6F1-0C37-59C84708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75B8A8-C72F-43C8-21A3-E4DA5EE2A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55" y="2156714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1A3FCE1-ADBF-CC2C-0B1B-34C37AF1A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8497" y="2156714"/>
            <a:ext cx="11056381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014131A-1908-499C-25E8-082C282559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054" y="2742566"/>
            <a:ext cx="11929824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7DAB05B-6074-7A6E-0309-17DC9F6890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055" y="3527108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02BD8C8-731E-2093-C331-14CE8556CB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497" y="3527108"/>
            <a:ext cx="11056381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96201B8-E872-19AE-FCAA-3A72DD74FA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054" y="4112960"/>
            <a:ext cx="11929824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6F72EE-0490-F46F-58BF-788F839BF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055" y="4900168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D8270AC-0F9F-2118-89A5-4FA011AA86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8497" y="4900168"/>
            <a:ext cx="11056381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5AD80A4-7289-76F8-470C-2D27648F2D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054" y="5486020"/>
            <a:ext cx="11929824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CE0D423-B333-FFB1-9833-F67B0EFB28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055" y="6270562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EC909C-EB31-356E-B47C-67E2AB5652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8497" y="6270562"/>
            <a:ext cx="11056381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9550632-E8D5-9674-66E2-E2EEA05528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5054" y="6856414"/>
            <a:ext cx="11929824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33FC44C-E6EF-0123-A942-4B073E4D7F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055" y="7640955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8F836E2-4985-6202-6619-0FA850EBEA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497" y="7640955"/>
            <a:ext cx="11056381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E261C05-6C74-FD1D-ABDF-FD57E2364F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5054" y="8226807"/>
            <a:ext cx="11929824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90000" anchor="t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</p:spTree>
    <p:extLst>
      <p:ext uri="{BB962C8B-B14F-4D97-AF65-F5344CB8AC3E}">
        <p14:creationId xmlns:p14="http://schemas.microsoft.com/office/powerpoint/2010/main" val="87015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FAA613-2912-544B-8C5A-8052A87E69EA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801600" cy="9207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7D6D0-103E-8295-89D9-10032540A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6BCD-F967-E310-F398-C32E8444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3B9-83C9-4FF9-82E3-3F433A67E736}" type="datetime1">
              <a:rPr lang="da-DK" smtClean="0"/>
              <a:t>19-08-2025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C08A-76F1-C8FF-BB02-51F8CA06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7759-5896-B6F1-0C37-59C84708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75B8A8-C72F-43C8-21A3-E4DA5EE2A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55" y="2153603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1A3FCE1-ADBF-CC2C-0B1B-34C37AF1A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8497" y="2153603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014131A-1908-499C-25E8-082C282559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055" y="2739455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A7BC332-2FA7-F1A3-09E3-C341D87456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4151" y="2153603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2AF2EC7-B01A-38A9-8C46-D34E8D9D8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7594" y="2153603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96D7500-DA7D-A834-AF45-1DB4737C8A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151" y="2739455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D198459-CA3D-F1B9-857A-FE2CBFD17E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055" y="3524885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52CA2D2-3D50-84DB-50BF-020B1295E0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8497" y="3524885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1C2CE5B-E309-F041-C31C-98F18DA2E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055" y="4110737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913D01E-430B-9F11-9C5A-55450E37BE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4151" y="3524885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333B725-90CA-25E3-32F5-0EECCDA6F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7594" y="3524885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1B2ED87-62C7-4F16-6B8A-03759F72F4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4151" y="4110737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5B34670-3E45-AE0B-5342-CA165683CD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055" y="4898390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213B1FA-7DEF-F70C-FCBA-E74F51E9A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497" y="4898390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2CA03C1-E0FE-0E41-9C6D-21E2FF617A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5055" y="5484242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AAED3781-A0B6-CE6C-7DC3-3F2D7F549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4151" y="4898390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EEE46EE-855C-5EE3-E945-D3B737984F3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7594" y="4898390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28B688E-4DE7-8342-DF5C-95265A69B4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4151" y="5484242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4837B86-41C8-AB5C-2675-FBD75158BA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055" y="6269673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AAF3AAF7-0DAB-24EA-7626-ADAABC4F6E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8497" y="6269673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ACE17940-A783-9C4D-1E41-D345143F9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5055" y="6855525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79F90DB9-40F3-A4D8-3667-9046C1C323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44151" y="6269673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B1748D5-635C-A876-74ED-5337661C2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7594" y="6269673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F4671A07-6B4A-D052-BF3B-D014DA7469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4151" y="6855525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AA1B1338-7AB2-28B2-CE61-42AB9F6E7E4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5055" y="7640955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CBC3BA55-9CAE-931A-CA5F-B855688757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08497" y="7640955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CB3C9DA4-E7D8-7A16-640E-32690CDB09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5055" y="8226807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F706B84-9AA8-DE8D-58A5-66F3DB430B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44151" y="7640955"/>
            <a:ext cx="873443" cy="5867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4488" b="-44488"/>
            </a:stretch>
          </a:blipFill>
        </p:spPr>
        <p:txBody>
          <a:bodyPr lIns="144000" anchor="ctr"/>
          <a:lstStyle>
            <a:lvl1pPr>
              <a:defRPr>
                <a:solidFill>
                  <a:srgbClr val="AB2026"/>
                </a:solidFill>
              </a:defRPr>
            </a:lvl1pPr>
          </a:lstStyle>
          <a:p>
            <a:pPr lvl="0"/>
            <a:r>
              <a:rPr lang="da-DK"/>
              <a:t>XX:XX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8B9A91E2-2BF6-7A4D-450E-C65593E49A0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17594" y="7640955"/>
            <a:ext cx="4945618" cy="586740"/>
          </a:xfrm>
        </p:spPr>
        <p:txBody>
          <a:bodyPr lIns="144000" anchor="ctr"/>
          <a:lstStyle>
            <a:lvl1pPr>
              <a:defRPr b="0">
                <a:solidFill>
                  <a:schemeClr val="tx2"/>
                </a:solidFill>
                <a:latin typeface="IBM Plex Sans Medium" panose="020B060305020300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Indhold, emne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EE3C840A-5046-305A-D59A-A81269FDA5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44151" y="8226807"/>
            <a:ext cx="5819060" cy="58985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144000" tIns="86400" anchor="t" anchorCtr="0"/>
          <a:lstStyle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chemeClr val="tx2"/>
                </a:solidFill>
              </a:rPr>
              <a:t>Taler</a:t>
            </a:r>
          </a:p>
        </p:txBody>
      </p:sp>
    </p:spTree>
    <p:extLst>
      <p:ext uri="{BB962C8B-B14F-4D97-AF65-F5344CB8AC3E}">
        <p14:creationId xmlns:p14="http://schemas.microsoft.com/office/powerpoint/2010/main" val="96727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er slide 1">
    <p:bg>
      <p:bgPr>
        <a:solidFill>
          <a:srgbClr val="DEE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49C3-084C-BACF-1975-594017565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442" y="2349185"/>
            <a:ext cx="8436055" cy="372490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3059B-3369-762F-D534-675CF1BF18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442" y="6540454"/>
            <a:ext cx="8436055" cy="2080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423DDA-0B17-748A-78BE-08AB5CED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D1B-07D9-415D-A55C-DE2481AD3AD3}" type="datetime1">
              <a:rPr lang="da-DK" smtClean="0"/>
              <a:t>19-08-2025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45AC2B-3291-2312-718D-8A98C4C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5BAD8DC-742C-518C-5A53-0D4108F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63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bg>
      <p:bgPr>
        <a:solidFill>
          <a:srgbClr val="A4B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49C3-084C-BACF-1975-594017565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442" y="2349185"/>
            <a:ext cx="8436055" cy="372490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423DDA-0B17-748A-78BE-08AB5CED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2B88-988D-46F1-926C-C8EC226CB2C1}" type="datetime1">
              <a:rPr lang="da-DK" smtClean="0"/>
              <a:t>19-08-2025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45AC2B-3291-2312-718D-8A98C4C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5BAD8DC-742C-518C-5A53-0D4108F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C825B3-AB94-0172-ECAF-43161A2E6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442" y="6540454"/>
            <a:ext cx="8436055" cy="2080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0564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3">
    <p:bg>
      <p:bgPr>
        <a:solidFill>
          <a:srgbClr val="AB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49C3-084C-BACF-1975-594017565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442" y="2349185"/>
            <a:ext cx="8436055" cy="3724909"/>
          </a:xfrm>
        </p:spPr>
        <p:txBody>
          <a:bodyPr anchor="b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1423DDA-0B17-748A-78BE-08AB5CED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814C-EE9E-4709-8760-62D5B6D0350B}" type="datetime1">
              <a:rPr lang="da-DK" smtClean="0"/>
              <a:t>19-08-2025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45AC2B-3291-2312-718D-8A98C4C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5BAD8DC-742C-518C-5A53-0D4108F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201C48-4BC4-18E7-1327-7D4595164E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442" y="6540454"/>
            <a:ext cx="8436055" cy="2080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648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D6D0-103E-8295-89D9-10032540A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6BCD-F967-E310-F398-C32E8444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4D5A-4651-4B9C-924F-A1DBD1BE844D}" type="datetime1">
              <a:rPr lang="da-DK" smtClean="0"/>
              <a:t>19-08-2025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C08A-76F1-C8FF-BB02-51F8CA06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7759-5896-B6F1-0C37-59C84708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8B728F68-58A8-0EBB-3E16-8B45F08CFC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/>
          <a:p>
            <a:pPr lvl="0"/>
            <a:r>
              <a:rPr lang="da-DK"/>
              <a:t>Normal tekst (bold for mellemrubrik, forøg </a:t>
            </a:r>
            <a:r>
              <a:rPr lang="da-DK" err="1"/>
              <a:t>nivau</a:t>
            </a:r>
            <a:r>
              <a:rPr lang="da-DK"/>
              <a:t> for bullet)</a:t>
            </a:r>
          </a:p>
          <a:p>
            <a:pPr lvl="1"/>
            <a:r>
              <a:rPr lang="da-DK"/>
              <a:t>Bullet 1</a:t>
            </a:r>
          </a:p>
          <a:p>
            <a:pPr lvl="2"/>
            <a:r>
              <a:rPr lang="da-DK"/>
              <a:t>Dash til “bullet1”</a:t>
            </a:r>
          </a:p>
          <a:p>
            <a:pPr lvl="3"/>
            <a:r>
              <a:rPr lang="da-DK"/>
              <a:t>Bullet 2</a:t>
            </a:r>
          </a:p>
          <a:p>
            <a:pPr lvl="4"/>
            <a:r>
              <a:rPr lang="da-DK"/>
              <a:t>Dash til “bullet2”</a:t>
            </a:r>
          </a:p>
        </p:txBody>
      </p:sp>
    </p:spTree>
    <p:extLst>
      <p:ext uri="{BB962C8B-B14F-4D97-AF65-F5344CB8AC3E}">
        <p14:creationId xmlns:p14="http://schemas.microsoft.com/office/powerpoint/2010/main" val="30327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C70A-A1F0-0A58-7768-0C0F705AE5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055" y="2349184"/>
            <a:ext cx="5819060" cy="6271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7FFD1-9811-9F57-D161-689CE381A1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5818" y="2349184"/>
            <a:ext cx="5819061" cy="6271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B4DF-61EE-0348-8960-6AB1CC8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9223-5211-426B-9C4B-0029DBBD0F7E}" type="datetime1">
              <a:rPr lang="da-DK" smtClean="0"/>
              <a:t>19-08-2025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376F-7DC1-B2D3-28B1-B9BA294D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ACF4-5257-F553-73C6-99F7A7A8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2CD10C1-81ED-AB89-EAF8-B022AE7D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2551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28031AD-EEFD-6FEA-4BEC-EBD7D9B6716F}"/>
              </a:ext>
            </a:extLst>
          </p:cNvPr>
          <p:cNvSpPr/>
          <p:nvPr userDrawn="1"/>
        </p:nvSpPr>
        <p:spPr>
          <a:xfrm>
            <a:off x="0" y="9206708"/>
            <a:ext cx="12801600" cy="394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7246CA8F-7E1F-FCBD-6F4E-A6278E462C59}"/>
              </a:ext>
            </a:extLst>
          </p:cNvPr>
          <p:cNvSpPr/>
          <p:nvPr/>
        </p:nvSpPr>
        <p:spPr>
          <a:xfrm>
            <a:off x="0" y="9206708"/>
            <a:ext cx="12801600" cy="394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75624-6F22-75AD-7F9C-B5C12884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54" y="586740"/>
            <a:ext cx="11929824" cy="1175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82E3-1200-6DFD-1151-577DC0B9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054" y="2349184"/>
            <a:ext cx="11929824" cy="62718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Normal tekst (bold for mellemrubrik, forøg </a:t>
            </a:r>
            <a:r>
              <a:rPr lang="da-DK" err="1"/>
              <a:t>nivau</a:t>
            </a:r>
            <a:r>
              <a:rPr lang="da-DK"/>
              <a:t> for bullet)</a:t>
            </a:r>
          </a:p>
          <a:p>
            <a:pPr lvl="1"/>
            <a:r>
              <a:rPr lang="da-DK"/>
              <a:t>Bullet 1</a:t>
            </a:r>
          </a:p>
          <a:p>
            <a:pPr lvl="2"/>
            <a:r>
              <a:rPr lang="da-DK"/>
              <a:t>Dash til “bullet1”</a:t>
            </a:r>
          </a:p>
          <a:p>
            <a:pPr lvl="3"/>
            <a:r>
              <a:rPr lang="da-DK"/>
              <a:t>Bullet 2</a:t>
            </a:r>
          </a:p>
          <a:p>
            <a:pPr lvl="4"/>
            <a:r>
              <a:rPr lang="da-DK"/>
              <a:t>Dash til “bullet2”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2DC6F-A788-7B4D-06CB-E5D0B635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9498" y="9207818"/>
            <a:ext cx="2036921" cy="382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CA5FC4F-F7E4-45B1-AE61-D3ADC3A19034}" type="datetime1">
              <a:rPr lang="da-DK" smtClean="0"/>
              <a:t>19-08-2025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27101-A64C-B695-DC11-5349CB46A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1975" y="9207818"/>
            <a:ext cx="6837522" cy="382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4518-9894-242B-21BB-F4A3B6876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6454" y="9207818"/>
            <a:ext cx="728424" cy="382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E8862F4-759C-4937-98C7-CDEB1EE77131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2BC78506-0AA1-4479-72F8-ACEE3E335213}"/>
              </a:ext>
            </a:extLst>
          </p:cNvPr>
          <p:cNvGrpSpPr/>
          <p:nvPr/>
        </p:nvGrpSpPr>
        <p:grpSpPr>
          <a:xfrm>
            <a:off x="435055" y="9334501"/>
            <a:ext cx="658478" cy="151490"/>
            <a:chOff x="-3222625" y="8053388"/>
            <a:chExt cx="1665288" cy="2873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9A3E7CD-E2C2-DF6A-5910-7EBB2C47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32025" y="8085138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F96DF0B-F14F-DF4D-007B-43E022DCA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06575" y="8128001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A458A159-6BEC-08A3-6E61-A61A52B4F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5413" y="8128001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A0E538F-7715-9CB7-6DEA-0A6144353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97088" y="8128001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2A6D11B-4C36-DEAA-F006-95C973F65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4338" y="8086726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5B2BECF9-08D5-DB58-18B1-8922BB0C9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58975" y="8128001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12E8FBC7-DBC9-9177-A00D-7C20C2109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4313" y="8128001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5F175DEA-C979-C10D-9739-1A7C1AC38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95600" y="8086726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7EFE5A71-B05C-90EF-A1EA-AC09D0FE1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22625" y="8086726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39" name="Kombinationstegning: figur 38">
              <a:extLst>
                <a:ext uri="{FF2B5EF4-FFF2-40B4-BE49-F238E27FC236}">
                  <a16:creationId xmlns:a16="http://schemas.microsoft.com/office/drawing/2014/main" id="{378FDDF4-9A84-2972-8A9F-84F8B6340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16188" y="8053388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90 w 252413"/>
                <a:gd name="connsiteY2" fmla="*/ 32965 h 252413"/>
                <a:gd name="connsiteX3" fmla="*/ 124409 w 252413"/>
                <a:gd name="connsiteY3" fmla="*/ 33130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90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1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4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3 h 252413"/>
                <a:gd name="connsiteX30" fmla="*/ 135522 w 252413"/>
                <a:gd name="connsiteY30" fmla="*/ 216049 h 252413"/>
                <a:gd name="connsiteX31" fmla="*/ 136992 w 252413"/>
                <a:gd name="connsiteY31" fmla="*/ 215555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4 h 252413"/>
                <a:gd name="connsiteX35" fmla="*/ 127187 w 252413"/>
                <a:gd name="connsiteY35" fmla="*/ 210776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80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6 w 252413"/>
                <a:gd name="connsiteY42" fmla="*/ 117338 h 252413"/>
                <a:gd name="connsiteX43" fmla="*/ 129312 w 252413"/>
                <a:gd name="connsiteY43" fmla="*/ 114043 h 252413"/>
                <a:gd name="connsiteX44" fmla="*/ 115584 w 252413"/>
                <a:gd name="connsiteY44" fmla="*/ 106627 h 252413"/>
                <a:gd name="connsiteX45" fmla="*/ 113133 w 252413"/>
                <a:gd name="connsiteY45" fmla="*/ 106792 h 252413"/>
                <a:gd name="connsiteX46" fmla="*/ 99896 w 252413"/>
                <a:gd name="connsiteY46" fmla="*/ 179136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90" y="32965"/>
                  </a:cubicBezTo>
                  <a:cubicBezTo>
                    <a:pt x="125063" y="33130"/>
                    <a:pt x="124736" y="33130"/>
                    <a:pt x="124409" y="33130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9"/>
                    <a:pt x="117382" y="34613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90" y="40051"/>
                  </a:cubicBezTo>
                  <a:cubicBezTo>
                    <a:pt x="126207" y="40216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1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8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4"/>
                    <a:pt x="121467" y="132994"/>
                    <a:pt x="121467" y="132994"/>
                  </a:cubicBezTo>
                  <a:cubicBezTo>
                    <a:pt x="121794" y="132994"/>
                    <a:pt x="121958" y="133158"/>
                    <a:pt x="122121" y="133488"/>
                  </a:cubicBezTo>
                  <a:cubicBezTo>
                    <a:pt x="122121" y="133488"/>
                    <a:pt x="122611" y="135466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200"/>
                    <a:pt x="138463" y="144200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7" y="56860"/>
                    <a:pt x="37306" y="107945"/>
                  </a:cubicBezTo>
                  <a:cubicBezTo>
                    <a:pt x="31750" y="125908"/>
                    <a:pt x="32567" y="147331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7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3"/>
                  </a:cubicBezTo>
                  <a:cubicBezTo>
                    <a:pt x="131109" y="217203"/>
                    <a:pt x="135195" y="216214"/>
                    <a:pt x="135522" y="216049"/>
                  </a:cubicBezTo>
                  <a:cubicBezTo>
                    <a:pt x="135848" y="216049"/>
                    <a:pt x="136829" y="215719"/>
                    <a:pt x="136992" y="215555"/>
                  </a:cubicBezTo>
                  <a:cubicBezTo>
                    <a:pt x="137483" y="215225"/>
                    <a:pt x="137973" y="214896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2" y="212424"/>
                    <a:pt x="135031" y="212424"/>
                  </a:cubicBezTo>
                  <a:cubicBezTo>
                    <a:pt x="133234" y="212094"/>
                    <a:pt x="129638" y="211270"/>
                    <a:pt x="127187" y="210776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4"/>
                    <a:pt x="98098" y="198746"/>
                  </a:cubicBezTo>
                  <a:cubicBezTo>
                    <a:pt x="76200" y="183091"/>
                    <a:pt x="63127" y="156065"/>
                    <a:pt x="71788" y="128380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2" y="102178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6" y="117338"/>
                    <a:pt x="130456" y="117338"/>
                  </a:cubicBezTo>
                  <a:cubicBezTo>
                    <a:pt x="130456" y="117338"/>
                    <a:pt x="129965" y="115361"/>
                    <a:pt x="129312" y="114043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2"/>
                  </a:cubicBezTo>
                  <a:cubicBezTo>
                    <a:pt x="78978" y="111076"/>
                    <a:pt x="76854" y="157877"/>
                    <a:pt x="99896" y="179136"/>
                  </a:cubicBezTo>
                  <a:cubicBezTo>
                    <a:pt x="139117" y="215555"/>
                    <a:pt x="202360" y="194132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6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 sz="800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5089C09F-C5DD-384C-1289-E6A4A719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0050" y="8128001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826778AB-4ADA-476F-F5BC-1877799972DF}"/>
              </a:ext>
            </a:extLst>
          </p:cNvPr>
          <p:cNvGrpSpPr/>
          <p:nvPr userDrawn="1"/>
        </p:nvGrpSpPr>
        <p:grpSpPr>
          <a:xfrm>
            <a:off x="435055" y="9334501"/>
            <a:ext cx="658478" cy="151490"/>
            <a:chOff x="-3222625" y="8053388"/>
            <a:chExt cx="1665288" cy="2873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5163BCA-ACBB-EFA8-5BF0-3AA08C8B92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32025" y="8085138"/>
              <a:ext cx="119063" cy="188913"/>
            </a:xfrm>
            <a:custGeom>
              <a:avLst/>
              <a:gdLst>
                <a:gd name="T0" fmla="*/ 195 w 724"/>
                <a:gd name="T1" fmla="*/ 316 h 1151"/>
                <a:gd name="T2" fmla="*/ 195 w 724"/>
                <a:gd name="T3" fmla="*/ 316 h 1151"/>
                <a:gd name="T4" fmla="*/ 420 w 724"/>
                <a:gd name="T5" fmla="*/ 149 h 1151"/>
                <a:gd name="T6" fmla="*/ 622 w 724"/>
                <a:gd name="T7" fmla="*/ 180 h 1151"/>
                <a:gd name="T8" fmla="*/ 632 w 724"/>
                <a:gd name="T9" fmla="*/ 20 h 1151"/>
                <a:gd name="T10" fmla="*/ 430 w 724"/>
                <a:gd name="T11" fmla="*/ 0 h 1151"/>
                <a:gd name="T12" fmla="*/ 9 w 724"/>
                <a:gd name="T13" fmla="*/ 332 h 1151"/>
                <a:gd name="T14" fmla="*/ 522 w 724"/>
                <a:gd name="T15" fmla="*/ 787 h 1151"/>
                <a:gd name="T16" fmla="*/ 286 w 724"/>
                <a:gd name="T17" fmla="*/ 995 h 1151"/>
                <a:gd name="T18" fmla="*/ 47 w 724"/>
                <a:gd name="T19" fmla="*/ 947 h 1151"/>
                <a:gd name="T20" fmla="*/ 44 w 724"/>
                <a:gd name="T21" fmla="*/ 1112 h 1151"/>
                <a:gd name="T22" fmla="*/ 269 w 724"/>
                <a:gd name="T23" fmla="*/ 1151 h 1151"/>
                <a:gd name="T24" fmla="*/ 715 w 724"/>
                <a:gd name="T25" fmla="*/ 767 h 1151"/>
                <a:gd name="T26" fmla="*/ 195 w 724"/>
                <a:gd name="T27" fmla="*/ 3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4" h="1151">
                  <a:moveTo>
                    <a:pt x="195" y="316"/>
                  </a:moveTo>
                  <a:lnTo>
                    <a:pt x="195" y="316"/>
                  </a:lnTo>
                  <a:cubicBezTo>
                    <a:pt x="195" y="212"/>
                    <a:pt x="281" y="149"/>
                    <a:pt x="420" y="149"/>
                  </a:cubicBezTo>
                  <a:cubicBezTo>
                    <a:pt x="486" y="149"/>
                    <a:pt x="557" y="160"/>
                    <a:pt x="622" y="180"/>
                  </a:cubicBezTo>
                  <a:lnTo>
                    <a:pt x="632" y="20"/>
                  </a:lnTo>
                  <a:cubicBezTo>
                    <a:pt x="564" y="8"/>
                    <a:pt x="496" y="0"/>
                    <a:pt x="430" y="0"/>
                  </a:cubicBezTo>
                  <a:cubicBezTo>
                    <a:pt x="170" y="0"/>
                    <a:pt x="0" y="140"/>
                    <a:pt x="9" y="332"/>
                  </a:cubicBezTo>
                  <a:cubicBezTo>
                    <a:pt x="25" y="692"/>
                    <a:pt x="494" y="537"/>
                    <a:pt x="522" y="787"/>
                  </a:cubicBezTo>
                  <a:cubicBezTo>
                    <a:pt x="536" y="917"/>
                    <a:pt x="408" y="995"/>
                    <a:pt x="286" y="995"/>
                  </a:cubicBezTo>
                  <a:cubicBezTo>
                    <a:pt x="205" y="995"/>
                    <a:pt x="110" y="970"/>
                    <a:pt x="47" y="947"/>
                  </a:cubicBezTo>
                  <a:lnTo>
                    <a:pt x="44" y="1112"/>
                  </a:lnTo>
                  <a:cubicBezTo>
                    <a:pt x="109" y="1129"/>
                    <a:pt x="188" y="1151"/>
                    <a:pt x="269" y="1151"/>
                  </a:cubicBezTo>
                  <a:cubicBezTo>
                    <a:pt x="536" y="1151"/>
                    <a:pt x="724" y="972"/>
                    <a:pt x="715" y="767"/>
                  </a:cubicBezTo>
                  <a:cubicBezTo>
                    <a:pt x="699" y="418"/>
                    <a:pt x="195" y="539"/>
                    <a:pt x="195" y="31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66C5F51-4FA5-495F-9851-0349C3DE1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806575" y="8128001"/>
              <a:ext cx="112713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2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A57C059-3599-F8FD-D7B8-EBC19BD2F6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65413" y="8128001"/>
              <a:ext cx="111125" cy="144463"/>
            </a:xfrm>
            <a:custGeom>
              <a:avLst/>
              <a:gdLst>
                <a:gd name="T0" fmla="*/ 154 w 686"/>
                <a:gd name="T1" fmla="*/ 387 h 881"/>
                <a:gd name="T2" fmla="*/ 154 w 686"/>
                <a:gd name="T3" fmla="*/ 387 h 881"/>
                <a:gd name="T4" fmla="*/ 154 w 686"/>
                <a:gd name="T5" fmla="*/ 303 h 881"/>
                <a:gd name="T6" fmla="*/ 354 w 686"/>
                <a:gd name="T7" fmla="*/ 145 h 881"/>
                <a:gd name="T8" fmla="*/ 525 w 686"/>
                <a:gd name="T9" fmla="*/ 218 h 881"/>
                <a:gd name="T10" fmla="*/ 531 w 686"/>
                <a:gd name="T11" fmla="*/ 263 h 881"/>
                <a:gd name="T12" fmla="*/ 365 w 686"/>
                <a:gd name="T13" fmla="*/ 387 h 881"/>
                <a:gd name="T14" fmla="*/ 154 w 686"/>
                <a:gd name="T15" fmla="*/ 387 h 881"/>
                <a:gd name="T16" fmla="*/ 154 w 686"/>
                <a:gd name="T17" fmla="*/ 387 h 881"/>
                <a:gd name="T18" fmla="*/ 546 w 686"/>
                <a:gd name="T19" fmla="*/ 664 h 881"/>
                <a:gd name="T20" fmla="*/ 546 w 686"/>
                <a:gd name="T21" fmla="*/ 664 h 881"/>
                <a:gd name="T22" fmla="*/ 342 w 686"/>
                <a:gd name="T23" fmla="*/ 737 h 881"/>
                <a:gd name="T24" fmla="*/ 154 w 686"/>
                <a:gd name="T25" fmla="*/ 578 h 881"/>
                <a:gd name="T26" fmla="*/ 154 w 686"/>
                <a:gd name="T27" fmla="*/ 525 h 881"/>
                <a:gd name="T28" fmla="*/ 375 w 686"/>
                <a:gd name="T29" fmla="*/ 525 h 881"/>
                <a:gd name="T30" fmla="*/ 686 w 686"/>
                <a:gd name="T31" fmla="*/ 262 h 881"/>
                <a:gd name="T32" fmla="*/ 618 w 686"/>
                <a:gd name="T33" fmla="*/ 83 h 881"/>
                <a:gd name="T34" fmla="*/ 351 w 686"/>
                <a:gd name="T35" fmla="*/ 0 h 881"/>
                <a:gd name="T36" fmla="*/ 254 w 686"/>
                <a:gd name="T37" fmla="*/ 6 h 881"/>
                <a:gd name="T38" fmla="*/ 120 w 686"/>
                <a:gd name="T39" fmla="*/ 52 h 881"/>
                <a:gd name="T40" fmla="*/ 19 w 686"/>
                <a:gd name="T41" fmla="*/ 175 h 881"/>
                <a:gd name="T42" fmla="*/ 0 w 686"/>
                <a:gd name="T43" fmla="*/ 295 h 881"/>
                <a:gd name="T44" fmla="*/ 0 w 686"/>
                <a:gd name="T45" fmla="*/ 587 h 881"/>
                <a:gd name="T46" fmla="*/ 342 w 686"/>
                <a:gd name="T47" fmla="*/ 881 h 881"/>
                <a:gd name="T48" fmla="*/ 656 w 686"/>
                <a:gd name="T49" fmla="*/ 753 h 881"/>
                <a:gd name="T50" fmla="*/ 546 w 686"/>
                <a:gd name="T51" fmla="*/ 664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6" h="881">
                  <a:moveTo>
                    <a:pt x="154" y="387"/>
                  </a:moveTo>
                  <a:lnTo>
                    <a:pt x="154" y="387"/>
                  </a:lnTo>
                  <a:lnTo>
                    <a:pt x="154" y="303"/>
                  </a:lnTo>
                  <a:cubicBezTo>
                    <a:pt x="154" y="189"/>
                    <a:pt x="202" y="145"/>
                    <a:pt x="354" y="145"/>
                  </a:cubicBezTo>
                  <a:cubicBezTo>
                    <a:pt x="506" y="145"/>
                    <a:pt x="519" y="198"/>
                    <a:pt x="525" y="218"/>
                  </a:cubicBezTo>
                  <a:cubicBezTo>
                    <a:pt x="529" y="231"/>
                    <a:pt x="531" y="247"/>
                    <a:pt x="531" y="263"/>
                  </a:cubicBezTo>
                  <a:cubicBezTo>
                    <a:pt x="531" y="372"/>
                    <a:pt x="447" y="387"/>
                    <a:pt x="365" y="387"/>
                  </a:cubicBezTo>
                  <a:lnTo>
                    <a:pt x="154" y="387"/>
                  </a:lnTo>
                  <a:lnTo>
                    <a:pt x="154" y="387"/>
                  </a:lnTo>
                  <a:close/>
                  <a:moveTo>
                    <a:pt x="546" y="664"/>
                  </a:moveTo>
                  <a:lnTo>
                    <a:pt x="546" y="664"/>
                  </a:lnTo>
                  <a:cubicBezTo>
                    <a:pt x="493" y="720"/>
                    <a:pt x="440" y="737"/>
                    <a:pt x="342" y="737"/>
                  </a:cubicBezTo>
                  <a:cubicBezTo>
                    <a:pt x="207" y="737"/>
                    <a:pt x="154" y="692"/>
                    <a:pt x="154" y="578"/>
                  </a:cubicBezTo>
                  <a:lnTo>
                    <a:pt x="154" y="525"/>
                  </a:lnTo>
                  <a:lnTo>
                    <a:pt x="375" y="525"/>
                  </a:lnTo>
                  <a:cubicBezTo>
                    <a:pt x="569" y="525"/>
                    <a:pt x="686" y="427"/>
                    <a:pt x="686" y="262"/>
                  </a:cubicBezTo>
                  <a:cubicBezTo>
                    <a:pt x="686" y="191"/>
                    <a:pt x="661" y="126"/>
                    <a:pt x="618" y="83"/>
                  </a:cubicBezTo>
                  <a:cubicBezTo>
                    <a:pt x="561" y="23"/>
                    <a:pt x="493" y="0"/>
                    <a:pt x="351" y="0"/>
                  </a:cubicBezTo>
                  <a:cubicBezTo>
                    <a:pt x="308" y="0"/>
                    <a:pt x="282" y="2"/>
                    <a:pt x="254" y="6"/>
                  </a:cubicBezTo>
                  <a:cubicBezTo>
                    <a:pt x="196" y="14"/>
                    <a:pt x="151" y="29"/>
                    <a:pt x="120" y="52"/>
                  </a:cubicBezTo>
                  <a:cubicBezTo>
                    <a:pt x="72" y="81"/>
                    <a:pt x="38" y="123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587"/>
                  </a:lnTo>
                  <a:cubicBezTo>
                    <a:pt x="0" y="843"/>
                    <a:pt x="214" y="881"/>
                    <a:pt x="342" y="881"/>
                  </a:cubicBezTo>
                  <a:cubicBezTo>
                    <a:pt x="468" y="881"/>
                    <a:pt x="558" y="865"/>
                    <a:pt x="656" y="753"/>
                  </a:cubicBezTo>
                  <a:lnTo>
                    <a:pt x="546" y="6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6912E3C-5050-5981-FC1D-6B6FB35C3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097088" y="8128001"/>
              <a:ext cx="112713" cy="144463"/>
            </a:xfrm>
            <a:custGeom>
              <a:avLst/>
              <a:gdLst>
                <a:gd name="T0" fmla="*/ 532 w 687"/>
                <a:gd name="T1" fmla="*/ 494 h 881"/>
                <a:gd name="T2" fmla="*/ 532 w 687"/>
                <a:gd name="T3" fmla="*/ 494 h 881"/>
                <a:gd name="T4" fmla="*/ 532 w 687"/>
                <a:gd name="T5" fmla="*/ 578 h 881"/>
                <a:gd name="T6" fmla="*/ 332 w 687"/>
                <a:gd name="T7" fmla="*/ 737 h 881"/>
                <a:gd name="T8" fmla="*/ 161 w 687"/>
                <a:gd name="T9" fmla="*/ 663 h 881"/>
                <a:gd name="T10" fmla="*/ 155 w 687"/>
                <a:gd name="T11" fmla="*/ 618 h 881"/>
                <a:gd name="T12" fmla="*/ 321 w 687"/>
                <a:gd name="T13" fmla="*/ 494 h 881"/>
                <a:gd name="T14" fmla="*/ 532 w 687"/>
                <a:gd name="T15" fmla="*/ 494 h 881"/>
                <a:gd name="T16" fmla="*/ 532 w 687"/>
                <a:gd name="T17" fmla="*/ 494 h 881"/>
                <a:gd name="T18" fmla="*/ 140 w 687"/>
                <a:gd name="T19" fmla="*/ 218 h 881"/>
                <a:gd name="T20" fmla="*/ 140 w 687"/>
                <a:gd name="T21" fmla="*/ 218 h 881"/>
                <a:gd name="T22" fmla="*/ 344 w 687"/>
                <a:gd name="T23" fmla="*/ 145 h 881"/>
                <a:gd name="T24" fmla="*/ 532 w 687"/>
                <a:gd name="T25" fmla="*/ 303 h 881"/>
                <a:gd name="T26" fmla="*/ 532 w 687"/>
                <a:gd name="T27" fmla="*/ 356 h 881"/>
                <a:gd name="T28" fmla="*/ 312 w 687"/>
                <a:gd name="T29" fmla="*/ 356 h 881"/>
                <a:gd name="T30" fmla="*/ 0 w 687"/>
                <a:gd name="T31" fmla="*/ 620 h 881"/>
                <a:gd name="T32" fmla="*/ 68 w 687"/>
                <a:gd name="T33" fmla="*/ 798 h 881"/>
                <a:gd name="T34" fmla="*/ 336 w 687"/>
                <a:gd name="T35" fmla="*/ 881 h 881"/>
                <a:gd name="T36" fmla="*/ 433 w 687"/>
                <a:gd name="T37" fmla="*/ 875 h 881"/>
                <a:gd name="T38" fmla="*/ 566 w 687"/>
                <a:gd name="T39" fmla="*/ 829 h 881"/>
                <a:gd name="T40" fmla="*/ 667 w 687"/>
                <a:gd name="T41" fmla="*/ 706 h 881"/>
                <a:gd name="T42" fmla="*/ 687 w 687"/>
                <a:gd name="T43" fmla="*/ 587 h 881"/>
                <a:gd name="T44" fmla="*/ 687 w 687"/>
                <a:gd name="T45" fmla="*/ 295 h 881"/>
                <a:gd name="T46" fmla="*/ 344 w 687"/>
                <a:gd name="T47" fmla="*/ 0 h 881"/>
                <a:gd name="T48" fmla="*/ 31 w 687"/>
                <a:gd name="T49" fmla="*/ 129 h 881"/>
                <a:gd name="T50" fmla="*/ 140 w 687"/>
                <a:gd name="T51" fmla="*/ 21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881">
                  <a:moveTo>
                    <a:pt x="532" y="494"/>
                  </a:moveTo>
                  <a:lnTo>
                    <a:pt x="532" y="494"/>
                  </a:lnTo>
                  <a:lnTo>
                    <a:pt x="532" y="578"/>
                  </a:lnTo>
                  <a:cubicBezTo>
                    <a:pt x="532" y="692"/>
                    <a:pt x="484" y="737"/>
                    <a:pt x="332" y="737"/>
                  </a:cubicBezTo>
                  <a:cubicBezTo>
                    <a:pt x="181" y="737"/>
                    <a:pt x="167" y="683"/>
                    <a:pt x="161" y="663"/>
                  </a:cubicBezTo>
                  <a:cubicBezTo>
                    <a:pt x="157" y="650"/>
                    <a:pt x="155" y="635"/>
                    <a:pt x="155" y="618"/>
                  </a:cubicBezTo>
                  <a:cubicBezTo>
                    <a:pt x="155" y="509"/>
                    <a:pt x="239" y="494"/>
                    <a:pt x="321" y="494"/>
                  </a:cubicBezTo>
                  <a:lnTo>
                    <a:pt x="532" y="494"/>
                  </a:lnTo>
                  <a:lnTo>
                    <a:pt x="532" y="494"/>
                  </a:lnTo>
                  <a:close/>
                  <a:moveTo>
                    <a:pt x="140" y="218"/>
                  </a:moveTo>
                  <a:lnTo>
                    <a:pt x="140" y="218"/>
                  </a:lnTo>
                  <a:cubicBezTo>
                    <a:pt x="193" y="161"/>
                    <a:pt x="247" y="145"/>
                    <a:pt x="344" y="145"/>
                  </a:cubicBezTo>
                  <a:cubicBezTo>
                    <a:pt x="479" y="145"/>
                    <a:pt x="532" y="189"/>
                    <a:pt x="532" y="303"/>
                  </a:cubicBezTo>
                  <a:lnTo>
                    <a:pt x="532" y="356"/>
                  </a:lnTo>
                  <a:lnTo>
                    <a:pt x="312" y="356"/>
                  </a:lnTo>
                  <a:cubicBezTo>
                    <a:pt x="117" y="356"/>
                    <a:pt x="0" y="454"/>
                    <a:pt x="0" y="620"/>
                  </a:cubicBezTo>
                  <a:cubicBezTo>
                    <a:pt x="0" y="690"/>
                    <a:pt x="25" y="756"/>
                    <a:pt x="68" y="798"/>
                  </a:cubicBezTo>
                  <a:cubicBezTo>
                    <a:pt x="126" y="858"/>
                    <a:pt x="193" y="881"/>
                    <a:pt x="336" y="881"/>
                  </a:cubicBezTo>
                  <a:cubicBezTo>
                    <a:pt x="378" y="881"/>
                    <a:pt x="404" y="879"/>
                    <a:pt x="433" y="875"/>
                  </a:cubicBezTo>
                  <a:cubicBezTo>
                    <a:pt x="491" y="867"/>
                    <a:pt x="535" y="852"/>
                    <a:pt x="566" y="829"/>
                  </a:cubicBezTo>
                  <a:cubicBezTo>
                    <a:pt x="614" y="800"/>
                    <a:pt x="648" y="758"/>
                    <a:pt x="667" y="706"/>
                  </a:cubicBezTo>
                  <a:cubicBezTo>
                    <a:pt x="680" y="671"/>
                    <a:pt x="687" y="631"/>
                    <a:pt x="687" y="587"/>
                  </a:cubicBezTo>
                  <a:lnTo>
                    <a:pt x="687" y="295"/>
                  </a:lnTo>
                  <a:cubicBezTo>
                    <a:pt x="687" y="38"/>
                    <a:pt x="472" y="0"/>
                    <a:pt x="344" y="0"/>
                  </a:cubicBezTo>
                  <a:cubicBezTo>
                    <a:pt x="219" y="0"/>
                    <a:pt x="129" y="17"/>
                    <a:pt x="31" y="129"/>
                  </a:cubicBezTo>
                  <a:lnTo>
                    <a:pt x="140" y="2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668AE9A-D61F-D111-3D25-940444DF7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954338" y="8086726"/>
              <a:ext cx="28575" cy="184150"/>
            </a:xfrm>
            <a:custGeom>
              <a:avLst/>
              <a:gdLst>
                <a:gd name="T0" fmla="*/ 0 w 177"/>
                <a:gd name="T1" fmla="*/ 0 h 1118"/>
                <a:gd name="T2" fmla="*/ 0 w 177"/>
                <a:gd name="T3" fmla="*/ 0 h 1118"/>
                <a:gd name="T4" fmla="*/ 177 w 177"/>
                <a:gd name="T5" fmla="*/ 0 h 1118"/>
                <a:gd name="T6" fmla="*/ 177 w 177"/>
                <a:gd name="T7" fmla="*/ 1118 h 1118"/>
                <a:gd name="T8" fmla="*/ 0 w 177"/>
                <a:gd name="T9" fmla="*/ 1118 h 1118"/>
                <a:gd name="T10" fmla="*/ 0 w 177"/>
                <a:gd name="T1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18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lnTo>
                    <a:pt x="177" y="1118"/>
                  </a:lnTo>
                  <a:lnTo>
                    <a:pt x="0" y="1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67EA869-8FFF-FC8D-328C-D0E1097B1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958975" y="8128001"/>
              <a:ext cx="133350" cy="212725"/>
            </a:xfrm>
            <a:custGeom>
              <a:avLst/>
              <a:gdLst>
                <a:gd name="T0" fmla="*/ 367 w 816"/>
                <a:gd name="T1" fmla="*/ 133 h 1290"/>
                <a:gd name="T2" fmla="*/ 367 w 816"/>
                <a:gd name="T3" fmla="*/ 133 h 1290"/>
                <a:gd name="T4" fmla="*/ 552 w 816"/>
                <a:gd name="T5" fmla="*/ 310 h 1290"/>
                <a:gd name="T6" fmla="*/ 365 w 816"/>
                <a:gd name="T7" fmla="*/ 483 h 1290"/>
                <a:gd name="T8" fmla="*/ 176 w 816"/>
                <a:gd name="T9" fmla="*/ 309 h 1290"/>
                <a:gd name="T10" fmla="*/ 367 w 816"/>
                <a:gd name="T11" fmla="*/ 133 h 1290"/>
                <a:gd name="T12" fmla="*/ 367 w 816"/>
                <a:gd name="T13" fmla="*/ 133 h 1290"/>
                <a:gd name="T14" fmla="*/ 501 w 816"/>
                <a:gd name="T15" fmla="*/ 714 h 1290"/>
                <a:gd name="T16" fmla="*/ 501 w 816"/>
                <a:gd name="T17" fmla="*/ 714 h 1290"/>
                <a:gd name="T18" fmla="*/ 358 w 816"/>
                <a:gd name="T19" fmla="*/ 725 h 1290"/>
                <a:gd name="T20" fmla="*/ 218 w 816"/>
                <a:gd name="T21" fmla="*/ 663 h 1290"/>
                <a:gd name="T22" fmla="*/ 267 w 816"/>
                <a:gd name="T23" fmla="*/ 601 h 1290"/>
                <a:gd name="T24" fmla="*/ 363 w 816"/>
                <a:gd name="T25" fmla="*/ 609 h 1290"/>
                <a:gd name="T26" fmla="*/ 726 w 816"/>
                <a:gd name="T27" fmla="*/ 299 h 1290"/>
                <a:gd name="T28" fmla="*/ 683 w 816"/>
                <a:gd name="T29" fmla="*/ 148 h 1290"/>
                <a:gd name="T30" fmla="*/ 805 w 816"/>
                <a:gd name="T31" fmla="*/ 147 h 1290"/>
                <a:gd name="T32" fmla="*/ 805 w 816"/>
                <a:gd name="T33" fmla="*/ 1 h 1290"/>
                <a:gd name="T34" fmla="*/ 754 w 816"/>
                <a:gd name="T35" fmla="*/ 0 h 1290"/>
                <a:gd name="T36" fmla="*/ 748 w 816"/>
                <a:gd name="T37" fmla="*/ 0 h 1290"/>
                <a:gd name="T38" fmla="*/ 736 w 816"/>
                <a:gd name="T39" fmla="*/ 0 h 1290"/>
                <a:gd name="T40" fmla="*/ 648 w 816"/>
                <a:gd name="T41" fmla="*/ 6 h 1290"/>
                <a:gd name="T42" fmla="*/ 568 w 816"/>
                <a:gd name="T43" fmla="*/ 39 h 1290"/>
                <a:gd name="T44" fmla="*/ 519 w 816"/>
                <a:gd name="T45" fmla="*/ 20 h 1290"/>
                <a:gd name="T46" fmla="*/ 375 w 816"/>
                <a:gd name="T47" fmla="*/ 0 h 1290"/>
                <a:gd name="T48" fmla="*/ 0 w 816"/>
                <a:gd name="T49" fmla="*/ 326 h 1290"/>
                <a:gd name="T50" fmla="*/ 125 w 816"/>
                <a:gd name="T51" fmla="*/ 562 h 1290"/>
                <a:gd name="T52" fmla="*/ 24 w 816"/>
                <a:gd name="T53" fmla="*/ 707 h 1290"/>
                <a:gd name="T54" fmla="*/ 115 w 816"/>
                <a:gd name="T55" fmla="*/ 860 h 1290"/>
                <a:gd name="T56" fmla="*/ 315 w 816"/>
                <a:gd name="T57" fmla="*/ 874 h 1290"/>
                <a:gd name="T58" fmla="*/ 459 w 816"/>
                <a:gd name="T59" fmla="*/ 856 h 1290"/>
                <a:gd name="T60" fmla="*/ 633 w 816"/>
                <a:gd name="T61" fmla="*/ 976 h 1290"/>
                <a:gd name="T62" fmla="*/ 381 w 816"/>
                <a:gd name="T63" fmla="*/ 1152 h 1290"/>
                <a:gd name="T64" fmla="*/ 150 w 816"/>
                <a:gd name="T65" fmla="*/ 1021 h 1290"/>
                <a:gd name="T66" fmla="*/ 149 w 816"/>
                <a:gd name="T67" fmla="*/ 999 h 1290"/>
                <a:gd name="T68" fmla="*/ 13 w 816"/>
                <a:gd name="T69" fmla="*/ 999 h 1290"/>
                <a:gd name="T70" fmla="*/ 15 w 816"/>
                <a:gd name="T71" fmla="*/ 1048 h 1290"/>
                <a:gd name="T72" fmla="*/ 369 w 816"/>
                <a:gd name="T73" fmla="*/ 1283 h 1290"/>
                <a:gd name="T74" fmla="*/ 811 w 816"/>
                <a:gd name="T75" fmla="*/ 947 h 1290"/>
                <a:gd name="T76" fmla="*/ 501 w 816"/>
                <a:gd name="T77" fmla="*/ 7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1290">
                  <a:moveTo>
                    <a:pt x="367" y="133"/>
                  </a:moveTo>
                  <a:lnTo>
                    <a:pt x="367" y="133"/>
                  </a:lnTo>
                  <a:cubicBezTo>
                    <a:pt x="483" y="133"/>
                    <a:pt x="552" y="175"/>
                    <a:pt x="552" y="310"/>
                  </a:cubicBezTo>
                  <a:cubicBezTo>
                    <a:pt x="552" y="437"/>
                    <a:pt x="478" y="483"/>
                    <a:pt x="365" y="483"/>
                  </a:cubicBezTo>
                  <a:cubicBezTo>
                    <a:pt x="227" y="483"/>
                    <a:pt x="176" y="437"/>
                    <a:pt x="176" y="309"/>
                  </a:cubicBezTo>
                  <a:cubicBezTo>
                    <a:pt x="176" y="193"/>
                    <a:pt x="231" y="133"/>
                    <a:pt x="367" y="133"/>
                  </a:cubicBezTo>
                  <a:lnTo>
                    <a:pt x="367" y="133"/>
                  </a:lnTo>
                  <a:close/>
                  <a:moveTo>
                    <a:pt x="501" y="714"/>
                  </a:moveTo>
                  <a:lnTo>
                    <a:pt x="501" y="714"/>
                  </a:lnTo>
                  <a:lnTo>
                    <a:pt x="358" y="725"/>
                  </a:lnTo>
                  <a:cubicBezTo>
                    <a:pt x="252" y="741"/>
                    <a:pt x="216" y="730"/>
                    <a:pt x="218" y="663"/>
                  </a:cubicBezTo>
                  <a:cubicBezTo>
                    <a:pt x="219" y="639"/>
                    <a:pt x="233" y="614"/>
                    <a:pt x="267" y="601"/>
                  </a:cubicBezTo>
                  <a:cubicBezTo>
                    <a:pt x="292" y="606"/>
                    <a:pt x="331" y="609"/>
                    <a:pt x="363" y="609"/>
                  </a:cubicBezTo>
                  <a:cubicBezTo>
                    <a:pt x="599" y="609"/>
                    <a:pt x="726" y="481"/>
                    <a:pt x="726" y="299"/>
                  </a:cubicBezTo>
                  <a:cubicBezTo>
                    <a:pt x="726" y="250"/>
                    <a:pt x="711" y="196"/>
                    <a:pt x="683" y="148"/>
                  </a:cubicBezTo>
                  <a:cubicBezTo>
                    <a:pt x="712" y="143"/>
                    <a:pt x="755" y="141"/>
                    <a:pt x="805" y="147"/>
                  </a:cubicBezTo>
                  <a:lnTo>
                    <a:pt x="805" y="1"/>
                  </a:lnTo>
                  <a:cubicBezTo>
                    <a:pt x="789" y="0"/>
                    <a:pt x="772" y="0"/>
                    <a:pt x="754" y="0"/>
                  </a:cubicBezTo>
                  <a:lnTo>
                    <a:pt x="748" y="0"/>
                  </a:lnTo>
                  <a:lnTo>
                    <a:pt x="736" y="0"/>
                  </a:lnTo>
                  <a:cubicBezTo>
                    <a:pt x="706" y="0"/>
                    <a:pt x="677" y="2"/>
                    <a:pt x="648" y="6"/>
                  </a:cubicBezTo>
                  <a:cubicBezTo>
                    <a:pt x="610" y="11"/>
                    <a:pt x="588" y="21"/>
                    <a:pt x="568" y="39"/>
                  </a:cubicBezTo>
                  <a:cubicBezTo>
                    <a:pt x="557" y="33"/>
                    <a:pt x="531" y="23"/>
                    <a:pt x="519" y="20"/>
                  </a:cubicBezTo>
                  <a:cubicBezTo>
                    <a:pt x="491" y="15"/>
                    <a:pt x="426" y="0"/>
                    <a:pt x="375" y="0"/>
                  </a:cubicBezTo>
                  <a:cubicBezTo>
                    <a:pt x="135" y="0"/>
                    <a:pt x="0" y="148"/>
                    <a:pt x="0" y="326"/>
                  </a:cubicBezTo>
                  <a:cubicBezTo>
                    <a:pt x="0" y="430"/>
                    <a:pt x="43" y="516"/>
                    <a:pt x="125" y="562"/>
                  </a:cubicBezTo>
                  <a:cubicBezTo>
                    <a:pt x="66" y="587"/>
                    <a:pt x="24" y="646"/>
                    <a:pt x="24" y="707"/>
                  </a:cubicBezTo>
                  <a:cubicBezTo>
                    <a:pt x="24" y="778"/>
                    <a:pt x="63" y="836"/>
                    <a:pt x="115" y="860"/>
                  </a:cubicBezTo>
                  <a:cubicBezTo>
                    <a:pt x="192" y="895"/>
                    <a:pt x="315" y="874"/>
                    <a:pt x="315" y="874"/>
                  </a:cubicBezTo>
                  <a:lnTo>
                    <a:pt x="459" y="856"/>
                  </a:lnTo>
                  <a:cubicBezTo>
                    <a:pt x="554" y="844"/>
                    <a:pt x="631" y="904"/>
                    <a:pt x="633" y="976"/>
                  </a:cubicBezTo>
                  <a:cubicBezTo>
                    <a:pt x="636" y="1067"/>
                    <a:pt x="538" y="1152"/>
                    <a:pt x="381" y="1152"/>
                  </a:cubicBezTo>
                  <a:cubicBezTo>
                    <a:pt x="176" y="1152"/>
                    <a:pt x="152" y="1110"/>
                    <a:pt x="150" y="1021"/>
                  </a:cubicBezTo>
                  <a:cubicBezTo>
                    <a:pt x="149" y="1016"/>
                    <a:pt x="149" y="1004"/>
                    <a:pt x="149" y="999"/>
                  </a:cubicBezTo>
                  <a:lnTo>
                    <a:pt x="13" y="999"/>
                  </a:lnTo>
                  <a:cubicBezTo>
                    <a:pt x="13" y="999"/>
                    <a:pt x="14" y="1031"/>
                    <a:pt x="15" y="1048"/>
                  </a:cubicBezTo>
                  <a:cubicBezTo>
                    <a:pt x="20" y="1210"/>
                    <a:pt x="149" y="1290"/>
                    <a:pt x="369" y="1283"/>
                  </a:cubicBezTo>
                  <a:cubicBezTo>
                    <a:pt x="638" y="1275"/>
                    <a:pt x="816" y="1126"/>
                    <a:pt x="811" y="947"/>
                  </a:cubicBezTo>
                  <a:cubicBezTo>
                    <a:pt x="806" y="790"/>
                    <a:pt x="684" y="708"/>
                    <a:pt x="501" y="7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CAF1BF0-8700-A105-E4C5-7E3BFD6AE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754313" y="8128001"/>
              <a:ext cx="69850" cy="142875"/>
            </a:xfrm>
            <a:custGeom>
              <a:avLst/>
              <a:gdLst>
                <a:gd name="T0" fmla="*/ 355 w 426"/>
                <a:gd name="T1" fmla="*/ 1 h 870"/>
                <a:gd name="T2" fmla="*/ 355 w 426"/>
                <a:gd name="T3" fmla="*/ 1 h 870"/>
                <a:gd name="T4" fmla="*/ 263 w 426"/>
                <a:gd name="T5" fmla="*/ 7 h 870"/>
                <a:gd name="T6" fmla="*/ 125 w 426"/>
                <a:gd name="T7" fmla="*/ 54 h 870"/>
                <a:gd name="T8" fmla="*/ 21 w 426"/>
                <a:gd name="T9" fmla="*/ 182 h 870"/>
                <a:gd name="T10" fmla="*/ 0 w 426"/>
                <a:gd name="T11" fmla="*/ 306 h 870"/>
                <a:gd name="T12" fmla="*/ 0 w 426"/>
                <a:gd name="T13" fmla="*/ 870 h 870"/>
                <a:gd name="T14" fmla="*/ 160 w 426"/>
                <a:gd name="T15" fmla="*/ 870 h 870"/>
                <a:gd name="T16" fmla="*/ 160 w 426"/>
                <a:gd name="T17" fmla="*/ 314 h 870"/>
                <a:gd name="T18" fmla="*/ 354 w 426"/>
                <a:gd name="T19" fmla="*/ 151 h 870"/>
                <a:gd name="T20" fmla="*/ 426 w 426"/>
                <a:gd name="T21" fmla="*/ 153 h 870"/>
                <a:gd name="T22" fmla="*/ 426 w 426"/>
                <a:gd name="T23" fmla="*/ 2 h 870"/>
                <a:gd name="T24" fmla="*/ 355 w 426"/>
                <a:gd name="T25" fmla="*/ 1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70">
                  <a:moveTo>
                    <a:pt x="355" y="1"/>
                  </a:moveTo>
                  <a:lnTo>
                    <a:pt x="355" y="1"/>
                  </a:lnTo>
                  <a:cubicBezTo>
                    <a:pt x="323" y="1"/>
                    <a:pt x="293" y="3"/>
                    <a:pt x="263" y="7"/>
                  </a:cubicBezTo>
                  <a:cubicBezTo>
                    <a:pt x="203" y="15"/>
                    <a:pt x="158" y="31"/>
                    <a:pt x="125" y="54"/>
                  </a:cubicBezTo>
                  <a:cubicBezTo>
                    <a:pt x="76" y="85"/>
                    <a:pt x="40" y="128"/>
                    <a:pt x="21" y="182"/>
                  </a:cubicBezTo>
                  <a:cubicBezTo>
                    <a:pt x="7" y="218"/>
                    <a:pt x="0" y="260"/>
                    <a:pt x="0" y="306"/>
                  </a:cubicBezTo>
                  <a:lnTo>
                    <a:pt x="0" y="870"/>
                  </a:lnTo>
                  <a:lnTo>
                    <a:pt x="160" y="870"/>
                  </a:lnTo>
                  <a:lnTo>
                    <a:pt x="160" y="314"/>
                  </a:lnTo>
                  <a:cubicBezTo>
                    <a:pt x="160" y="196"/>
                    <a:pt x="215" y="151"/>
                    <a:pt x="354" y="151"/>
                  </a:cubicBezTo>
                  <a:cubicBezTo>
                    <a:pt x="354" y="151"/>
                    <a:pt x="393" y="149"/>
                    <a:pt x="426" y="153"/>
                  </a:cubicBezTo>
                  <a:lnTo>
                    <a:pt x="426" y="2"/>
                  </a:lnTo>
                  <a:cubicBezTo>
                    <a:pt x="401" y="0"/>
                    <a:pt x="355" y="1"/>
                    <a:pt x="355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A1FFB29-ED07-6514-AEE9-9D98C4877F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895600" y="8086726"/>
              <a:ext cx="112713" cy="185738"/>
            </a:xfrm>
            <a:custGeom>
              <a:avLst/>
              <a:gdLst>
                <a:gd name="T0" fmla="*/ 499 w 686"/>
                <a:gd name="T1" fmla="*/ 440 h 1129"/>
                <a:gd name="T2" fmla="*/ 499 w 686"/>
                <a:gd name="T3" fmla="*/ 440 h 1129"/>
                <a:gd name="T4" fmla="*/ 514 w 686"/>
                <a:gd name="T5" fmla="*/ 462 h 1129"/>
                <a:gd name="T6" fmla="*/ 532 w 686"/>
                <a:gd name="T7" fmla="*/ 551 h 1129"/>
                <a:gd name="T8" fmla="*/ 532 w 686"/>
                <a:gd name="T9" fmla="*/ 826 h 1129"/>
                <a:gd name="T10" fmla="*/ 343 w 686"/>
                <a:gd name="T11" fmla="*/ 984 h 1129"/>
                <a:gd name="T12" fmla="*/ 155 w 686"/>
                <a:gd name="T13" fmla="*/ 826 h 1129"/>
                <a:gd name="T14" fmla="*/ 155 w 686"/>
                <a:gd name="T15" fmla="*/ 551 h 1129"/>
                <a:gd name="T16" fmla="*/ 186 w 686"/>
                <a:gd name="T17" fmla="*/ 440 h 1129"/>
                <a:gd name="T18" fmla="*/ 499 w 686"/>
                <a:gd name="T19" fmla="*/ 440 h 1129"/>
                <a:gd name="T20" fmla="*/ 499 w 686"/>
                <a:gd name="T21" fmla="*/ 440 h 1129"/>
                <a:gd name="T22" fmla="*/ 514 w 686"/>
                <a:gd name="T23" fmla="*/ 0 h 1129"/>
                <a:gd name="T24" fmla="*/ 514 w 686"/>
                <a:gd name="T25" fmla="*/ 0 h 1129"/>
                <a:gd name="T26" fmla="*/ 514 w 686"/>
                <a:gd name="T27" fmla="*/ 274 h 1129"/>
                <a:gd name="T28" fmla="*/ 342 w 686"/>
                <a:gd name="T29" fmla="*/ 248 h 1129"/>
                <a:gd name="T30" fmla="*/ 0 w 686"/>
                <a:gd name="T31" fmla="*/ 543 h 1129"/>
                <a:gd name="T32" fmla="*/ 0 w 686"/>
                <a:gd name="T33" fmla="*/ 855 h 1129"/>
                <a:gd name="T34" fmla="*/ 74 w 686"/>
                <a:gd name="T35" fmla="*/ 1040 h 1129"/>
                <a:gd name="T36" fmla="*/ 353 w 686"/>
                <a:gd name="T37" fmla="*/ 1129 h 1129"/>
                <a:gd name="T38" fmla="*/ 686 w 686"/>
                <a:gd name="T39" fmla="*/ 835 h 1129"/>
                <a:gd name="T40" fmla="*/ 686 w 686"/>
                <a:gd name="T41" fmla="*/ 0 h 1129"/>
                <a:gd name="T42" fmla="*/ 514 w 686"/>
                <a:gd name="T4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6" h="1129">
                  <a:moveTo>
                    <a:pt x="499" y="440"/>
                  </a:moveTo>
                  <a:lnTo>
                    <a:pt x="499" y="440"/>
                  </a:lnTo>
                  <a:cubicBezTo>
                    <a:pt x="505" y="447"/>
                    <a:pt x="510" y="454"/>
                    <a:pt x="514" y="462"/>
                  </a:cubicBezTo>
                  <a:cubicBezTo>
                    <a:pt x="526" y="485"/>
                    <a:pt x="532" y="514"/>
                    <a:pt x="532" y="551"/>
                  </a:cubicBezTo>
                  <a:lnTo>
                    <a:pt x="532" y="826"/>
                  </a:lnTo>
                  <a:cubicBezTo>
                    <a:pt x="532" y="939"/>
                    <a:pt x="480" y="984"/>
                    <a:pt x="343" y="984"/>
                  </a:cubicBezTo>
                  <a:cubicBezTo>
                    <a:pt x="206" y="984"/>
                    <a:pt x="159" y="937"/>
                    <a:pt x="155" y="826"/>
                  </a:cubicBezTo>
                  <a:cubicBezTo>
                    <a:pt x="150" y="704"/>
                    <a:pt x="152" y="605"/>
                    <a:pt x="155" y="551"/>
                  </a:cubicBezTo>
                  <a:cubicBezTo>
                    <a:pt x="157" y="502"/>
                    <a:pt x="164" y="466"/>
                    <a:pt x="186" y="440"/>
                  </a:cubicBezTo>
                  <a:cubicBezTo>
                    <a:pt x="236" y="381"/>
                    <a:pt x="430" y="371"/>
                    <a:pt x="499" y="440"/>
                  </a:cubicBezTo>
                  <a:lnTo>
                    <a:pt x="499" y="440"/>
                  </a:lnTo>
                  <a:close/>
                  <a:moveTo>
                    <a:pt x="514" y="0"/>
                  </a:moveTo>
                  <a:lnTo>
                    <a:pt x="514" y="0"/>
                  </a:lnTo>
                  <a:lnTo>
                    <a:pt x="514" y="274"/>
                  </a:lnTo>
                  <a:cubicBezTo>
                    <a:pt x="463" y="254"/>
                    <a:pt x="406" y="248"/>
                    <a:pt x="342" y="248"/>
                  </a:cubicBezTo>
                  <a:cubicBezTo>
                    <a:pt x="214" y="248"/>
                    <a:pt x="0" y="286"/>
                    <a:pt x="0" y="543"/>
                  </a:cubicBezTo>
                  <a:cubicBezTo>
                    <a:pt x="0" y="543"/>
                    <a:pt x="0" y="852"/>
                    <a:pt x="0" y="855"/>
                  </a:cubicBezTo>
                  <a:cubicBezTo>
                    <a:pt x="0" y="926"/>
                    <a:pt x="31" y="997"/>
                    <a:pt x="74" y="1040"/>
                  </a:cubicBezTo>
                  <a:cubicBezTo>
                    <a:pt x="122" y="1088"/>
                    <a:pt x="192" y="1129"/>
                    <a:pt x="353" y="1129"/>
                  </a:cubicBezTo>
                  <a:cubicBezTo>
                    <a:pt x="515" y="1129"/>
                    <a:pt x="686" y="1060"/>
                    <a:pt x="686" y="835"/>
                  </a:cubicBezTo>
                  <a:cubicBezTo>
                    <a:pt x="686" y="829"/>
                    <a:pt x="686" y="0"/>
                    <a:pt x="686" y="0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55CDF40-9EBD-4A5E-5125-588E0E5EEB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222625" y="8086726"/>
              <a:ext cx="234950" cy="184150"/>
            </a:xfrm>
            <a:custGeom>
              <a:avLst/>
              <a:gdLst>
                <a:gd name="T0" fmla="*/ 512 w 1431"/>
                <a:gd name="T1" fmla="*/ 483 h 1118"/>
                <a:gd name="T2" fmla="*/ 512 w 1431"/>
                <a:gd name="T3" fmla="*/ 483 h 1118"/>
                <a:gd name="T4" fmla="*/ 594 w 1431"/>
                <a:gd name="T5" fmla="*/ 321 h 1118"/>
                <a:gd name="T6" fmla="*/ 796 w 1431"/>
                <a:gd name="T7" fmla="*/ 152 h 1118"/>
                <a:gd name="T8" fmla="*/ 842 w 1431"/>
                <a:gd name="T9" fmla="*/ 152 h 1118"/>
                <a:gd name="T10" fmla="*/ 842 w 1431"/>
                <a:gd name="T11" fmla="*/ 483 h 1118"/>
                <a:gd name="T12" fmla="*/ 512 w 1431"/>
                <a:gd name="T13" fmla="*/ 483 h 1118"/>
                <a:gd name="T14" fmla="*/ 512 w 1431"/>
                <a:gd name="T15" fmla="*/ 483 h 1118"/>
                <a:gd name="T16" fmla="*/ 1189 w 1431"/>
                <a:gd name="T17" fmla="*/ 964 h 1118"/>
                <a:gd name="T18" fmla="*/ 1189 w 1431"/>
                <a:gd name="T19" fmla="*/ 964 h 1118"/>
                <a:gd name="T20" fmla="*/ 1017 w 1431"/>
                <a:gd name="T21" fmla="*/ 829 h 1118"/>
                <a:gd name="T22" fmla="*/ 1017 w 1431"/>
                <a:gd name="T23" fmla="*/ 631 h 1118"/>
                <a:gd name="T24" fmla="*/ 1403 w 1431"/>
                <a:gd name="T25" fmla="*/ 631 h 1118"/>
                <a:gd name="T26" fmla="*/ 1403 w 1431"/>
                <a:gd name="T27" fmla="*/ 483 h 1118"/>
                <a:gd name="T28" fmla="*/ 1017 w 1431"/>
                <a:gd name="T29" fmla="*/ 483 h 1118"/>
                <a:gd name="T30" fmla="*/ 1017 w 1431"/>
                <a:gd name="T31" fmla="*/ 151 h 1118"/>
                <a:gd name="T32" fmla="*/ 1403 w 1431"/>
                <a:gd name="T33" fmla="*/ 151 h 1118"/>
                <a:gd name="T34" fmla="*/ 1403 w 1431"/>
                <a:gd name="T35" fmla="*/ 0 h 1118"/>
                <a:gd name="T36" fmla="*/ 803 w 1431"/>
                <a:gd name="T37" fmla="*/ 0 h 1118"/>
                <a:gd name="T38" fmla="*/ 443 w 1431"/>
                <a:gd name="T39" fmla="*/ 263 h 1118"/>
                <a:gd name="T40" fmla="*/ 0 w 1431"/>
                <a:gd name="T41" fmla="*/ 1118 h 1118"/>
                <a:gd name="T42" fmla="*/ 192 w 1431"/>
                <a:gd name="T43" fmla="*/ 1118 h 1118"/>
                <a:gd name="T44" fmla="*/ 440 w 1431"/>
                <a:gd name="T45" fmla="*/ 625 h 1118"/>
                <a:gd name="T46" fmla="*/ 842 w 1431"/>
                <a:gd name="T47" fmla="*/ 625 h 1118"/>
                <a:gd name="T48" fmla="*/ 842 w 1431"/>
                <a:gd name="T49" fmla="*/ 856 h 1118"/>
                <a:gd name="T50" fmla="*/ 909 w 1431"/>
                <a:gd name="T51" fmla="*/ 1035 h 1118"/>
                <a:gd name="T52" fmla="*/ 1107 w 1431"/>
                <a:gd name="T53" fmla="*/ 1118 h 1118"/>
                <a:gd name="T54" fmla="*/ 1431 w 1431"/>
                <a:gd name="T55" fmla="*/ 1118 h 1118"/>
                <a:gd name="T56" fmla="*/ 1431 w 1431"/>
                <a:gd name="T57" fmla="*/ 964 h 1118"/>
                <a:gd name="T58" fmla="*/ 1189 w 1431"/>
                <a:gd name="T59" fmla="*/ 964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1" h="1118">
                  <a:moveTo>
                    <a:pt x="512" y="483"/>
                  </a:moveTo>
                  <a:lnTo>
                    <a:pt x="512" y="483"/>
                  </a:lnTo>
                  <a:lnTo>
                    <a:pt x="594" y="321"/>
                  </a:lnTo>
                  <a:cubicBezTo>
                    <a:pt x="654" y="201"/>
                    <a:pt x="722" y="152"/>
                    <a:pt x="796" y="152"/>
                  </a:cubicBezTo>
                  <a:lnTo>
                    <a:pt x="842" y="152"/>
                  </a:lnTo>
                  <a:lnTo>
                    <a:pt x="842" y="483"/>
                  </a:lnTo>
                  <a:lnTo>
                    <a:pt x="512" y="483"/>
                  </a:lnTo>
                  <a:lnTo>
                    <a:pt x="512" y="483"/>
                  </a:lnTo>
                  <a:close/>
                  <a:moveTo>
                    <a:pt x="1189" y="964"/>
                  </a:moveTo>
                  <a:lnTo>
                    <a:pt x="1189" y="964"/>
                  </a:lnTo>
                  <a:cubicBezTo>
                    <a:pt x="1065" y="960"/>
                    <a:pt x="1022" y="922"/>
                    <a:pt x="1017" y="829"/>
                  </a:cubicBezTo>
                  <a:lnTo>
                    <a:pt x="1017" y="631"/>
                  </a:lnTo>
                  <a:lnTo>
                    <a:pt x="1403" y="631"/>
                  </a:lnTo>
                  <a:lnTo>
                    <a:pt x="1403" y="483"/>
                  </a:lnTo>
                  <a:lnTo>
                    <a:pt x="1017" y="483"/>
                  </a:lnTo>
                  <a:lnTo>
                    <a:pt x="1017" y="151"/>
                  </a:lnTo>
                  <a:lnTo>
                    <a:pt x="1403" y="151"/>
                  </a:lnTo>
                  <a:lnTo>
                    <a:pt x="1403" y="0"/>
                  </a:lnTo>
                  <a:lnTo>
                    <a:pt x="803" y="0"/>
                  </a:lnTo>
                  <a:cubicBezTo>
                    <a:pt x="628" y="3"/>
                    <a:pt x="544" y="68"/>
                    <a:pt x="443" y="263"/>
                  </a:cubicBezTo>
                  <a:lnTo>
                    <a:pt x="0" y="1118"/>
                  </a:lnTo>
                  <a:lnTo>
                    <a:pt x="192" y="1118"/>
                  </a:lnTo>
                  <a:lnTo>
                    <a:pt x="440" y="625"/>
                  </a:lnTo>
                  <a:lnTo>
                    <a:pt x="842" y="625"/>
                  </a:lnTo>
                  <a:lnTo>
                    <a:pt x="842" y="856"/>
                  </a:lnTo>
                  <a:cubicBezTo>
                    <a:pt x="842" y="927"/>
                    <a:pt x="866" y="992"/>
                    <a:pt x="909" y="1035"/>
                  </a:cubicBezTo>
                  <a:cubicBezTo>
                    <a:pt x="957" y="1084"/>
                    <a:pt x="1036" y="1118"/>
                    <a:pt x="1107" y="1118"/>
                  </a:cubicBezTo>
                  <a:lnTo>
                    <a:pt x="1431" y="1118"/>
                  </a:lnTo>
                  <a:lnTo>
                    <a:pt x="1431" y="964"/>
                  </a:lnTo>
                  <a:lnTo>
                    <a:pt x="1189" y="9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  <p:sp>
          <p:nvSpPr>
            <p:cNvPr id="19" name="Kombinationstegning: figur 18">
              <a:extLst>
                <a:ext uri="{FF2B5EF4-FFF2-40B4-BE49-F238E27FC236}">
                  <a16:creationId xmlns:a16="http://schemas.microsoft.com/office/drawing/2014/main" id="{F6049C8D-A51E-6ACD-6B27-87584E330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16188" y="8053388"/>
              <a:ext cx="252413" cy="252413"/>
            </a:xfrm>
            <a:custGeom>
              <a:avLst/>
              <a:gdLst>
                <a:gd name="connsiteX0" fmla="*/ 129802 w 252413"/>
                <a:gd name="connsiteY0" fmla="*/ 32470 h 252413"/>
                <a:gd name="connsiteX1" fmla="*/ 127677 w 252413"/>
                <a:gd name="connsiteY1" fmla="*/ 32800 h 252413"/>
                <a:gd name="connsiteX2" fmla="*/ 125390 w 252413"/>
                <a:gd name="connsiteY2" fmla="*/ 32965 h 252413"/>
                <a:gd name="connsiteX3" fmla="*/ 124409 w 252413"/>
                <a:gd name="connsiteY3" fmla="*/ 33130 h 252413"/>
                <a:gd name="connsiteX4" fmla="*/ 121467 w 252413"/>
                <a:gd name="connsiteY4" fmla="*/ 33624 h 252413"/>
                <a:gd name="connsiteX5" fmla="*/ 117055 w 252413"/>
                <a:gd name="connsiteY5" fmla="*/ 34777 h 252413"/>
                <a:gd name="connsiteX6" fmla="*/ 115421 w 252413"/>
                <a:gd name="connsiteY6" fmla="*/ 35272 h 252413"/>
                <a:gd name="connsiteX7" fmla="*/ 114440 w 252413"/>
                <a:gd name="connsiteY7" fmla="*/ 36590 h 252413"/>
                <a:gd name="connsiteX8" fmla="*/ 116075 w 252413"/>
                <a:gd name="connsiteY8" fmla="*/ 38238 h 252413"/>
                <a:gd name="connsiteX9" fmla="*/ 117382 w 252413"/>
                <a:gd name="connsiteY9" fmla="*/ 38403 h 252413"/>
                <a:gd name="connsiteX10" fmla="*/ 125390 w 252413"/>
                <a:gd name="connsiteY10" fmla="*/ 40051 h 252413"/>
                <a:gd name="connsiteX11" fmla="*/ 127677 w 252413"/>
                <a:gd name="connsiteY11" fmla="*/ 40545 h 252413"/>
                <a:gd name="connsiteX12" fmla="*/ 154315 w 252413"/>
                <a:gd name="connsiteY12" fmla="*/ 52081 h 252413"/>
                <a:gd name="connsiteX13" fmla="*/ 180625 w 252413"/>
                <a:gd name="connsiteY13" fmla="*/ 122447 h 252413"/>
                <a:gd name="connsiteX14" fmla="*/ 148268 w 252413"/>
                <a:gd name="connsiteY14" fmla="*/ 154087 h 252413"/>
                <a:gd name="connsiteX15" fmla="*/ 120814 w 252413"/>
                <a:gd name="connsiteY15" fmla="*/ 134147 h 252413"/>
                <a:gd name="connsiteX16" fmla="*/ 121141 w 252413"/>
                <a:gd name="connsiteY16" fmla="*/ 133323 h 252413"/>
                <a:gd name="connsiteX17" fmla="*/ 121304 w 252413"/>
                <a:gd name="connsiteY17" fmla="*/ 133158 h 252413"/>
                <a:gd name="connsiteX18" fmla="*/ 121467 w 252413"/>
                <a:gd name="connsiteY18" fmla="*/ 132994 h 252413"/>
                <a:gd name="connsiteX19" fmla="*/ 122121 w 252413"/>
                <a:gd name="connsiteY19" fmla="*/ 133488 h 252413"/>
                <a:gd name="connsiteX20" fmla="*/ 123102 w 252413"/>
                <a:gd name="connsiteY20" fmla="*/ 136784 h 252413"/>
                <a:gd name="connsiteX21" fmla="*/ 136992 w 252413"/>
                <a:gd name="connsiteY21" fmla="*/ 144364 h 252413"/>
                <a:gd name="connsiteX22" fmla="*/ 139280 w 252413"/>
                <a:gd name="connsiteY22" fmla="*/ 144035 h 252413"/>
                <a:gd name="connsiteX23" fmla="*/ 152517 w 252413"/>
                <a:gd name="connsiteY23" fmla="*/ 71691 h 252413"/>
                <a:gd name="connsiteX24" fmla="*/ 37306 w 252413"/>
                <a:gd name="connsiteY24" fmla="*/ 107945 h 252413"/>
                <a:gd name="connsiteX25" fmla="*/ 42863 w 252413"/>
                <a:gd name="connsiteY25" fmla="*/ 170731 h 252413"/>
                <a:gd name="connsiteX26" fmla="*/ 121631 w 252413"/>
                <a:gd name="connsiteY26" fmla="*/ 218356 h 252413"/>
                <a:gd name="connsiteX27" fmla="*/ 124736 w 252413"/>
                <a:gd name="connsiteY27" fmla="*/ 218191 h 252413"/>
                <a:gd name="connsiteX28" fmla="*/ 127024 w 252413"/>
                <a:gd name="connsiteY28" fmla="*/ 217862 h 252413"/>
                <a:gd name="connsiteX29" fmla="*/ 131109 w 252413"/>
                <a:gd name="connsiteY29" fmla="*/ 217203 h 252413"/>
                <a:gd name="connsiteX30" fmla="*/ 135522 w 252413"/>
                <a:gd name="connsiteY30" fmla="*/ 216049 h 252413"/>
                <a:gd name="connsiteX31" fmla="*/ 136992 w 252413"/>
                <a:gd name="connsiteY31" fmla="*/ 215555 h 252413"/>
                <a:gd name="connsiteX32" fmla="*/ 137973 w 252413"/>
                <a:gd name="connsiteY32" fmla="*/ 214236 h 252413"/>
                <a:gd name="connsiteX33" fmla="*/ 136339 w 252413"/>
                <a:gd name="connsiteY33" fmla="*/ 212753 h 252413"/>
                <a:gd name="connsiteX34" fmla="*/ 135031 w 252413"/>
                <a:gd name="connsiteY34" fmla="*/ 212424 h 252413"/>
                <a:gd name="connsiteX35" fmla="*/ 127187 w 252413"/>
                <a:gd name="connsiteY35" fmla="*/ 210776 h 252413"/>
                <a:gd name="connsiteX36" fmla="*/ 124899 w 252413"/>
                <a:gd name="connsiteY36" fmla="*/ 210281 h 252413"/>
                <a:gd name="connsiteX37" fmla="*/ 98098 w 252413"/>
                <a:gd name="connsiteY37" fmla="*/ 198746 h 252413"/>
                <a:gd name="connsiteX38" fmla="*/ 71788 w 252413"/>
                <a:gd name="connsiteY38" fmla="*/ 128380 h 252413"/>
                <a:gd name="connsiteX39" fmla="*/ 104145 w 252413"/>
                <a:gd name="connsiteY39" fmla="*/ 96739 h 252413"/>
                <a:gd name="connsiteX40" fmla="*/ 131763 w 252413"/>
                <a:gd name="connsiteY40" fmla="*/ 116844 h 252413"/>
                <a:gd name="connsiteX41" fmla="*/ 131109 w 252413"/>
                <a:gd name="connsiteY41" fmla="*/ 117833 h 252413"/>
                <a:gd name="connsiteX42" fmla="*/ 130456 w 252413"/>
                <a:gd name="connsiteY42" fmla="*/ 117338 h 252413"/>
                <a:gd name="connsiteX43" fmla="*/ 129312 w 252413"/>
                <a:gd name="connsiteY43" fmla="*/ 114043 h 252413"/>
                <a:gd name="connsiteX44" fmla="*/ 115584 w 252413"/>
                <a:gd name="connsiteY44" fmla="*/ 106627 h 252413"/>
                <a:gd name="connsiteX45" fmla="*/ 113133 w 252413"/>
                <a:gd name="connsiteY45" fmla="*/ 106792 h 252413"/>
                <a:gd name="connsiteX46" fmla="*/ 99896 w 252413"/>
                <a:gd name="connsiteY46" fmla="*/ 179136 h 252413"/>
                <a:gd name="connsiteX47" fmla="*/ 215270 w 252413"/>
                <a:gd name="connsiteY47" fmla="*/ 142881 h 252413"/>
                <a:gd name="connsiteX48" fmla="*/ 209551 w 252413"/>
                <a:gd name="connsiteY48" fmla="*/ 80095 h 252413"/>
                <a:gd name="connsiteX49" fmla="*/ 130782 w 252413"/>
                <a:gd name="connsiteY49" fmla="*/ 32470 h 252413"/>
                <a:gd name="connsiteX50" fmla="*/ 129802 w 252413"/>
                <a:gd name="connsiteY50" fmla="*/ 32470 h 252413"/>
                <a:gd name="connsiteX51" fmla="*/ 126125 w 252413"/>
                <a:gd name="connsiteY51" fmla="*/ 0 h 252413"/>
                <a:gd name="connsiteX52" fmla="*/ 252413 w 252413"/>
                <a:gd name="connsiteY52" fmla="*/ 126207 h 252413"/>
                <a:gd name="connsiteX53" fmla="*/ 126125 w 252413"/>
                <a:gd name="connsiteY53" fmla="*/ 252413 h 252413"/>
                <a:gd name="connsiteX54" fmla="*/ 0 w 252413"/>
                <a:gd name="connsiteY54" fmla="*/ 126207 h 252413"/>
                <a:gd name="connsiteX55" fmla="*/ 126125 w 252413"/>
                <a:gd name="connsiteY55" fmla="*/ 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2413" h="252413">
                  <a:moveTo>
                    <a:pt x="129802" y="32470"/>
                  </a:moveTo>
                  <a:cubicBezTo>
                    <a:pt x="129148" y="32635"/>
                    <a:pt x="128331" y="32635"/>
                    <a:pt x="127677" y="32800"/>
                  </a:cubicBezTo>
                  <a:cubicBezTo>
                    <a:pt x="126860" y="32800"/>
                    <a:pt x="126207" y="32965"/>
                    <a:pt x="125390" y="32965"/>
                  </a:cubicBezTo>
                  <a:cubicBezTo>
                    <a:pt x="125063" y="33130"/>
                    <a:pt x="124736" y="33130"/>
                    <a:pt x="124409" y="33130"/>
                  </a:cubicBezTo>
                  <a:cubicBezTo>
                    <a:pt x="123428" y="33294"/>
                    <a:pt x="122448" y="33459"/>
                    <a:pt x="121467" y="33624"/>
                  </a:cubicBezTo>
                  <a:cubicBezTo>
                    <a:pt x="121304" y="33789"/>
                    <a:pt x="117382" y="34613"/>
                    <a:pt x="117055" y="34777"/>
                  </a:cubicBezTo>
                  <a:cubicBezTo>
                    <a:pt x="116728" y="34777"/>
                    <a:pt x="115584" y="35107"/>
                    <a:pt x="115421" y="35272"/>
                  </a:cubicBezTo>
                  <a:cubicBezTo>
                    <a:pt x="114931" y="35601"/>
                    <a:pt x="114440" y="36096"/>
                    <a:pt x="114440" y="36590"/>
                  </a:cubicBezTo>
                  <a:cubicBezTo>
                    <a:pt x="114440" y="37414"/>
                    <a:pt x="115094" y="37908"/>
                    <a:pt x="116075" y="38238"/>
                  </a:cubicBezTo>
                  <a:cubicBezTo>
                    <a:pt x="116075" y="38238"/>
                    <a:pt x="117055" y="38403"/>
                    <a:pt x="117382" y="38403"/>
                  </a:cubicBezTo>
                  <a:cubicBezTo>
                    <a:pt x="119180" y="38897"/>
                    <a:pt x="122775" y="39556"/>
                    <a:pt x="125390" y="40051"/>
                  </a:cubicBezTo>
                  <a:cubicBezTo>
                    <a:pt x="126207" y="40216"/>
                    <a:pt x="127024" y="40545"/>
                    <a:pt x="127677" y="40545"/>
                  </a:cubicBezTo>
                  <a:cubicBezTo>
                    <a:pt x="137156" y="42687"/>
                    <a:pt x="146307" y="46313"/>
                    <a:pt x="154315" y="52081"/>
                  </a:cubicBezTo>
                  <a:cubicBezTo>
                    <a:pt x="176213" y="67736"/>
                    <a:pt x="189287" y="94762"/>
                    <a:pt x="180625" y="122447"/>
                  </a:cubicBezTo>
                  <a:cubicBezTo>
                    <a:pt x="174579" y="142057"/>
                    <a:pt x="161015" y="151780"/>
                    <a:pt x="148268" y="154087"/>
                  </a:cubicBezTo>
                  <a:cubicBezTo>
                    <a:pt x="131926" y="157383"/>
                    <a:pt x="117055" y="148649"/>
                    <a:pt x="120814" y="134147"/>
                  </a:cubicBezTo>
                  <a:cubicBezTo>
                    <a:pt x="120814" y="133818"/>
                    <a:pt x="120977" y="133488"/>
                    <a:pt x="121141" y="133323"/>
                  </a:cubicBezTo>
                  <a:cubicBezTo>
                    <a:pt x="121141" y="133323"/>
                    <a:pt x="121141" y="133158"/>
                    <a:pt x="121304" y="133158"/>
                  </a:cubicBezTo>
                  <a:cubicBezTo>
                    <a:pt x="121304" y="132994"/>
                    <a:pt x="121467" y="132994"/>
                    <a:pt x="121467" y="132994"/>
                  </a:cubicBezTo>
                  <a:cubicBezTo>
                    <a:pt x="121794" y="132994"/>
                    <a:pt x="121958" y="133158"/>
                    <a:pt x="122121" y="133488"/>
                  </a:cubicBezTo>
                  <a:cubicBezTo>
                    <a:pt x="122121" y="133488"/>
                    <a:pt x="122611" y="135466"/>
                    <a:pt x="123102" y="136784"/>
                  </a:cubicBezTo>
                  <a:cubicBezTo>
                    <a:pt x="125880" y="142222"/>
                    <a:pt x="131273" y="144364"/>
                    <a:pt x="136992" y="144364"/>
                  </a:cubicBezTo>
                  <a:cubicBezTo>
                    <a:pt x="137809" y="144200"/>
                    <a:pt x="138463" y="144200"/>
                    <a:pt x="139280" y="144035"/>
                  </a:cubicBezTo>
                  <a:cubicBezTo>
                    <a:pt x="173435" y="139750"/>
                    <a:pt x="175723" y="93114"/>
                    <a:pt x="152517" y="71691"/>
                  </a:cubicBezTo>
                  <a:cubicBezTo>
                    <a:pt x="113460" y="35272"/>
                    <a:pt x="50217" y="56860"/>
                    <a:pt x="37306" y="107945"/>
                  </a:cubicBezTo>
                  <a:cubicBezTo>
                    <a:pt x="31750" y="125908"/>
                    <a:pt x="32567" y="147331"/>
                    <a:pt x="42863" y="170731"/>
                  </a:cubicBezTo>
                  <a:cubicBezTo>
                    <a:pt x="55609" y="199075"/>
                    <a:pt x="88130" y="220663"/>
                    <a:pt x="121631" y="218356"/>
                  </a:cubicBezTo>
                  <a:cubicBezTo>
                    <a:pt x="121958" y="218356"/>
                    <a:pt x="124082" y="218191"/>
                    <a:pt x="124736" y="218191"/>
                  </a:cubicBezTo>
                  <a:cubicBezTo>
                    <a:pt x="125553" y="218027"/>
                    <a:pt x="126370" y="217862"/>
                    <a:pt x="127024" y="217862"/>
                  </a:cubicBezTo>
                  <a:cubicBezTo>
                    <a:pt x="127351" y="217862"/>
                    <a:pt x="129965" y="217367"/>
                    <a:pt x="131109" y="217203"/>
                  </a:cubicBezTo>
                  <a:cubicBezTo>
                    <a:pt x="131109" y="217203"/>
                    <a:pt x="135195" y="216214"/>
                    <a:pt x="135522" y="216049"/>
                  </a:cubicBezTo>
                  <a:cubicBezTo>
                    <a:pt x="135848" y="216049"/>
                    <a:pt x="136829" y="215719"/>
                    <a:pt x="136992" y="215555"/>
                  </a:cubicBezTo>
                  <a:cubicBezTo>
                    <a:pt x="137483" y="215225"/>
                    <a:pt x="137973" y="214896"/>
                    <a:pt x="137973" y="214236"/>
                  </a:cubicBezTo>
                  <a:cubicBezTo>
                    <a:pt x="137973" y="213412"/>
                    <a:pt x="137319" y="212918"/>
                    <a:pt x="136339" y="212753"/>
                  </a:cubicBezTo>
                  <a:cubicBezTo>
                    <a:pt x="136339" y="212753"/>
                    <a:pt x="135522" y="212424"/>
                    <a:pt x="135031" y="212424"/>
                  </a:cubicBezTo>
                  <a:cubicBezTo>
                    <a:pt x="133234" y="212094"/>
                    <a:pt x="129638" y="211270"/>
                    <a:pt x="127187" y="210776"/>
                  </a:cubicBezTo>
                  <a:cubicBezTo>
                    <a:pt x="126207" y="210611"/>
                    <a:pt x="125553" y="210446"/>
                    <a:pt x="124899" y="210281"/>
                  </a:cubicBezTo>
                  <a:cubicBezTo>
                    <a:pt x="115421" y="208139"/>
                    <a:pt x="106269" y="204514"/>
                    <a:pt x="98098" y="198746"/>
                  </a:cubicBezTo>
                  <a:cubicBezTo>
                    <a:pt x="76200" y="183091"/>
                    <a:pt x="63127" y="156065"/>
                    <a:pt x="71788" y="128380"/>
                  </a:cubicBezTo>
                  <a:cubicBezTo>
                    <a:pt x="77998" y="108769"/>
                    <a:pt x="91398" y="99211"/>
                    <a:pt x="104145" y="96739"/>
                  </a:cubicBezTo>
                  <a:cubicBezTo>
                    <a:pt x="120487" y="93608"/>
                    <a:pt x="135522" y="102178"/>
                    <a:pt x="131763" y="116844"/>
                  </a:cubicBezTo>
                  <a:cubicBezTo>
                    <a:pt x="131599" y="117503"/>
                    <a:pt x="131273" y="117833"/>
                    <a:pt x="131109" y="117833"/>
                  </a:cubicBezTo>
                  <a:cubicBezTo>
                    <a:pt x="130782" y="117833"/>
                    <a:pt x="130456" y="117338"/>
                    <a:pt x="130456" y="117338"/>
                  </a:cubicBezTo>
                  <a:cubicBezTo>
                    <a:pt x="130456" y="117338"/>
                    <a:pt x="129965" y="115361"/>
                    <a:pt x="129312" y="114043"/>
                  </a:cubicBezTo>
                  <a:cubicBezTo>
                    <a:pt x="126533" y="108604"/>
                    <a:pt x="121141" y="106462"/>
                    <a:pt x="115584" y="106627"/>
                  </a:cubicBezTo>
                  <a:cubicBezTo>
                    <a:pt x="114767" y="106627"/>
                    <a:pt x="113950" y="106627"/>
                    <a:pt x="113133" y="106792"/>
                  </a:cubicBezTo>
                  <a:cubicBezTo>
                    <a:pt x="78978" y="111076"/>
                    <a:pt x="76854" y="157877"/>
                    <a:pt x="99896" y="179136"/>
                  </a:cubicBezTo>
                  <a:cubicBezTo>
                    <a:pt x="139117" y="215555"/>
                    <a:pt x="202360" y="194132"/>
                    <a:pt x="215270" y="142881"/>
                  </a:cubicBezTo>
                  <a:cubicBezTo>
                    <a:pt x="220663" y="124919"/>
                    <a:pt x="220009" y="103496"/>
                    <a:pt x="209551" y="80095"/>
                  </a:cubicBezTo>
                  <a:cubicBezTo>
                    <a:pt x="196967" y="51916"/>
                    <a:pt x="164447" y="30163"/>
                    <a:pt x="130782" y="32470"/>
                  </a:cubicBezTo>
                  <a:cubicBezTo>
                    <a:pt x="130456" y="32470"/>
                    <a:pt x="130129" y="32470"/>
                    <a:pt x="129802" y="32470"/>
                  </a:cubicBezTo>
                  <a:close/>
                  <a:moveTo>
                    <a:pt x="126125" y="0"/>
                  </a:moveTo>
                  <a:cubicBezTo>
                    <a:pt x="195829" y="0"/>
                    <a:pt x="252413" y="56457"/>
                    <a:pt x="252413" y="126207"/>
                  </a:cubicBezTo>
                  <a:cubicBezTo>
                    <a:pt x="252413" y="195957"/>
                    <a:pt x="195829" y="252413"/>
                    <a:pt x="126125" y="252413"/>
                  </a:cubicBezTo>
                  <a:cubicBezTo>
                    <a:pt x="56420" y="252413"/>
                    <a:pt x="0" y="195957"/>
                    <a:pt x="0" y="126207"/>
                  </a:cubicBezTo>
                  <a:cubicBezTo>
                    <a:pt x="0" y="56457"/>
                    <a:pt x="56420" y="0"/>
                    <a:pt x="12612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da-DK" sz="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2D4F206-276E-1B62-E4D2-9FC34DDD3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70050" y="8128001"/>
              <a:ext cx="112713" cy="142875"/>
            </a:xfrm>
            <a:custGeom>
              <a:avLst/>
              <a:gdLst>
                <a:gd name="T0" fmla="*/ 666 w 686"/>
                <a:gd name="T1" fmla="*/ 176 h 871"/>
                <a:gd name="T2" fmla="*/ 666 w 686"/>
                <a:gd name="T3" fmla="*/ 176 h 871"/>
                <a:gd name="T4" fmla="*/ 647 w 686"/>
                <a:gd name="T5" fmla="*/ 136 h 871"/>
                <a:gd name="T6" fmla="*/ 647 w 686"/>
                <a:gd name="T7" fmla="*/ 136 h 871"/>
                <a:gd name="T8" fmla="*/ 346 w 686"/>
                <a:gd name="T9" fmla="*/ 0 h 871"/>
                <a:gd name="T10" fmla="*/ 253 w 686"/>
                <a:gd name="T11" fmla="*/ 7 h 871"/>
                <a:gd name="T12" fmla="*/ 120 w 686"/>
                <a:gd name="T13" fmla="*/ 52 h 871"/>
                <a:gd name="T14" fmla="*/ 37 w 686"/>
                <a:gd name="T15" fmla="*/ 136 h 871"/>
                <a:gd name="T16" fmla="*/ 38 w 686"/>
                <a:gd name="T17" fmla="*/ 136 h 871"/>
                <a:gd name="T18" fmla="*/ 19 w 686"/>
                <a:gd name="T19" fmla="*/ 175 h 871"/>
                <a:gd name="T20" fmla="*/ 0 w 686"/>
                <a:gd name="T21" fmla="*/ 295 h 871"/>
                <a:gd name="T22" fmla="*/ 0 w 686"/>
                <a:gd name="T23" fmla="*/ 871 h 871"/>
                <a:gd name="T24" fmla="*/ 154 w 686"/>
                <a:gd name="T25" fmla="*/ 871 h 871"/>
                <a:gd name="T26" fmla="*/ 154 w 686"/>
                <a:gd name="T27" fmla="*/ 303 h 871"/>
                <a:gd name="T28" fmla="*/ 327 w 686"/>
                <a:gd name="T29" fmla="*/ 145 h 871"/>
                <a:gd name="T30" fmla="*/ 338 w 686"/>
                <a:gd name="T31" fmla="*/ 145 h 871"/>
                <a:gd name="T32" fmla="*/ 498 w 686"/>
                <a:gd name="T33" fmla="*/ 191 h 871"/>
                <a:gd name="T34" fmla="*/ 501 w 686"/>
                <a:gd name="T35" fmla="*/ 194 h 871"/>
                <a:gd name="T36" fmla="*/ 504 w 686"/>
                <a:gd name="T37" fmla="*/ 199 h 871"/>
                <a:gd name="T38" fmla="*/ 530 w 686"/>
                <a:gd name="T39" fmla="*/ 275 h 871"/>
                <a:gd name="T40" fmla="*/ 531 w 686"/>
                <a:gd name="T41" fmla="*/ 303 h 871"/>
                <a:gd name="T42" fmla="*/ 531 w 686"/>
                <a:gd name="T43" fmla="*/ 871 h 871"/>
                <a:gd name="T44" fmla="*/ 686 w 686"/>
                <a:gd name="T45" fmla="*/ 871 h 871"/>
                <a:gd name="T46" fmla="*/ 686 w 686"/>
                <a:gd name="T47" fmla="*/ 295 h 871"/>
                <a:gd name="T48" fmla="*/ 666 w 686"/>
                <a:gd name="T49" fmla="*/ 17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871">
                  <a:moveTo>
                    <a:pt x="666" y="176"/>
                  </a:moveTo>
                  <a:lnTo>
                    <a:pt x="666" y="176"/>
                  </a:lnTo>
                  <a:cubicBezTo>
                    <a:pt x="661" y="162"/>
                    <a:pt x="655" y="148"/>
                    <a:pt x="647" y="136"/>
                  </a:cubicBezTo>
                  <a:lnTo>
                    <a:pt x="647" y="136"/>
                  </a:lnTo>
                  <a:cubicBezTo>
                    <a:pt x="580" y="23"/>
                    <a:pt x="440" y="1"/>
                    <a:pt x="346" y="0"/>
                  </a:cubicBezTo>
                  <a:cubicBezTo>
                    <a:pt x="306" y="0"/>
                    <a:pt x="281" y="3"/>
                    <a:pt x="253" y="7"/>
                  </a:cubicBezTo>
                  <a:cubicBezTo>
                    <a:pt x="195" y="14"/>
                    <a:pt x="151" y="30"/>
                    <a:pt x="120" y="52"/>
                  </a:cubicBezTo>
                  <a:cubicBezTo>
                    <a:pt x="85" y="74"/>
                    <a:pt x="57" y="102"/>
                    <a:pt x="37" y="136"/>
                  </a:cubicBezTo>
                  <a:lnTo>
                    <a:pt x="38" y="136"/>
                  </a:lnTo>
                  <a:cubicBezTo>
                    <a:pt x="30" y="148"/>
                    <a:pt x="24" y="161"/>
                    <a:pt x="19" y="175"/>
                  </a:cubicBezTo>
                  <a:cubicBezTo>
                    <a:pt x="6" y="210"/>
                    <a:pt x="0" y="250"/>
                    <a:pt x="0" y="295"/>
                  </a:cubicBezTo>
                  <a:lnTo>
                    <a:pt x="0" y="871"/>
                  </a:lnTo>
                  <a:lnTo>
                    <a:pt x="154" y="871"/>
                  </a:lnTo>
                  <a:lnTo>
                    <a:pt x="154" y="303"/>
                  </a:lnTo>
                  <a:cubicBezTo>
                    <a:pt x="154" y="196"/>
                    <a:pt x="197" y="151"/>
                    <a:pt x="327" y="145"/>
                  </a:cubicBezTo>
                  <a:cubicBezTo>
                    <a:pt x="332" y="145"/>
                    <a:pt x="339" y="145"/>
                    <a:pt x="338" y="145"/>
                  </a:cubicBezTo>
                  <a:cubicBezTo>
                    <a:pt x="419" y="146"/>
                    <a:pt x="469" y="160"/>
                    <a:pt x="498" y="191"/>
                  </a:cubicBezTo>
                  <a:cubicBezTo>
                    <a:pt x="499" y="192"/>
                    <a:pt x="500" y="193"/>
                    <a:pt x="501" y="194"/>
                  </a:cubicBezTo>
                  <a:cubicBezTo>
                    <a:pt x="502" y="196"/>
                    <a:pt x="503" y="197"/>
                    <a:pt x="504" y="199"/>
                  </a:cubicBezTo>
                  <a:cubicBezTo>
                    <a:pt x="519" y="218"/>
                    <a:pt x="527" y="243"/>
                    <a:pt x="530" y="275"/>
                  </a:cubicBezTo>
                  <a:cubicBezTo>
                    <a:pt x="531" y="284"/>
                    <a:pt x="531" y="293"/>
                    <a:pt x="531" y="303"/>
                  </a:cubicBezTo>
                  <a:lnTo>
                    <a:pt x="531" y="871"/>
                  </a:lnTo>
                  <a:lnTo>
                    <a:pt x="686" y="871"/>
                  </a:lnTo>
                  <a:lnTo>
                    <a:pt x="686" y="295"/>
                  </a:lnTo>
                  <a:cubicBezTo>
                    <a:pt x="686" y="251"/>
                    <a:pt x="679" y="211"/>
                    <a:pt x="666" y="17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800"/>
            </a:p>
          </p:txBody>
        </p:sp>
      </p:grpSp>
    </p:spTree>
    <p:extLst>
      <p:ext uri="{BB962C8B-B14F-4D97-AF65-F5344CB8AC3E}">
        <p14:creationId xmlns:p14="http://schemas.microsoft.com/office/powerpoint/2010/main" val="417109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92" r:id="rId3"/>
    <p:sldLayoutId id="2147483691" r:id="rId4"/>
    <p:sldLayoutId id="2147483670" r:id="rId5"/>
    <p:sldLayoutId id="2147483679" r:id="rId6"/>
    <p:sldLayoutId id="2147483680" r:id="rId7"/>
    <p:sldLayoutId id="2147483669" r:id="rId8"/>
    <p:sldLayoutId id="2147483673" r:id="rId9"/>
    <p:sldLayoutId id="2147483685" r:id="rId10"/>
    <p:sldLayoutId id="2147483683" r:id="rId11"/>
    <p:sldLayoutId id="2147483684" r:id="rId12"/>
    <p:sldLayoutId id="2147483674" r:id="rId13"/>
    <p:sldLayoutId id="2147483675" r:id="rId14"/>
    <p:sldLayoutId id="2147483676" r:id="rId15"/>
    <p:sldLayoutId id="2147483686" r:id="rId16"/>
    <p:sldLayoutId id="2147483687" r:id="rId17"/>
    <p:sldLayoutId id="2147483681" r:id="rId18"/>
    <p:sldLayoutId id="2147483693" r:id="rId19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None/>
        <a:defRPr sz="16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•"/>
        <a:defRPr sz="16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2pPr>
      <a:lvl3pPr marL="425450" indent="-23495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–"/>
        <a:defRPr sz="16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3pPr>
      <a:lvl4pPr marL="609600" indent="-15875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•"/>
        <a:tabLst>
          <a:tab pos="438150" algn="l"/>
        </a:tabLst>
        <a:defRPr sz="12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4pPr>
      <a:lvl5pPr marL="831850" indent="-203200" algn="l" defTabSz="914400" rtl="0" eaLnBrk="1" latinLnBrk="0" hangingPunct="1">
        <a:lnSpc>
          <a:spcPct val="110000"/>
        </a:lnSpc>
        <a:spcBef>
          <a:spcPts val="0"/>
        </a:spcBef>
        <a:buFont typeface="IBM Plex Sans" panose="020B0503050203000203" pitchFamily="34" charset="0"/>
        <a:buChar char="–"/>
        <a:defRPr sz="12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IBM Plex Sans" panose="020B050305020300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1" userDrawn="1">
          <p15:clr>
            <a:srgbClr val="D9D9D9"/>
          </p15:clr>
        </p15:guide>
        <p15:guide id="142" pos="8064" userDrawn="1">
          <p15:clr>
            <a:srgbClr val="D9D9D9"/>
          </p15:clr>
        </p15:guide>
        <p15:guide id="143" pos="91" userDrawn="1">
          <p15:clr>
            <a:srgbClr val="D9D9D9"/>
          </p15:clr>
        </p15:guide>
        <p15:guide id="144" pos="183" userDrawn="1">
          <p15:clr>
            <a:srgbClr val="D9D9D9"/>
          </p15:clr>
        </p15:guide>
        <p15:guide id="145" pos="274" userDrawn="1">
          <p15:clr>
            <a:srgbClr val="F26B43"/>
          </p15:clr>
        </p15:guide>
        <p15:guide id="146" pos="366" userDrawn="1">
          <p15:clr>
            <a:srgbClr val="D9D9D9"/>
          </p15:clr>
        </p15:guide>
        <p15:guide id="147" pos="458" userDrawn="1">
          <p15:clr>
            <a:srgbClr val="D9D9D9"/>
          </p15:clr>
        </p15:guide>
        <p15:guide id="148" pos="549" userDrawn="1">
          <p15:clr>
            <a:srgbClr val="D9D9D9"/>
          </p15:clr>
        </p15:guide>
        <p15:guide id="149" pos="641" userDrawn="1">
          <p15:clr>
            <a:srgbClr val="D9D9D9"/>
          </p15:clr>
        </p15:guide>
        <p15:guide id="150" pos="733" userDrawn="1">
          <p15:clr>
            <a:srgbClr val="A4A3A4"/>
          </p15:clr>
        </p15:guide>
        <p15:guide id="151" pos="824" userDrawn="1">
          <p15:clr>
            <a:srgbClr val="D9D9D9"/>
          </p15:clr>
        </p15:guide>
        <p15:guide id="152" pos="916" userDrawn="1">
          <p15:clr>
            <a:srgbClr val="A4A3A4"/>
          </p15:clr>
        </p15:guide>
        <p15:guide id="153" pos="1008" userDrawn="1">
          <p15:clr>
            <a:srgbClr val="D9D9D9"/>
          </p15:clr>
        </p15:guide>
        <p15:guide id="154" pos="1099" userDrawn="1">
          <p15:clr>
            <a:srgbClr val="D9D9D9"/>
          </p15:clr>
        </p15:guide>
        <p15:guide id="155" pos="1191" userDrawn="1">
          <p15:clr>
            <a:srgbClr val="D9D9D9"/>
          </p15:clr>
        </p15:guide>
        <p15:guide id="156" pos="1282" userDrawn="1">
          <p15:clr>
            <a:srgbClr val="D9D9D9"/>
          </p15:clr>
        </p15:guide>
        <p15:guide id="157" pos="1374" userDrawn="1">
          <p15:clr>
            <a:srgbClr val="A4A3A4"/>
          </p15:clr>
        </p15:guide>
        <p15:guide id="158" pos="1466" userDrawn="1">
          <p15:clr>
            <a:srgbClr val="D9D9D9"/>
          </p15:clr>
        </p15:guide>
        <p15:guide id="159" pos="1557" userDrawn="1">
          <p15:clr>
            <a:srgbClr val="A4A3A4"/>
          </p15:clr>
        </p15:guide>
        <p15:guide id="160" pos="1649" userDrawn="1">
          <p15:clr>
            <a:srgbClr val="D9D9D9"/>
          </p15:clr>
        </p15:guide>
        <p15:guide id="161" pos="1741" userDrawn="1">
          <p15:clr>
            <a:srgbClr val="D9D9D9"/>
          </p15:clr>
        </p15:guide>
        <p15:guide id="162" pos="1832" userDrawn="1">
          <p15:clr>
            <a:srgbClr val="D9D9D9"/>
          </p15:clr>
        </p15:guide>
        <p15:guide id="163" pos="1924" userDrawn="1">
          <p15:clr>
            <a:srgbClr val="D9D9D9"/>
          </p15:clr>
        </p15:guide>
        <p15:guide id="164" pos="2016" userDrawn="1">
          <p15:clr>
            <a:srgbClr val="A4A3A4"/>
          </p15:clr>
        </p15:guide>
        <p15:guide id="165" pos="2107" userDrawn="1">
          <p15:clr>
            <a:srgbClr val="D9D9D9"/>
          </p15:clr>
        </p15:guide>
        <p15:guide id="166" pos="2199" userDrawn="1">
          <p15:clr>
            <a:srgbClr val="A4A3A4"/>
          </p15:clr>
        </p15:guide>
        <p15:guide id="167" pos="2290" userDrawn="1">
          <p15:clr>
            <a:srgbClr val="D9D9D9"/>
          </p15:clr>
        </p15:guide>
        <p15:guide id="168" pos="2382" userDrawn="1">
          <p15:clr>
            <a:srgbClr val="D9D9D9"/>
          </p15:clr>
        </p15:guide>
        <p15:guide id="169" pos="2474" userDrawn="1">
          <p15:clr>
            <a:srgbClr val="D9D9D9"/>
          </p15:clr>
        </p15:guide>
        <p15:guide id="170" pos="2565" userDrawn="1">
          <p15:clr>
            <a:srgbClr val="D9D9D9"/>
          </p15:clr>
        </p15:guide>
        <p15:guide id="171" pos="2657" userDrawn="1">
          <p15:clr>
            <a:srgbClr val="A4A3A4"/>
          </p15:clr>
        </p15:guide>
        <p15:guide id="172" pos="2749" userDrawn="1">
          <p15:clr>
            <a:srgbClr val="D9D9D9"/>
          </p15:clr>
        </p15:guide>
        <p15:guide id="173" pos="2840" userDrawn="1">
          <p15:clr>
            <a:srgbClr val="A4A3A4"/>
          </p15:clr>
        </p15:guide>
        <p15:guide id="174" pos="2932" userDrawn="1">
          <p15:clr>
            <a:srgbClr val="D9D9D9"/>
          </p15:clr>
        </p15:guide>
        <p15:guide id="175" pos="3024" userDrawn="1">
          <p15:clr>
            <a:srgbClr val="D9D9D9"/>
          </p15:clr>
        </p15:guide>
        <p15:guide id="176" pos="3115" userDrawn="1">
          <p15:clr>
            <a:srgbClr val="D9D9D9"/>
          </p15:clr>
        </p15:guide>
        <p15:guide id="177" pos="3207" userDrawn="1">
          <p15:clr>
            <a:srgbClr val="D9D9D9"/>
          </p15:clr>
        </p15:guide>
        <p15:guide id="178" pos="3298" userDrawn="1">
          <p15:clr>
            <a:srgbClr val="A4A3A4"/>
          </p15:clr>
        </p15:guide>
        <p15:guide id="179" pos="3390" userDrawn="1">
          <p15:clr>
            <a:srgbClr val="D9D9D9"/>
          </p15:clr>
        </p15:guide>
        <p15:guide id="180" pos="3482" userDrawn="1">
          <p15:clr>
            <a:srgbClr val="A4A3A4"/>
          </p15:clr>
        </p15:guide>
        <p15:guide id="181" pos="3573" userDrawn="1">
          <p15:clr>
            <a:srgbClr val="D9D9D9"/>
          </p15:clr>
        </p15:guide>
        <p15:guide id="182" pos="3665" userDrawn="1">
          <p15:clr>
            <a:srgbClr val="D9D9D9"/>
          </p15:clr>
        </p15:guide>
        <p15:guide id="183" pos="3757" userDrawn="1">
          <p15:clr>
            <a:srgbClr val="D9D9D9"/>
          </p15:clr>
        </p15:guide>
        <p15:guide id="184" pos="3848" userDrawn="1">
          <p15:clr>
            <a:srgbClr val="D9D9D9"/>
          </p15:clr>
        </p15:guide>
        <p15:guide id="185" pos="3940" userDrawn="1">
          <p15:clr>
            <a:srgbClr val="A4A3A4"/>
          </p15:clr>
        </p15:guide>
        <p15:guide id="186" pos="4032" userDrawn="1">
          <p15:clr>
            <a:srgbClr val="D9D9D9"/>
          </p15:clr>
        </p15:guide>
        <p15:guide id="187" pos="4123" userDrawn="1">
          <p15:clr>
            <a:srgbClr val="A4A3A4"/>
          </p15:clr>
        </p15:guide>
        <p15:guide id="188" pos="4215" userDrawn="1">
          <p15:clr>
            <a:srgbClr val="D9D9D9"/>
          </p15:clr>
        </p15:guide>
        <p15:guide id="189" pos="4306" userDrawn="1">
          <p15:clr>
            <a:srgbClr val="D9D9D9"/>
          </p15:clr>
        </p15:guide>
        <p15:guide id="190" pos="4398" userDrawn="1">
          <p15:clr>
            <a:srgbClr val="D9D9D9"/>
          </p15:clr>
        </p15:guide>
        <p15:guide id="191" pos="4490" userDrawn="1">
          <p15:clr>
            <a:srgbClr val="D9D9D9"/>
          </p15:clr>
        </p15:guide>
        <p15:guide id="192" pos="4581" userDrawn="1">
          <p15:clr>
            <a:srgbClr val="A4A3A4"/>
          </p15:clr>
        </p15:guide>
        <p15:guide id="193" pos="4673" userDrawn="1">
          <p15:clr>
            <a:srgbClr val="D9D9D9"/>
          </p15:clr>
        </p15:guide>
        <p15:guide id="194" pos="4765" userDrawn="1">
          <p15:clr>
            <a:srgbClr val="A4A3A4"/>
          </p15:clr>
        </p15:guide>
        <p15:guide id="195" pos="4856" userDrawn="1">
          <p15:clr>
            <a:srgbClr val="D9D9D9"/>
          </p15:clr>
        </p15:guide>
        <p15:guide id="196" pos="4948" userDrawn="1">
          <p15:clr>
            <a:srgbClr val="D9D9D9"/>
          </p15:clr>
        </p15:guide>
        <p15:guide id="197" pos="5040" userDrawn="1">
          <p15:clr>
            <a:srgbClr val="D9D9D9"/>
          </p15:clr>
        </p15:guide>
        <p15:guide id="198" pos="5131" userDrawn="1">
          <p15:clr>
            <a:srgbClr val="D9D9D9"/>
          </p15:clr>
        </p15:guide>
        <p15:guide id="199" pos="5223" userDrawn="1">
          <p15:clr>
            <a:srgbClr val="A4A3A4"/>
          </p15:clr>
        </p15:guide>
        <p15:guide id="200" pos="5314" userDrawn="1">
          <p15:clr>
            <a:srgbClr val="D9D9D9"/>
          </p15:clr>
        </p15:guide>
        <p15:guide id="201" pos="5406" userDrawn="1">
          <p15:clr>
            <a:srgbClr val="A4A3A4"/>
          </p15:clr>
        </p15:guide>
        <p15:guide id="202" pos="5498" userDrawn="1">
          <p15:clr>
            <a:srgbClr val="D9D9D9"/>
          </p15:clr>
        </p15:guide>
        <p15:guide id="203" pos="5589" userDrawn="1">
          <p15:clr>
            <a:srgbClr val="D9D9D9"/>
          </p15:clr>
        </p15:guide>
        <p15:guide id="204" pos="5681" userDrawn="1">
          <p15:clr>
            <a:srgbClr val="D9D9D9"/>
          </p15:clr>
        </p15:guide>
        <p15:guide id="205" pos="5773" userDrawn="1">
          <p15:clr>
            <a:srgbClr val="D9D9D9"/>
          </p15:clr>
        </p15:guide>
        <p15:guide id="206" pos="5864" userDrawn="1">
          <p15:clr>
            <a:srgbClr val="A4A3A4"/>
          </p15:clr>
        </p15:guide>
        <p15:guide id="207" pos="5956" userDrawn="1">
          <p15:clr>
            <a:srgbClr val="D9D9D9"/>
          </p15:clr>
        </p15:guide>
        <p15:guide id="208" pos="6048" userDrawn="1">
          <p15:clr>
            <a:srgbClr val="A4A3A4"/>
          </p15:clr>
        </p15:guide>
        <p15:guide id="209" pos="6139" userDrawn="1">
          <p15:clr>
            <a:srgbClr val="D9D9D9"/>
          </p15:clr>
        </p15:guide>
        <p15:guide id="210" pos="6231" userDrawn="1">
          <p15:clr>
            <a:srgbClr val="D9D9D9"/>
          </p15:clr>
        </p15:guide>
        <p15:guide id="211" pos="6322" userDrawn="1">
          <p15:clr>
            <a:srgbClr val="D9D9D9"/>
          </p15:clr>
        </p15:guide>
        <p15:guide id="212" pos="6414" userDrawn="1">
          <p15:clr>
            <a:srgbClr val="D9D9D9"/>
          </p15:clr>
        </p15:guide>
        <p15:guide id="213" pos="6506" userDrawn="1">
          <p15:clr>
            <a:srgbClr val="A4A3A4"/>
          </p15:clr>
        </p15:guide>
        <p15:guide id="214" pos="6597" userDrawn="1">
          <p15:clr>
            <a:srgbClr val="D9D9D9"/>
          </p15:clr>
        </p15:guide>
        <p15:guide id="215" pos="6689" userDrawn="1">
          <p15:clr>
            <a:srgbClr val="A4A3A4"/>
          </p15:clr>
        </p15:guide>
        <p15:guide id="216" pos="6781" userDrawn="1">
          <p15:clr>
            <a:srgbClr val="D9D9D9"/>
          </p15:clr>
        </p15:guide>
        <p15:guide id="217" pos="6872" userDrawn="1">
          <p15:clr>
            <a:srgbClr val="D9D9D9"/>
          </p15:clr>
        </p15:guide>
        <p15:guide id="218" pos="6964" userDrawn="1">
          <p15:clr>
            <a:srgbClr val="D9D9D9"/>
          </p15:clr>
        </p15:guide>
        <p15:guide id="219" pos="7056" userDrawn="1">
          <p15:clr>
            <a:srgbClr val="D9D9D9"/>
          </p15:clr>
        </p15:guide>
        <p15:guide id="220" pos="7147" userDrawn="1">
          <p15:clr>
            <a:srgbClr val="A4A3A4"/>
          </p15:clr>
        </p15:guide>
        <p15:guide id="221" pos="7239" userDrawn="1">
          <p15:clr>
            <a:srgbClr val="D9D9D9"/>
          </p15:clr>
        </p15:guide>
        <p15:guide id="222" pos="7330" userDrawn="1">
          <p15:clr>
            <a:srgbClr val="A4A3A4"/>
          </p15:clr>
        </p15:guide>
        <p15:guide id="223" pos="7422" userDrawn="1">
          <p15:clr>
            <a:srgbClr val="D9D9D9"/>
          </p15:clr>
        </p15:guide>
        <p15:guide id="224" pos="7514" userDrawn="1">
          <p15:clr>
            <a:srgbClr val="D9D9D9"/>
          </p15:clr>
        </p15:guide>
        <p15:guide id="225" pos="7605" userDrawn="1">
          <p15:clr>
            <a:srgbClr val="D9D9D9"/>
          </p15:clr>
        </p15:guide>
        <p15:guide id="226" pos="7697" userDrawn="1">
          <p15:clr>
            <a:srgbClr val="D9D9D9"/>
          </p15:clr>
        </p15:guide>
        <p15:guide id="227" pos="7789" userDrawn="1">
          <p15:clr>
            <a:srgbClr val="F26B43"/>
          </p15:clr>
        </p15:guide>
        <p15:guide id="228" pos="7880" userDrawn="1">
          <p15:clr>
            <a:srgbClr val="D9D9D9"/>
          </p15:clr>
        </p15:guide>
        <p15:guide id="229" pos="7972" userDrawn="1">
          <p15:clr>
            <a:srgbClr val="D9D9D9"/>
          </p15:clr>
        </p15:guide>
        <p15:guide id="230" orient="horz" userDrawn="1">
          <p15:clr>
            <a:srgbClr val="D9D9D9"/>
          </p15:clr>
        </p15:guide>
        <p15:guide id="231" orient="horz" pos="6048" userDrawn="1">
          <p15:clr>
            <a:srgbClr val="D9D9D9"/>
          </p15:clr>
        </p15:guide>
        <p15:guide id="232" orient="horz" pos="123" userDrawn="1">
          <p15:clr>
            <a:srgbClr val="D9D9D9"/>
          </p15:clr>
        </p15:guide>
        <p15:guide id="233" orient="horz" pos="246" userDrawn="1">
          <p15:clr>
            <a:srgbClr val="D9D9D9"/>
          </p15:clr>
        </p15:guide>
        <p15:guide id="234" orient="horz" pos="370" userDrawn="1">
          <p15:clr>
            <a:srgbClr val="F26B43"/>
          </p15:clr>
        </p15:guide>
        <p15:guide id="235" orient="horz" pos="493" userDrawn="1">
          <p15:clr>
            <a:srgbClr val="D9D9D9"/>
          </p15:clr>
        </p15:guide>
        <p15:guide id="236" orient="horz" pos="616" userDrawn="1">
          <p15:clr>
            <a:srgbClr val="D9D9D9"/>
          </p15:clr>
        </p15:guide>
        <p15:guide id="237" orient="horz" pos="739" userDrawn="1">
          <p15:clr>
            <a:srgbClr val="D9D9D9"/>
          </p15:clr>
        </p15:guide>
        <p15:guide id="238" orient="horz" pos="864" userDrawn="1">
          <p15:clr>
            <a:srgbClr val="D9D9D9"/>
          </p15:clr>
        </p15:guide>
        <p15:guide id="239" orient="horz" pos="987" userDrawn="1">
          <p15:clr>
            <a:srgbClr val="D9D9D9"/>
          </p15:clr>
        </p15:guide>
        <p15:guide id="240" orient="horz" pos="1110" userDrawn="1">
          <p15:clr>
            <a:srgbClr val="D9D9D9"/>
          </p15:clr>
        </p15:guide>
        <p15:guide id="241" orient="horz" pos="1233" userDrawn="1">
          <p15:clr>
            <a:srgbClr val="D9D9D9"/>
          </p15:clr>
        </p15:guide>
        <p15:guide id="242" orient="horz" pos="1357" userDrawn="1">
          <p15:clr>
            <a:srgbClr val="D9D9D9"/>
          </p15:clr>
        </p15:guide>
        <p15:guide id="243" orient="horz" pos="1480" userDrawn="1">
          <p15:clr>
            <a:srgbClr val="F26B43"/>
          </p15:clr>
        </p15:guide>
        <p15:guide id="244" orient="horz" pos="1604" userDrawn="1">
          <p15:clr>
            <a:srgbClr val="D9D9D9"/>
          </p15:clr>
        </p15:guide>
        <p15:guide id="245" orient="horz" pos="1728" userDrawn="1">
          <p15:clr>
            <a:srgbClr val="D9D9D9"/>
          </p15:clr>
        </p15:guide>
        <p15:guide id="246" orient="horz" pos="1851" userDrawn="1">
          <p15:clr>
            <a:srgbClr val="D9D9D9"/>
          </p15:clr>
        </p15:guide>
        <p15:guide id="247" orient="horz" pos="1974" userDrawn="1">
          <p15:clr>
            <a:srgbClr val="D9D9D9"/>
          </p15:clr>
        </p15:guide>
        <p15:guide id="248" orient="horz" pos="2097" userDrawn="1">
          <p15:clr>
            <a:srgbClr val="D9D9D9"/>
          </p15:clr>
        </p15:guide>
        <p15:guide id="249" orient="horz" pos="2220" userDrawn="1">
          <p15:clr>
            <a:srgbClr val="D9D9D9"/>
          </p15:clr>
        </p15:guide>
        <p15:guide id="250" orient="horz" pos="2345" userDrawn="1">
          <p15:clr>
            <a:srgbClr val="D9D9D9"/>
          </p15:clr>
        </p15:guide>
        <p15:guide id="251" orient="horz" pos="2468" userDrawn="1">
          <p15:clr>
            <a:srgbClr val="D9D9D9"/>
          </p15:clr>
        </p15:guide>
        <p15:guide id="252" orient="horz" pos="2591" userDrawn="1">
          <p15:clr>
            <a:srgbClr val="D9D9D9"/>
          </p15:clr>
        </p15:guide>
        <p15:guide id="253" orient="horz" pos="2715" userDrawn="1">
          <p15:clr>
            <a:srgbClr val="D9D9D9"/>
          </p15:clr>
        </p15:guide>
        <p15:guide id="254" orient="horz" pos="2838" userDrawn="1">
          <p15:clr>
            <a:srgbClr val="D9D9D9"/>
          </p15:clr>
        </p15:guide>
        <p15:guide id="255" orient="horz" pos="2961" userDrawn="1">
          <p15:clr>
            <a:srgbClr val="D9D9D9"/>
          </p15:clr>
        </p15:guide>
        <p15:guide id="256" orient="horz" pos="3086" userDrawn="1">
          <p15:clr>
            <a:srgbClr val="D9D9D9"/>
          </p15:clr>
        </p15:guide>
        <p15:guide id="257" orient="horz" pos="3209" userDrawn="1">
          <p15:clr>
            <a:srgbClr val="D9D9D9"/>
          </p15:clr>
        </p15:guide>
        <p15:guide id="258" orient="horz" pos="3332" userDrawn="1">
          <p15:clr>
            <a:srgbClr val="D9D9D9"/>
          </p15:clr>
        </p15:guide>
        <p15:guide id="259" orient="horz" pos="3455" userDrawn="1">
          <p15:clr>
            <a:srgbClr val="D9D9D9"/>
          </p15:clr>
        </p15:guide>
        <p15:guide id="260" orient="horz" pos="3578" userDrawn="1">
          <p15:clr>
            <a:srgbClr val="D9D9D9"/>
          </p15:clr>
        </p15:guide>
        <p15:guide id="261" orient="horz" pos="3702" userDrawn="1">
          <p15:clr>
            <a:srgbClr val="D9D9D9"/>
          </p15:clr>
        </p15:guide>
        <p15:guide id="262" orient="horz" pos="3826" userDrawn="1">
          <p15:clr>
            <a:srgbClr val="D9D9D9"/>
          </p15:clr>
        </p15:guide>
        <p15:guide id="263" orient="horz" pos="3949" userDrawn="1">
          <p15:clr>
            <a:srgbClr val="D9D9D9"/>
          </p15:clr>
        </p15:guide>
        <p15:guide id="264" orient="horz" pos="4073" userDrawn="1">
          <p15:clr>
            <a:srgbClr val="D9D9D9"/>
          </p15:clr>
        </p15:guide>
        <p15:guide id="265" orient="horz" pos="4196" userDrawn="1">
          <p15:clr>
            <a:srgbClr val="D9D9D9"/>
          </p15:clr>
        </p15:guide>
        <p15:guide id="266" orient="horz" pos="4319" userDrawn="1">
          <p15:clr>
            <a:srgbClr val="D9D9D9"/>
          </p15:clr>
        </p15:guide>
        <p15:guide id="267" orient="horz" pos="4442" userDrawn="1">
          <p15:clr>
            <a:srgbClr val="D9D9D9"/>
          </p15:clr>
        </p15:guide>
        <p15:guide id="268" orient="horz" pos="4567" userDrawn="1">
          <p15:clr>
            <a:srgbClr val="D9D9D9"/>
          </p15:clr>
        </p15:guide>
        <p15:guide id="269" orient="horz" pos="4690" userDrawn="1">
          <p15:clr>
            <a:srgbClr val="D9D9D9"/>
          </p15:clr>
        </p15:guide>
        <p15:guide id="270" orient="horz" pos="4813" userDrawn="1">
          <p15:clr>
            <a:srgbClr val="D9D9D9"/>
          </p15:clr>
        </p15:guide>
        <p15:guide id="271" orient="horz" pos="4936" userDrawn="1">
          <p15:clr>
            <a:srgbClr val="D9D9D9"/>
          </p15:clr>
        </p15:guide>
        <p15:guide id="272" orient="horz" pos="5060" userDrawn="1">
          <p15:clr>
            <a:srgbClr val="D9D9D9"/>
          </p15:clr>
        </p15:guide>
        <p15:guide id="273" orient="horz" pos="5183" userDrawn="1">
          <p15:clr>
            <a:srgbClr val="D9D9D9"/>
          </p15:clr>
        </p15:guide>
        <p15:guide id="274" orient="horz" pos="5307" userDrawn="1">
          <p15:clr>
            <a:srgbClr val="D9D9D9"/>
          </p15:clr>
        </p15:guide>
        <p15:guide id="275" orient="horz" pos="5431" userDrawn="1">
          <p15:clr>
            <a:srgbClr val="F26B43"/>
          </p15:clr>
        </p15:guide>
        <p15:guide id="276" orient="horz" pos="5554" userDrawn="1">
          <p15:clr>
            <a:srgbClr val="D9D9D9"/>
          </p15:clr>
        </p15:guide>
        <p15:guide id="277" orient="horz" pos="5800" userDrawn="1">
          <p15:clr>
            <a:srgbClr val="D9D9D9"/>
          </p15:clr>
        </p15:guide>
        <p15:guide id="278" orient="horz" pos="5923" userDrawn="1">
          <p15:clr>
            <a:srgbClr val="D9D9D9"/>
          </p15:clr>
        </p15:guide>
        <p15:guide id="279" orient="horz" pos="5676" userDrawn="1">
          <p15:clr>
            <a:srgbClr val="D9D9D9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ldresagen.dk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BE1181B-E96C-81A3-A304-4590BAD35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054" y="2819400"/>
            <a:ext cx="6421251" cy="3058641"/>
          </a:xfrm>
        </p:spPr>
        <p:txBody>
          <a:bodyPr anchor="b">
            <a:normAutofit/>
          </a:bodyPr>
          <a:lstStyle/>
          <a:p>
            <a:r>
              <a:rPr lang="da-DK" sz="3780" dirty="0"/>
              <a:t>Frivillig ambassadør for Ældre Sagen ved regionalvalg 2025 –</a:t>
            </a:r>
            <a:br>
              <a:rPr lang="da-DK" sz="3780" dirty="0"/>
            </a:br>
            <a:r>
              <a:rPr lang="da-DK" sz="3780" dirty="0"/>
              <a:t>i region </a:t>
            </a:r>
            <a:r>
              <a:rPr lang="da-DK" sz="3780" dirty="0" err="1"/>
              <a:t>ØstDanmark</a:t>
            </a:r>
            <a:br>
              <a:rPr lang="da-DK" sz="3780" dirty="0"/>
            </a:br>
            <a:br>
              <a:rPr lang="da-DK" sz="3780" dirty="0"/>
            </a:br>
            <a:endParaRPr lang="da-DK" sz="3255" dirty="0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C83C7967-B6F6-4E77-D535-F7B72D75F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054" y="6421830"/>
            <a:ext cx="5702115" cy="180777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30"/>
              </a:spcAft>
            </a:pPr>
            <a:r>
              <a:rPr lang="da-DK" sz="2800" dirty="0">
                <a:latin typeface="IBM Plex Sans Medium"/>
              </a:rPr>
              <a:t>Introduktion</a:t>
            </a:r>
          </a:p>
          <a:p>
            <a:pPr>
              <a:lnSpc>
                <a:spcPct val="100000"/>
              </a:lnSpc>
              <a:spcAft>
                <a:spcPts val="630"/>
              </a:spcAft>
            </a:pPr>
            <a:endParaRPr lang="da-DK" sz="2520" dirty="0"/>
          </a:p>
          <a:p>
            <a:pPr>
              <a:lnSpc>
                <a:spcPct val="100000"/>
              </a:lnSpc>
              <a:spcAft>
                <a:spcPts val="630"/>
              </a:spcAft>
            </a:pPr>
            <a:endParaRPr lang="da-DK" sz="2520" dirty="0"/>
          </a:p>
        </p:txBody>
      </p:sp>
      <p:pic>
        <p:nvPicPr>
          <p:cNvPr id="3" name="Billede 2" descr="Et billede, der indeholder tøj, person, menneske, stol&#10;&#10;AI-genereret indhold kan være ukorrekt.">
            <a:extLst>
              <a:ext uri="{FF2B5EF4-FFF2-40B4-BE49-F238E27FC236}">
                <a16:creationId xmlns:a16="http://schemas.microsoft.com/office/drawing/2014/main" id="{6E01C582-8417-982A-1B63-1896C23A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369" y="4732808"/>
            <a:ext cx="5839668" cy="30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DA77D31-EA94-E4E3-C9E0-427CEA25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54" y="586740"/>
            <a:ext cx="11929824" cy="1175703"/>
          </a:xfrm>
        </p:spPr>
        <p:txBody>
          <a:bodyPr anchor="t">
            <a:normAutofit/>
          </a:bodyPr>
          <a:lstStyle/>
          <a:p>
            <a:r>
              <a:rPr lang="da-DK" sz="4000" dirty="0"/>
              <a:t>Indhold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10D42B-0A19-C529-EF06-23A23273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498" y="9207818"/>
            <a:ext cx="2036921" cy="3822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689223-5211-426B-9C4B-0029DBBD0F7E}" type="datetime1">
              <a:rPr lang="da-DK" smtClean="0"/>
              <a:pPr>
                <a:spcAft>
                  <a:spcPts val="600"/>
                </a:spcAft>
              </a:pPr>
              <a:t>19-08-2025</a:t>
            </a:fld>
            <a:endParaRPr lang="da-DK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F46DCB3-57BC-7980-43C5-8BFE8FE4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975" y="9207818"/>
            <a:ext cx="6837522" cy="38227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F4BA90-220F-AE14-4C21-392CE0EC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6454" y="9207818"/>
            <a:ext cx="728424" cy="3822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8862F4-759C-4937-98C7-CDEB1EE77131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graphicFrame>
        <p:nvGraphicFramePr>
          <p:cNvPr id="9" name="Pladsholder til indhold 1">
            <a:extLst>
              <a:ext uri="{FF2B5EF4-FFF2-40B4-BE49-F238E27FC236}">
                <a16:creationId xmlns:a16="http://schemas.microsoft.com/office/drawing/2014/main" id="{322B7EBE-E700-82CC-D69D-E91DB45AB8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1874651"/>
              </p:ext>
            </p:extLst>
          </p:nvPr>
        </p:nvGraphicFramePr>
        <p:xfrm>
          <a:off x="435054" y="2349184"/>
          <a:ext cx="11929824" cy="627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9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59727BC-53B2-C20F-1112-070B2C42E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554" y="1600398"/>
            <a:ext cx="11739324" cy="7562842"/>
          </a:xfrm>
        </p:spPr>
        <p:txBody>
          <a:bodyPr vert="horz" lIns="0" tIns="0" rIns="0" bIns="0" rtlCol="0" anchor="t">
            <a:normAutofit fontScale="55000" lnSpcReduction="20000"/>
          </a:bodyPr>
          <a:lstStyle/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Der er kommunalvalg og regionalvalg i Danmark </a:t>
            </a:r>
          </a:p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tirsdag den 18. november 2025</a:t>
            </a:r>
          </a:p>
          <a:p>
            <a:pPr>
              <a:lnSpc>
                <a:spcPct val="115000"/>
              </a:lnSpc>
            </a:pPr>
            <a:endParaRPr lang="da-DK" sz="5100" b="1" dirty="0">
              <a:latin typeface="IBM Plex Sans"/>
              <a:ea typeface="Times" panose="02020603050405020304" pitchFamily="18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Denne gang er region Hovedstaden og region Sjælland slået sammen:</a:t>
            </a:r>
          </a:p>
          <a:p>
            <a:pPr>
              <a:lnSpc>
                <a:spcPct val="115000"/>
              </a:lnSpc>
            </a:pPr>
            <a:endParaRPr lang="da-DK" sz="5100" b="1" dirty="0">
              <a:latin typeface="IBM Plex Sans"/>
              <a:ea typeface="Times" panose="02020603050405020304" pitchFamily="18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Region </a:t>
            </a:r>
            <a:r>
              <a:rPr lang="da-DK" sz="5100" b="1" dirty="0" err="1">
                <a:latin typeface="IBM Plex Sans"/>
                <a:ea typeface="Times" panose="02020603050405020304" pitchFamily="18" charset="0"/>
                <a:cs typeface="Calibri"/>
              </a:rPr>
              <a:t>ØstDanmark</a:t>
            </a: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,</a:t>
            </a:r>
          </a:p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Der dækker de 46 kommuner på hele Sjælland, Lolland-Falster, og Bornholm</a:t>
            </a:r>
          </a:p>
          <a:p>
            <a:pPr>
              <a:lnSpc>
                <a:spcPct val="115000"/>
              </a:lnSpc>
            </a:pPr>
            <a:endParaRPr lang="da-DK" sz="5100" b="1" dirty="0">
              <a:latin typeface="IBM Plex Sans"/>
              <a:ea typeface="Times" panose="02020603050405020304" pitchFamily="18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Region </a:t>
            </a:r>
            <a:r>
              <a:rPr lang="da-DK" sz="5100" b="1" dirty="0" err="1">
                <a:latin typeface="IBM Plex Sans"/>
                <a:ea typeface="Times" panose="02020603050405020304" pitchFamily="18" charset="0"/>
                <a:cs typeface="Calibri"/>
              </a:rPr>
              <a:t>ØstDanmark</a:t>
            </a: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 har ansvaret for hele sundhedssystemet og den nye sundhedsreform.</a:t>
            </a:r>
          </a:p>
          <a:p>
            <a:pPr>
              <a:lnSpc>
                <a:spcPct val="115000"/>
              </a:lnSpc>
            </a:pPr>
            <a:endParaRPr lang="da-DK" sz="5100" b="1" dirty="0">
              <a:latin typeface="IBM Plex Sans"/>
              <a:ea typeface="Times" panose="02020603050405020304" pitchFamily="18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Ældre Sagen vil i valgkampen og til regionalvalget:</a:t>
            </a:r>
          </a:p>
          <a:p>
            <a:pPr marL="685800" indent="-685800">
              <a:lnSpc>
                <a:spcPct val="115000"/>
              </a:lnSpc>
              <a:buFontTx/>
              <a:buChar char="-"/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Sætte fokus på problemer i sundhedssystemet og spørge politikkerne, hvad de vil gøre</a:t>
            </a:r>
          </a:p>
          <a:p>
            <a:pPr marL="685800" indent="-685800">
              <a:lnSpc>
                <a:spcPct val="115000"/>
              </a:lnSpc>
              <a:buFontTx/>
              <a:buChar char="-"/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Synliggøre Ældre sagen</a:t>
            </a:r>
          </a:p>
          <a:p>
            <a:pPr>
              <a:lnSpc>
                <a:spcPct val="115000"/>
              </a:lnSpc>
            </a:pPr>
            <a:endParaRPr lang="da-DK" sz="5100" b="1" dirty="0">
              <a:latin typeface="IBM Plex Sans"/>
              <a:ea typeface="Times" panose="02020603050405020304" pitchFamily="18" charset="0"/>
              <a:cs typeface="Calibri"/>
            </a:endParaRPr>
          </a:p>
          <a:p>
            <a:pPr>
              <a:lnSpc>
                <a:spcPct val="115000"/>
              </a:lnSpc>
            </a:pPr>
            <a:r>
              <a:rPr lang="da-DK" sz="5100" b="1" dirty="0">
                <a:latin typeface="IBM Plex Sans"/>
                <a:ea typeface="Times" panose="02020603050405020304" pitchFamily="18" charset="0"/>
                <a:cs typeface="Calibri"/>
              </a:rPr>
              <a:t>Det skal vi bruge frivillige ambassadører for Ældre sagen til…..</a:t>
            </a:r>
          </a:p>
          <a:p>
            <a:pPr lvl="1" indent="0">
              <a:lnSpc>
                <a:spcPct val="115000"/>
              </a:lnSpc>
              <a:buNone/>
            </a:pPr>
            <a:endParaRPr lang="da-DK" sz="2800" dirty="0"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lvl="1" indent="0">
              <a:lnSpc>
                <a:spcPct val="115000"/>
              </a:lnSpc>
              <a:buNone/>
            </a:pPr>
            <a:endParaRPr lang="da-DK" sz="2800" dirty="0"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5207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2600" dirty="0">
              <a:effectLst/>
              <a:latin typeface="IBM Plex Sans" panose="020B0503050203000203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2400" dirty="0">
              <a:effectLst/>
              <a:latin typeface="IBM Plex Sans" panose="020B0503050203000203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da-DK" sz="2400" dirty="0">
              <a:effectLst/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da-DK" sz="2400" b="1" dirty="0">
              <a:effectLst/>
              <a:latin typeface="IBM Plex Sans" panose="020B0503050203000203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da-DK" sz="2400" dirty="0">
              <a:effectLst/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da-DK" sz="2400" dirty="0">
              <a:effectLst/>
              <a:latin typeface="IBM Plex Sans" panose="020B0503050203000203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30"/>
              </a:spcAft>
            </a:pPr>
            <a:endParaRPr lang="da-DK" sz="1890" dirty="0"/>
          </a:p>
          <a:p>
            <a:pPr>
              <a:lnSpc>
                <a:spcPct val="100000"/>
              </a:lnSpc>
              <a:spcAft>
                <a:spcPts val="630"/>
              </a:spcAft>
            </a:pPr>
            <a:endParaRPr lang="da-DK" sz="126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378A855-62D0-4AD2-D62F-9F518A5E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498" y="8106013"/>
            <a:ext cx="2036921" cy="286703"/>
          </a:xfrm>
        </p:spPr>
        <p:txBody>
          <a:bodyPr anchor="ctr">
            <a:normAutofit/>
          </a:bodyPr>
          <a:lstStyle/>
          <a:p>
            <a:pPr>
              <a:spcAft>
                <a:spcPts val="630"/>
              </a:spcAft>
            </a:pPr>
            <a:fld id="{B58C45D7-6462-489C-A979-B114E41E8386}" type="datetime1">
              <a:rPr lang="da-DK" smtClean="0"/>
              <a:pPr>
                <a:spcAft>
                  <a:spcPts val="630"/>
                </a:spcAft>
              </a:pPr>
              <a:t>19-08-2025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C87987-858F-CE56-86C6-B566C855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6454" y="8106013"/>
            <a:ext cx="728424" cy="286703"/>
          </a:xfrm>
        </p:spPr>
        <p:txBody>
          <a:bodyPr anchor="ctr">
            <a:normAutofit/>
          </a:bodyPr>
          <a:lstStyle/>
          <a:p>
            <a:pPr>
              <a:spcAft>
                <a:spcPts val="630"/>
              </a:spcAft>
            </a:pPr>
            <a:fld id="{0E8862F4-759C-4937-98C7-CDEB1EE77131}" type="slidenum">
              <a:rPr lang="da-DK" smtClean="0"/>
              <a:pPr>
                <a:spcAft>
                  <a:spcPts val="630"/>
                </a:spcAft>
              </a:pPr>
              <a:t>3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0EE607-69B4-6E92-C6B4-0B03E83B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54" y="722709"/>
            <a:ext cx="11929824" cy="485775"/>
          </a:xfrm>
        </p:spPr>
        <p:txBody>
          <a:bodyPr anchor="t">
            <a:normAutofit/>
          </a:bodyPr>
          <a:lstStyle/>
          <a:p>
            <a:r>
              <a:rPr lang="da-DK" sz="3600" dirty="0"/>
              <a:t>Regionalvalget</a:t>
            </a:r>
          </a:p>
        </p:txBody>
      </p:sp>
    </p:spTree>
    <p:extLst>
      <p:ext uri="{BB962C8B-B14F-4D97-AF65-F5344CB8AC3E}">
        <p14:creationId xmlns:p14="http://schemas.microsoft.com/office/powerpoint/2010/main" val="91538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59727BC-53B2-C20F-1112-070B2C42E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554" y="1587500"/>
            <a:ext cx="11350546" cy="821690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lvl="1" indent="0">
              <a:lnSpc>
                <a:spcPct val="115000"/>
              </a:lnSpc>
              <a:buNone/>
            </a:pPr>
            <a:r>
              <a:rPr lang="da-DK" sz="3200" b="1" dirty="0">
                <a:latin typeface="IBM Plex Sans"/>
                <a:cs typeface="Calibri"/>
              </a:rPr>
              <a:t>Går til valgmøder og stiller spørgsmål til politikerne…</a:t>
            </a:r>
          </a:p>
          <a:p>
            <a:pPr lvl="1" indent="0">
              <a:lnSpc>
                <a:spcPct val="115000"/>
              </a:lnSpc>
              <a:buNone/>
            </a:pPr>
            <a:endParaRPr lang="da-DK" sz="2400" dirty="0">
              <a:cs typeface="Calibri" panose="020F0502020204030204" pitchFamily="34" charset="0"/>
            </a:endParaRPr>
          </a:p>
          <a:p>
            <a:pPr marL="635000" lvl="1" indent="-457200">
              <a:lnSpc>
                <a:spcPct val="115000"/>
              </a:lnSpc>
            </a:pPr>
            <a:r>
              <a:rPr lang="da-DK" sz="3200" b="1" dirty="0">
                <a:latin typeface="IBM Plex Sans"/>
                <a:ea typeface="Times" panose="02020603050405020304" pitchFamily="18" charset="0"/>
                <a:cs typeface="Calibri"/>
              </a:rPr>
              <a:t>Kender noget til sundhedsområdet og Ældre Sagen.</a:t>
            </a:r>
          </a:p>
          <a:p>
            <a:pPr marL="635000" lvl="1" indent="-457200">
              <a:lnSpc>
                <a:spcPct val="114999"/>
              </a:lnSpc>
            </a:pPr>
            <a:r>
              <a:rPr lang="da-DK" sz="3200" b="1" dirty="0">
                <a:latin typeface="IBM Plex Sans"/>
                <a:ea typeface="Times" panose="02020603050405020304" pitchFamily="18" charset="0"/>
                <a:cs typeface="Calibri"/>
              </a:rPr>
              <a:t>Finder ud af, hvor der er valgmøder til regionalvalg.</a:t>
            </a:r>
          </a:p>
          <a:p>
            <a:pPr marL="635000" lvl="1" indent="-457200">
              <a:lnSpc>
                <a:spcPct val="115000"/>
              </a:lnSpc>
            </a:pPr>
            <a:r>
              <a:rPr lang="da-DK" sz="3200" b="1" dirty="0">
                <a:latin typeface="IBM Plex Sans"/>
                <a:ea typeface="Times" panose="02020603050405020304" pitchFamily="18" charset="0"/>
                <a:cs typeface="Calibri"/>
              </a:rPr>
              <a:t>Tager ud til valgmøder og sætter sig blandt publikum.</a:t>
            </a:r>
          </a:p>
          <a:p>
            <a:pPr marL="635000" lvl="1" indent="-457200">
              <a:lnSpc>
                <a:spcPct val="115000"/>
              </a:lnSpc>
            </a:pPr>
            <a:r>
              <a:rPr lang="da-DK" sz="3200" b="1" dirty="0">
                <a:latin typeface="IBM Plex Sans"/>
                <a:ea typeface="Times" panose="02020603050405020304" pitchFamily="18" charset="0"/>
                <a:cs typeface="Calibri"/>
              </a:rPr>
              <a:t>Når ordet bliver frit på valgmødet, så tager ambassadøren ordet, præsenterer sig som repræsentant for Ældre Sagen, og stiller nogle kritiske spørgsmål til politikerne.</a:t>
            </a:r>
          </a:p>
          <a:p>
            <a:pPr lvl="1" indent="0">
              <a:lnSpc>
                <a:spcPct val="115000"/>
              </a:lnSpc>
              <a:buNone/>
            </a:pPr>
            <a:r>
              <a:rPr lang="da-DK" sz="3200" b="1" dirty="0">
                <a:latin typeface="IBM Plex Sans"/>
                <a:ea typeface="Times" panose="02020603050405020304" pitchFamily="18" charset="0"/>
                <a:cs typeface="Calibri"/>
              </a:rPr>
              <a:t> </a:t>
            </a:r>
          </a:p>
          <a:p>
            <a:pPr lvl="1" indent="0">
              <a:lnSpc>
                <a:spcPct val="115000"/>
              </a:lnSpc>
              <a:buNone/>
            </a:pPr>
            <a:r>
              <a:rPr lang="da-DK" sz="3200" b="1" dirty="0">
                <a:latin typeface="IBM Plex Sans"/>
                <a:ea typeface="Times" panose="02020603050405020304" pitchFamily="18" charset="0"/>
                <a:cs typeface="Calibri"/>
              </a:rPr>
              <a:t>Ambassadører får et kursus for at bliver klædt ordentligt på.</a:t>
            </a:r>
          </a:p>
          <a:p>
            <a:pPr lvl="1" indent="0">
              <a:lnSpc>
                <a:spcPct val="115000"/>
              </a:lnSpc>
              <a:buNone/>
            </a:pPr>
            <a:r>
              <a:rPr lang="da-DK" sz="3200" b="1" dirty="0">
                <a:latin typeface="IBM Plex Sans"/>
                <a:ea typeface="Times" panose="02020603050405020304" pitchFamily="18" charset="0"/>
                <a:cs typeface="Calibri"/>
              </a:rPr>
              <a:t>Ambassadøren kan altid få en sparring fra formanden for Ældre Sagens sundhedsråd i regionen eller fra sekretariatet.</a:t>
            </a:r>
          </a:p>
          <a:p>
            <a:pPr marL="5207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2600" b="1" dirty="0">
              <a:effectLst/>
              <a:latin typeface="IBM Plex Sans" panose="020B0503050203000203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5207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2400" dirty="0"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5207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a-DK" sz="2400" dirty="0">
              <a:effectLst/>
              <a:latin typeface="IBM Plex Sans" panose="020B0503050203000203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lvl="1" indent="0">
              <a:lnSpc>
                <a:spcPct val="115000"/>
              </a:lnSpc>
              <a:buNone/>
            </a:pPr>
            <a:endParaRPr lang="da-DK" sz="2400" dirty="0">
              <a:effectLst/>
              <a:latin typeface="IBM Plex Sans" panose="020B0503050203000203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da-DK" sz="2400" dirty="0">
              <a:effectLst/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da-DK" sz="2400" b="1" dirty="0">
              <a:effectLst/>
              <a:latin typeface="IBM Plex Sans" panose="020B0503050203000203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da-DK" sz="2400" dirty="0">
              <a:effectLst/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da-DK" sz="2400" dirty="0">
              <a:effectLst/>
              <a:latin typeface="IBM Plex Sans" panose="020B0503050203000203" pitchFamily="34" charset="0"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30"/>
              </a:spcAft>
            </a:pPr>
            <a:endParaRPr lang="da-DK" sz="1890" dirty="0"/>
          </a:p>
          <a:p>
            <a:pPr>
              <a:lnSpc>
                <a:spcPct val="100000"/>
              </a:lnSpc>
              <a:spcAft>
                <a:spcPts val="630"/>
              </a:spcAft>
            </a:pPr>
            <a:endParaRPr lang="da-DK" sz="126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378A855-62D0-4AD2-D62F-9F518A5E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09498" y="8106013"/>
            <a:ext cx="2036921" cy="286703"/>
          </a:xfrm>
        </p:spPr>
        <p:txBody>
          <a:bodyPr anchor="ctr">
            <a:normAutofit/>
          </a:bodyPr>
          <a:lstStyle/>
          <a:p>
            <a:pPr>
              <a:spcAft>
                <a:spcPts val="630"/>
              </a:spcAft>
            </a:pPr>
            <a:fld id="{B58C45D7-6462-489C-A979-B114E41E8386}" type="datetime1">
              <a:rPr lang="da-DK" smtClean="0"/>
              <a:pPr>
                <a:spcAft>
                  <a:spcPts val="630"/>
                </a:spcAft>
              </a:pPr>
              <a:t>19-08-2025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C87987-858F-CE56-86C6-B566C855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6454" y="8106013"/>
            <a:ext cx="728424" cy="286703"/>
          </a:xfrm>
        </p:spPr>
        <p:txBody>
          <a:bodyPr anchor="ctr">
            <a:normAutofit/>
          </a:bodyPr>
          <a:lstStyle/>
          <a:p>
            <a:pPr>
              <a:spcAft>
                <a:spcPts val="630"/>
              </a:spcAft>
            </a:pPr>
            <a:fld id="{0E8862F4-759C-4937-98C7-CDEB1EE77131}" type="slidenum">
              <a:rPr lang="da-DK" smtClean="0"/>
              <a:pPr>
                <a:spcAft>
                  <a:spcPts val="630"/>
                </a:spcAft>
              </a:pPr>
              <a:t>4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0EE607-69B4-6E92-C6B4-0B03E83B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54" y="722709"/>
            <a:ext cx="11929824" cy="4857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sz="3600" dirty="0"/>
              <a:t>Ambassadøren for Ældre Sagen</a:t>
            </a:r>
          </a:p>
        </p:txBody>
      </p:sp>
    </p:spTree>
    <p:extLst>
      <p:ext uri="{BB962C8B-B14F-4D97-AF65-F5344CB8AC3E}">
        <p14:creationId xmlns:p14="http://schemas.microsoft.com/office/powerpoint/2010/main" val="179930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B046589-93EB-3ED9-9DA5-427E187D8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055" y="2133599"/>
            <a:ext cx="11439445" cy="6487479"/>
          </a:xfrm>
        </p:spPr>
        <p:txBody>
          <a:bodyPr vert="horz" lIns="0" tIns="0" rIns="0" bIns="0" rtlCol="0" anchor="t">
            <a:noAutofit/>
          </a:bodyPr>
          <a:lstStyle/>
          <a:p>
            <a:pPr lvl="1" indent="0">
              <a:lnSpc>
                <a:spcPct val="114999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Program:</a:t>
            </a:r>
          </a:p>
          <a:p>
            <a:pPr marL="635000" lvl="1" indent="-457200">
              <a:lnSpc>
                <a:spcPct val="114999"/>
              </a:lnSpc>
            </a:pP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Ambassadørens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rolle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 og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opgave</a:t>
            </a:r>
            <a:endParaRPr lang="en-US" sz="3200" b="1" dirty="0">
              <a:solidFill>
                <a:srgbClr val="000000"/>
              </a:solidFill>
              <a:latin typeface="IBM Plex Sans"/>
            </a:endParaRPr>
          </a:p>
          <a:p>
            <a:pPr marL="635000" lvl="1" indent="-457200">
              <a:lnSpc>
                <a:spcPct val="114999"/>
              </a:lnSpc>
            </a:pP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Samfundsforholdene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: Den nye region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ØstDanmark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sundhedspolitik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sundhedsreform</a:t>
            </a:r>
            <a:endParaRPr lang="en-US" sz="3200" b="1" dirty="0">
              <a:solidFill>
                <a:srgbClr val="000000"/>
              </a:solidFill>
              <a:latin typeface="IBM Plex Sans"/>
            </a:endParaRPr>
          </a:p>
          <a:p>
            <a:pPr marL="635000" lvl="1" indent="-457200">
              <a:lnSpc>
                <a:spcPct val="114999"/>
              </a:lnSpc>
            </a:pP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Ældre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Sagens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meninger</a:t>
            </a:r>
            <a:endParaRPr lang="en-US" sz="3200" b="1" dirty="0">
              <a:solidFill>
                <a:srgbClr val="000000"/>
              </a:solidFill>
              <a:latin typeface="IBM Plex Sans"/>
            </a:endParaRPr>
          </a:p>
          <a:p>
            <a:pPr marL="635000" lvl="1" indent="-457200">
              <a:lnSpc>
                <a:spcPct val="114999"/>
              </a:lnSpc>
            </a:pP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Kommunikation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hvordan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 stiller man sig op og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spørger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…</a:t>
            </a:r>
          </a:p>
          <a:p>
            <a:pPr marL="635000" lvl="1" indent="-457200">
              <a:lnSpc>
                <a:spcPct val="114999"/>
              </a:lnSpc>
            </a:pP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Hvor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får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 man </a:t>
            </a:r>
            <a:r>
              <a:rPr lang="en-US" sz="3200" b="1" dirty="0" err="1">
                <a:solidFill>
                  <a:srgbClr val="000000"/>
                </a:solidFill>
                <a:latin typeface="IBM Plex Sans"/>
              </a:rPr>
              <a:t>hjælp</a:t>
            </a:r>
            <a:r>
              <a:rPr lang="en-US" sz="3200" b="1" dirty="0">
                <a:solidFill>
                  <a:srgbClr val="000000"/>
                </a:solidFill>
                <a:latin typeface="IBM Plex Sans"/>
              </a:rPr>
              <a:t>…</a:t>
            </a:r>
          </a:p>
          <a:p>
            <a:pPr lvl="1" indent="0">
              <a:lnSpc>
                <a:spcPct val="114999"/>
              </a:lnSpc>
              <a:buNone/>
            </a:pPr>
            <a:endParaRPr lang="da-DK" sz="2900" dirty="0">
              <a:solidFill>
                <a:srgbClr val="000000"/>
              </a:solidFill>
              <a:latin typeface="IBM Plex Sans"/>
            </a:endParaRPr>
          </a:p>
          <a:p>
            <a:pPr lvl="1" indent="0">
              <a:lnSpc>
                <a:spcPct val="114999"/>
              </a:lnSpc>
              <a:buNone/>
            </a:pPr>
            <a:r>
              <a:rPr lang="da-DK" sz="3200" b="1" dirty="0">
                <a:solidFill>
                  <a:srgbClr val="000000"/>
                </a:solidFill>
                <a:latin typeface="IBM Plex Sans"/>
              </a:rPr>
              <a:t>Efter dette kursus går ambassadørerne i gang…..</a:t>
            </a:r>
            <a:endParaRPr lang="en-US" sz="3200" b="1" dirty="0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9737FE-FDA3-A8C1-2D51-2C955F29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9223-5211-426B-9C4B-0029DBBD0F7E}" type="datetime1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7A07A4-01D3-02F2-5134-C3195968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3B3C6-2190-878A-3581-9AFD2832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720591B-07C1-6DE1-853C-AAA8A15E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Kursus for Ældre Sagens ambassadører til regionalvalg 2025</a:t>
            </a:r>
            <a:br>
              <a:rPr lang="da-DK" sz="3200" dirty="0"/>
            </a:br>
            <a:r>
              <a:rPr lang="da-DK" sz="3200" dirty="0"/>
              <a:t>Mandag 8. september 2025 kl. ca. 10-15, hos</a:t>
            </a:r>
            <a:br>
              <a:rPr lang="da-DK" sz="3200" dirty="0"/>
            </a:br>
            <a:r>
              <a:rPr lang="da-DK" sz="3200" dirty="0"/>
              <a:t>Ældre Sagen, </a:t>
            </a:r>
            <a:r>
              <a:rPr lang="da-DK" sz="3200" dirty="0" err="1"/>
              <a:t>Snorresgade</a:t>
            </a:r>
            <a:r>
              <a:rPr lang="da-DK" sz="3200" dirty="0"/>
              <a:t> 17-19, 2300 Kbh. S</a:t>
            </a:r>
          </a:p>
        </p:txBody>
      </p:sp>
    </p:spTree>
    <p:extLst>
      <p:ext uri="{BB962C8B-B14F-4D97-AF65-F5344CB8AC3E}">
        <p14:creationId xmlns:p14="http://schemas.microsoft.com/office/powerpoint/2010/main" val="326767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2194D18-200F-F643-252D-68A7D9BFF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801" y="1763195"/>
            <a:ext cx="11573770" cy="7458898"/>
          </a:xfrm>
        </p:spPr>
        <p:txBody>
          <a:bodyPr vert="horz" lIns="0" tIns="0" rIns="0" bIns="0" rtlCol="0" anchor="t">
            <a:noAutofit/>
          </a:bodyPr>
          <a:lstStyle/>
          <a:p>
            <a:pPr lvl="1" indent="0">
              <a:lnSpc>
                <a:spcPct val="114999"/>
              </a:lnSpc>
              <a:buNone/>
            </a:pPr>
            <a:r>
              <a:rPr lang="da-DK" sz="3200" b="1" dirty="0">
                <a:latin typeface="IBM Plex Sans"/>
              </a:rPr>
              <a:t>Det finder man på hjemmesiden:</a:t>
            </a:r>
            <a:endParaRPr lang="da-DK" sz="2900" dirty="0">
              <a:latin typeface="IBM Plex Sans"/>
            </a:endParaRPr>
          </a:p>
          <a:p>
            <a:pPr lvl="1" indent="0">
              <a:lnSpc>
                <a:spcPct val="114999"/>
              </a:lnSpc>
              <a:buNone/>
            </a:pPr>
            <a:endParaRPr lang="da-DK" sz="2900" dirty="0">
              <a:latin typeface="IBM Plex Sans"/>
              <a:hlinkClick r:id="rId2"/>
            </a:endParaRPr>
          </a:p>
          <a:p>
            <a:pPr lvl="1" indent="0">
              <a:lnSpc>
                <a:spcPct val="114999"/>
              </a:lnSpc>
              <a:buNone/>
            </a:pPr>
            <a:r>
              <a:rPr lang="da-DK" sz="2900" b="1" dirty="0">
                <a:latin typeface="IBM Plex Sans"/>
                <a:hlinkClick r:id="rId2"/>
              </a:rPr>
              <a:t>www.aeldresagen.dk</a:t>
            </a:r>
            <a:r>
              <a:rPr lang="da-DK" sz="2900" b="1" dirty="0">
                <a:latin typeface="IBM Plex Sans"/>
              </a:rPr>
              <a:t> </a:t>
            </a:r>
            <a:r>
              <a:rPr lang="da-DK" sz="2900" b="1" dirty="0">
                <a:latin typeface="IBM Plex Sans"/>
                <a:sym typeface="Wingdings" panose="05000000000000000000" pitchFamily="2" charset="2"/>
              </a:rPr>
              <a:t> frivilligportalen</a:t>
            </a:r>
            <a:r>
              <a:rPr lang="da-DK" sz="2900" b="1" dirty="0">
                <a:latin typeface="IBM Plex Sans"/>
              </a:rPr>
              <a:t> </a:t>
            </a:r>
            <a:r>
              <a:rPr lang="da-DK" sz="2900" b="1" dirty="0">
                <a:latin typeface="IBM Plex Sans"/>
                <a:sym typeface="Wingdings" panose="05000000000000000000" pitchFamily="2" charset="2"/>
              </a:rPr>
              <a:t> Kommunalvalg 2025  Regionalvalg 2025</a:t>
            </a:r>
          </a:p>
          <a:p>
            <a:pPr lvl="1" indent="0">
              <a:lnSpc>
                <a:spcPct val="114999"/>
              </a:lnSpc>
              <a:buNone/>
            </a:pPr>
            <a:endParaRPr lang="da-DK" sz="2900" b="1" dirty="0">
              <a:latin typeface="IBM Plex Sans"/>
              <a:sym typeface="Wingdings" panose="05000000000000000000" pitchFamily="2" charset="2"/>
            </a:endParaRPr>
          </a:p>
          <a:p>
            <a:pPr lvl="1" indent="0">
              <a:lnSpc>
                <a:spcPct val="114999"/>
              </a:lnSpc>
              <a:buNone/>
            </a:pPr>
            <a:r>
              <a:rPr lang="da-DK" sz="2900" b="1" dirty="0">
                <a:latin typeface="IBM Plex Sans"/>
                <a:sym typeface="Wingdings" panose="05000000000000000000" pitchFamily="2" charset="2"/>
              </a:rPr>
              <a:t>Her er der 11 emner man kan tage op. For hvert emne er der:</a:t>
            </a:r>
          </a:p>
          <a:p>
            <a:pPr marL="463550" lvl="1" indent="-285750">
              <a:lnSpc>
                <a:spcPct val="114999"/>
              </a:lnSpc>
            </a:pPr>
            <a:r>
              <a:rPr lang="da-DK" sz="2900" b="1" dirty="0" err="1">
                <a:latin typeface="IBM Plex Sans"/>
                <a:sym typeface="Wingdings" panose="05000000000000000000" pitchFamily="2" charset="2"/>
              </a:rPr>
              <a:t>Faktaark</a:t>
            </a:r>
            <a:endParaRPr lang="da-DK" sz="2900" b="1" dirty="0">
              <a:latin typeface="IBM Plex Sans"/>
              <a:sym typeface="Wingdings" panose="05000000000000000000" pitchFamily="2" charset="2"/>
            </a:endParaRPr>
          </a:p>
          <a:p>
            <a:pPr marL="463550" lvl="1" indent="-285750">
              <a:lnSpc>
                <a:spcPct val="114999"/>
              </a:lnSpc>
            </a:pPr>
            <a:r>
              <a:rPr lang="da-DK" sz="2900" b="1" dirty="0">
                <a:latin typeface="IBM Plex Sans"/>
                <a:sym typeface="Wingdings" panose="05000000000000000000" pitchFamily="2" charset="2"/>
              </a:rPr>
              <a:t>Talepapir</a:t>
            </a:r>
          </a:p>
          <a:p>
            <a:pPr lvl="1" indent="0">
              <a:lnSpc>
                <a:spcPct val="114999"/>
              </a:lnSpc>
              <a:buNone/>
            </a:pPr>
            <a:endParaRPr lang="da-DK" sz="2900" b="1" dirty="0">
              <a:latin typeface="IBM Plex Sans"/>
              <a:sym typeface="Wingdings" panose="05000000000000000000" pitchFamily="2" charset="2"/>
            </a:endParaRPr>
          </a:p>
          <a:p>
            <a:pPr lvl="1" indent="0">
              <a:lnSpc>
                <a:spcPct val="114999"/>
              </a:lnSpc>
              <a:buNone/>
            </a:pPr>
            <a:r>
              <a:rPr lang="da-DK" sz="2900" b="1" dirty="0">
                <a:latin typeface="IBM Plex Sans"/>
                <a:sym typeface="Wingdings" panose="05000000000000000000" pitchFamily="2" charset="2"/>
              </a:rPr>
              <a:t>Så kan man på en overskuelig måde se problemerne og hvordan man kan spørge ind til det.</a:t>
            </a:r>
            <a:endParaRPr lang="da-DK" b="1" dirty="0">
              <a:latin typeface="IBM Plex Sans"/>
            </a:endParaRPr>
          </a:p>
          <a:p>
            <a:pPr marL="520700" lvl="1" indent="-342900">
              <a:lnSpc>
                <a:spcPct val="114999"/>
              </a:lnSpc>
              <a:buFont typeface="Arial,Sans-Serif"/>
              <a:buChar char="•"/>
            </a:pPr>
            <a:endParaRPr lang="da-DK" sz="2900" dirty="0">
              <a:latin typeface="IBM Plex Sans"/>
            </a:endParaRPr>
          </a:p>
          <a:p>
            <a:pPr marL="520700" lvl="1" indent="-342900">
              <a:lnSpc>
                <a:spcPct val="114999"/>
              </a:lnSpc>
              <a:buFont typeface="Arial,Sans-Serif"/>
              <a:buChar char="•"/>
            </a:pPr>
            <a:endParaRPr lang="da-DK" sz="2900" dirty="0">
              <a:latin typeface="IBM Plex Sans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9AE4CD-45C4-02F5-A0B3-23EC2F55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9223-5211-426B-9C4B-0029DBBD0F7E}" type="datetime1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3A2FE3-DAF1-8066-D858-3E21E61F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7DB199-DD89-9CF3-478C-26767B8E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DD6BB22-6886-88E7-24CC-909FDD3D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Ældre Sagens meninger om sundhedspolitik</a:t>
            </a:r>
          </a:p>
        </p:txBody>
      </p:sp>
    </p:spTree>
    <p:extLst>
      <p:ext uri="{BB962C8B-B14F-4D97-AF65-F5344CB8AC3E}">
        <p14:creationId xmlns:p14="http://schemas.microsoft.com/office/powerpoint/2010/main" val="20731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4990A59-AD60-861D-3617-0C7E2823B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055" y="1436730"/>
            <a:ext cx="11416976" cy="7769954"/>
          </a:xfrm>
        </p:spPr>
        <p:txBody>
          <a:bodyPr vert="horz" lIns="0" tIns="0" rIns="0" bIns="0" rtlCol="0" anchor="t">
            <a:noAutofit/>
          </a:bodyPr>
          <a:lstStyle/>
          <a:p>
            <a:endParaRPr lang="da-DK" sz="2800" b="1" i="1" dirty="0">
              <a:latin typeface="IBM Plex Sans"/>
            </a:endParaRPr>
          </a:p>
          <a:p>
            <a:r>
              <a:rPr lang="da-DK" sz="3600" b="1">
                <a:latin typeface="IBM Plex Sans"/>
              </a:rPr>
              <a:t>Spørg endelig</a:t>
            </a:r>
            <a:endParaRPr lang="da-DK" sz="3600" b="1" dirty="0">
              <a:latin typeface="IBM Plex Sans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2F2351-C76C-ED8B-0891-63D3BF6B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9223-5211-426B-9C4B-0029DBBD0F7E}" type="datetime1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D66BFD-B77F-1619-5B30-18D179AD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9A89A0-67EF-DEFD-8C24-59C936F2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62F4-759C-4937-98C7-CDEB1EE7713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46BF673-78B8-E154-177F-423A49DD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Andet</a:t>
            </a:r>
          </a:p>
        </p:txBody>
      </p:sp>
    </p:spTree>
    <p:extLst>
      <p:ext uri="{BB962C8B-B14F-4D97-AF65-F5344CB8AC3E}">
        <p14:creationId xmlns:p14="http://schemas.microsoft.com/office/powerpoint/2010/main" val="3451362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Office-tema">
  <a:themeElements>
    <a:clrScheme name="Brugerdefineret 17">
      <a:dk1>
        <a:srgbClr val="000000"/>
      </a:dk1>
      <a:lt1>
        <a:srgbClr val="FFFFFF"/>
      </a:lt1>
      <a:dk2>
        <a:srgbClr val="192B37"/>
      </a:dk2>
      <a:lt2>
        <a:srgbClr val="DEE2E4"/>
      </a:lt2>
      <a:accent1>
        <a:srgbClr val="52575B"/>
      </a:accent1>
      <a:accent2>
        <a:srgbClr val="3A8182"/>
      </a:accent2>
      <a:accent3>
        <a:srgbClr val="E0B362"/>
      </a:accent3>
      <a:accent4>
        <a:srgbClr val="9DB4C7"/>
      </a:accent4>
      <a:accent5>
        <a:srgbClr val="BB575D"/>
      </a:accent5>
      <a:accent6>
        <a:srgbClr val="E4C6BA"/>
      </a:accent6>
      <a:hlink>
        <a:srgbClr val="AB2026"/>
      </a:hlink>
      <a:folHlink>
        <a:srgbClr val="B2B2B2"/>
      </a:folHlink>
    </a:clrScheme>
    <a:fontScheme name="Custom 29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EE2E4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A4B2BA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Logo">
      <a:srgbClr val="AB2026"/>
    </a:custClr>
    <a:custClr name="BAggrund">
      <a:srgbClr val="192B37"/>
    </a:custClr>
    <a:custClr name="BLANK">
      <a:srgbClr val="FFFFFF"/>
    </a:custClr>
    <a:custClr name="Turkis">
      <a:srgbClr val="235656"/>
    </a:custClr>
    <a:custClr name="Brun">
      <a:srgbClr val="A36A24"/>
    </a:custClr>
    <a:custClr name="Rosa">
      <a:srgbClr val="BB575D"/>
    </a:custClr>
    <a:custClr name="BLANK">
      <a:srgbClr val="FFFFFF"/>
    </a:custClr>
    <a:custClr name="Graa">
      <a:srgbClr val="52575B"/>
    </a:custClr>
    <a:custClr name="Mellem Graa">
      <a:srgbClr val="B2B2B2"/>
    </a:custClr>
    <a:custClr name="Lys Graa">
      <a:srgbClr val="D7D9DA"/>
    </a:custClr>
    <a:custClr name="Streg">
      <a:srgbClr val="A4B2BA"/>
    </a:custClr>
    <a:custClr name="Baggrund Lys">
      <a:srgbClr val="DEE2E4"/>
    </a:custClr>
    <a:custClr name="BLANK">
      <a:srgbClr val="FFFFFF"/>
    </a:custClr>
    <a:custClr name="Turkis Lys">
      <a:srgbClr val="3A8182"/>
    </a:custClr>
    <a:custClr name="Guld">
      <a:srgbClr val="E0B362"/>
    </a:custClr>
    <a:custClr name="Rosa Lys">
      <a:srgbClr val="CF8B8F"/>
    </a:custClr>
    <a:custClr name="BLANK">
      <a:srgbClr val="FFFFFF"/>
    </a:custClr>
    <a:custClr name="Action GO">
      <a:srgbClr val="4E9E6F"/>
    </a:custClr>
    <a:custClr name="Avtion Vent">
      <a:srgbClr val="EC8618"/>
    </a:custClr>
    <a:custClr name="Action Stop">
      <a:srgbClr val="B94335"/>
    </a:custClr>
  </a:custClrLst>
  <a:extLst>
    <a:ext uri="{05A4C25C-085E-4340-85A3-A5531E510DB2}">
      <thm15:themeFamily xmlns:thm15="http://schemas.microsoft.com/office/thememl/2012/main" name="Ældresagen Template 2025" id="{A912AFF9-98D8-4FA8-8008-4B3B22873175}" vid="{823659E1-A4C0-47A0-BEAE-936107495DC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28EC2C2B524FAC124153E0BF3637" ma:contentTypeVersion="11" ma:contentTypeDescription="Create a new document." ma:contentTypeScope="" ma:versionID="ea4b5038da7d714323959ab8dce40132">
  <xsd:schema xmlns:xsd="http://www.w3.org/2001/XMLSchema" xmlns:xs="http://www.w3.org/2001/XMLSchema" xmlns:p="http://schemas.microsoft.com/office/2006/metadata/properties" xmlns:ns2="fbfd816c-bc37-4efe-9220-c948c1dd6e1f" xmlns:ns3="2b7602ae-c66b-4761-b490-868f8c53084d" targetNamespace="http://schemas.microsoft.com/office/2006/metadata/properties" ma:root="true" ma:fieldsID="ab372169067b6b5ada8a6e973f241dcd" ns2:_="" ns3:_="">
    <xsd:import namespace="fbfd816c-bc37-4efe-9220-c948c1dd6e1f"/>
    <xsd:import namespace="2b7602ae-c66b-4761-b490-868f8c5308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d816c-bc37-4efe-9220-c948c1dd6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991f354-4b5f-47f6-9ac2-88b5116a3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602ae-c66b-4761-b490-868f8c53084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4560688-15eb-4468-b469-377d7d98c450}" ma:internalName="TaxCatchAll" ma:showField="CatchAllData" ma:web="2b7602ae-c66b-4761-b490-868f8c5308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d816c-bc37-4efe-9220-c948c1dd6e1f">
      <Terms xmlns="http://schemas.microsoft.com/office/infopath/2007/PartnerControls"/>
    </lcf76f155ced4ddcb4097134ff3c332f>
    <TaxCatchAll xmlns="2b7602ae-c66b-4761-b490-868f8c53084d" xsi:nil="true"/>
  </documentManagement>
</p:properties>
</file>

<file path=customXml/itemProps1.xml><?xml version="1.0" encoding="utf-8"?>
<ds:datastoreItem xmlns:ds="http://schemas.openxmlformats.org/officeDocument/2006/customXml" ds:itemID="{92184FBE-C5B5-4436-AB89-06CDCE1078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57F99-C00A-42CF-B647-265264A58576}">
  <ds:schemaRefs>
    <ds:schemaRef ds:uri="2b7602ae-c66b-4761-b490-868f8c53084d"/>
    <ds:schemaRef ds:uri="fbfd816c-bc37-4efe-9220-c948c1dd6e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DA57FE-98E4-4EAF-B1F6-49F717760DDA}">
  <ds:schemaRefs>
    <ds:schemaRef ds:uri="2b7602ae-c66b-4761-b490-868f8c53084d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fbfd816c-bc37-4efe-9220-c948c1dd6e1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368</Words>
  <Application>Microsoft Office PowerPoint</Application>
  <PresentationFormat>A3-papir (297 x 420 mm)</PresentationFormat>
  <Paragraphs>86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6" baseType="lpstr">
      <vt:lpstr>Symbol</vt:lpstr>
      <vt:lpstr>Arial</vt:lpstr>
      <vt:lpstr>Arial,Sans-Serif</vt:lpstr>
      <vt:lpstr>IBM Plex Sans Medium</vt:lpstr>
      <vt:lpstr>Calibri</vt:lpstr>
      <vt:lpstr>Aptos</vt:lpstr>
      <vt:lpstr>IBM Plex Sans</vt:lpstr>
      <vt:lpstr>Times</vt:lpstr>
      <vt:lpstr>Office-tema</vt:lpstr>
      <vt:lpstr>Frivillig ambassadør for Ældre Sagen ved regionalvalg 2025 – i region ØstDanmark  </vt:lpstr>
      <vt:lpstr>Indhold</vt:lpstr>
      <vt:lpstr>Regionalvalget</vt:lpstr>
      <vt:lpstr>Ambassadøren for Ældre Sagen</vt:lpstr>
      <vt:lpstr>Kursus for Ældre Sagens ambassadører til regionalvalg 2025 Mandag 8. september 2025 kl. ca. 10-15, hos Ældre Sagen, Snorresgade 17-19, 2300 Kbh. S</vt:lpstr>
      <vt:lpstr>Ældre Sagens meninger om sundhedspolitik</vt:lpstr>
      <vt:lpstr>Andet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Myhle Petersen</dc:creator>
  <cp:lastModifiedBy>Ole Riisgaard</cp:lastModifiedBy>
  <cp:revision>7</cp:revision>
  <cp:lastPrinted>2025-08-04T12:11:11Z</cp:lastPrinted>
  <dcterms:created xsi:type="dcterms:W3CDTF">2025-04-01T10:29:11Z</dcterms:created>
  <dcterms:modified xsi:type="dcterms:W3CDTF">2025-08-19T12:18:05Z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2985337</vt:lpwstr>
  </property>
  <property fmtid="{D5CDD505-2E9C-101B-9397-08002B2CF9AE}" pid="3" name="NXPowerLiteSettings">
    <vt:lpwstr>F9000F7008E001</vt:lpwstr>
  </property>
  <property fmtid="{D5CDD505-2E9C-101B-9397-08002B2CF9AE}" pid="4" name="NXPowerLiteVersion">
    <vt:lpwstr>D10.0.1</vt:lpwstr>
  </property>
  <property fmtid="{D5CDD505-2E9C-101B-9397-08002B2CF9AE}" pid="5" name="ContentTypeId">
    <vt:lpwstr>0x010100549128EC2C2B524FAC124153E0BF3637</vt:lpwstr>
  </property>
  <property fmtid="{D5CDD505-2E9C-101B-9397-08002B2CF9AE}" pid="6" name="MediaServiceImageTags">
    <vt:lpwstr/>
  </property>
</Properties>
</file>