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8" r:id="rId2"/>
    <p:sldId id="259" r:id="rId3"/>
    <p:sldId id="263" r:id="rId4"/>
    <p:sldId id="322" r:id="rId5"/>
    <p:sldId id="325" r:id="rId6"/>
    <p:sldId id="290" r:id="rId7"/>
    <p:sldId id="323" r:id="rId8"/>
    <p:sldId id="269" r:id="rId9"/>
    <p:sldId id="270" r:id="rId10"/>
    <p:sldId id="326" r:id="rId11"/>
    <p:sldId id="324" r:id="rId12"/>
    <p:sldId id="327" r:id="rId13"/>
    <p:sldId id="297" r:id="rId14"/>
  </p:sldIdLst>
  <p:sldSz cx="12192000" cy="6858000"/>
  <p:notesSz cx="6805613" cy="99441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878"/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8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-60" y="-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eldresagen.dk/lokalafdelinger/Store-Heddinge/Aktiviteter-og-kurser#/kategori/it" TargetMode="External"/><Relationship Id="rId2" Type="http://schemas.openxmlformats.org/officeDocument/2006/relationships/hyperlink" Target="https://www.aeldresagen.dk/lokalafdelinger/Toftlund-Agerskov/Aktiviteter-og-kurser/k27510-it-kurser-20192020?mid=bf4d5cbd18eb4c11b16846a566a66fe7&amp;category=it" TargetMode="External"/><Relationship Id="rId1" Type="http://schemas.openxmlformats.org/officeDocument/2006/relationships/hyperlink" Target="https://www.aeldresagen.dk/lokalafdelinger/Hoersholm/Aktiviteter-og-kurser#/kategori/it" TargetMode="External"/><Relationship Id="rId4" Type="http://schemas.openxmlformats.org/officeDocument/2006/relationships/hyperlink" Target="https://www.aeldresagen.dk/lokalafdelinger/odder/aktiviteter-og-kurser/k49849-sikker-paa-nettet-digital-tryghed-v-oestjyllands-politi?mid=8FA0ECF9AB884C028D6FEA184C5A00CC&amp;category=foredrag-og-m%C3%B8der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eldresagen.dk/lokalafdelinger/Store-Heddinge/Aktiviteter-og-kurser#/kategori/it" TargetMode="External"/><Relationship Id="rId2" Type="http://schemas.openxmlformats.org/officeDocument/2006/relationships/hyperlink" Target="https://www.aeldresagen.dk/lokalafdelinger/Toftlund-Agerskov/Aktiviteter-og-kurser/k27510-it-kurser-20192020?mid=bf4d5cbd18eb4c11b16846a566a66fe7&amp;category=it" TargetMode="External"/><Relationship Id="rId1" Type="http://schemas.openxmlformats.org/officeDocument/2006/relationships/hyperlink" Target="https://www.aeldresagen.dk/lokalafdelinger/Hoersholm/Aktiviteter-og-kurser#/kategori/it" TargetMode="External"/><Relationship Id="rId4" Type="http://schemas.openxmlformats.org/officeDocument/2006/relationships/hyperlink" Target="https://www.aeldresagen.dk/lokalafdelinger/odder/aktiviteter-og-kurser/k49849-sikker-paa-nettet-digital-tryghed-v-oestjyllands-politi?mid=8FA0ECF9AB884C028D6FEA184C5A00CC&amp;category=foredrag-og-m%C3%B8der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19C039-B6EB-40FC-BC82-E8232A3E7751}" type="doc">
      <dgm:prSet loTypeId="urn:microsoft.com/office/officeart/2005/8/layout/cycle5" loCatId="cycle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da-DK"/>
        </a:p>
      </dgm:t>
    </dgm:pt>
    <dgm:pt modelId="{D0227231-7EEC-4972-92FE-4FF9E3464144}">
      <dgm:prSet phldrT="[Teks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a-DK" dirty="0" smtClean="0"/>
            <a:t>Fra Ishøj til jeres lokalafdelinger</a:t>
          </a:r>
        </a:p>
      </dgm:t>
    </dgm:pt>
    <dgm:pt modelId="{5FF6094A-5A88-4649-80F3-45343C82DEA0}" type="parTrans" cxnId="{E623A869-54DD-4A37-AF90-3BB3CD733E03}">
      <dgm:prSet/>
      <dgm:spPr/>
      <dgm:t>
        <a:bodyPr/>
        <a:lstStyle/>
        <a:p>
          <a:endParaRPr lang="da-DK"/>
        </a:p>
      </dgm:t>
    </dgm:pt>
    <dgm:pt modelId="{7B0BB8B1-C9AB-4B1A-95F7-E03D0F2A3849}" type="sibTrans" cxnId="{E623A869-54DD-4A37-AF90-3BB3CD733E03}">
      <dgm:prSet/>
      <dgm:spPr/>
      <dgm:t>
        <a:bodyPr/>
        <a:lstStyle/>
        <a:p>
          <a:endParaRPr lang="da-DK"/>
        </a:p>
      </dgm:t>
    </dgm:pt>
    <dgm:pt modelId="{18DD1586-D4D3-4608-A4B5-CF15C20A02A7}">
      <dgm:prSet phldrT="[Tekst]"/>
      <dgm:spPr/>
      <dgm:t>
        <a:bodyPr/>
        <a:lstStyle/>
        <a:p>
          <a:r>
            <a:rPr lang="da-DK" dirty="0" smtClean="0"/>
            <a:t>Prebens oplæg om temadage</a:t>
          </a:r>
        </a:p>
      </dgm:t>
    </dgm:pt>
    <dgm:pt modelId="{B4F825CD-259E-436D-8B66-F610DB5DB79B}" type="parTrans" cxnId="{069FBB6F-29F1-4B0E-954A-CB5D9DC8D2DF}">
      <dgm:prSet/>
      <dgm:spPr/>
      <dgm:t>
        <a:bodyPr/>
        <a:lstStyle/>
        <a:p>
          <a:endParaRPr lang="da-DK"/>
        </a:p>
      </dgm:t>
    </dgm:pt>
    <dgm:pt modelId="{F0C74EA6-74AF-44DF-B73D-E0E6B1DDA8FD}" type="sibTrans" cxnId="{069FBB6F-29F1-4B0E-954A-CB5D9DC8D2DF}">
      <dgm:prSet/>
      <dgm:spPr/>
      <dgm:t>
        <a:bodyPr/>
        <a:lstStyle/>
        <a:p>
          <a:endParaRPr lang="da-DK"/>
        </a:p>
      </dgm:t>
    </dgm:pt>
    <dgm:pt modelId="{9EE8B8FE-68D5-4B88-898F-778A7F36D458}">
      <dgm:prSet phldrT="[Tekst]"/>
      <dgm:spPr/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da-DK" dirty="0" smtClean="0"/>
            <a:t>Det der sker derude</a:t>
          </a:r>
        </a:p>
      </dgm:t>
    </dgm:pt>
    <dgm:pt modelId="{0D3F8EBC-A6CE-493C-B3D7-C76C22941AE9}" type="parTrans" cxnId="{37DA19D9-3378-401E-A57C-6392F269B58A}">
      <dgm:prSet/>
      <dgm:spPr/>
      <dgm:t>
        <a:bodyPr/>
        <a:lstStyle/>
        <a:p>
          <a:endParaRPr lang="da-DK"/>
        </a:p>
      </dgm:t>
    </dgm:pt>
    <dgm:pt modelId="{E959CB5F-7EA7-406A-9BB6-14DD2255F201}" type="sibTrans" cxnId="{37DA19D9-3378-401E-A57C-6392F269B58A}">
      <dgm:prSet/>
      <dgm:spPr/>
      <dgm:t>
        <a:bodyPr/>
        <a:lstStyle/>
        <a:p>
          <a:endParaRPr lang="da-DK"/>
        </a:p>
      </dgm:t>
    </dgm:pt>
    <dgm:pt modelId="{D5EF9B18-4EFF-4060-82D4-37F71A0982C8}">
      <dgm:prSet phldrT="[Tekst]"/>
      <dgm:spPr/>
      <dgm:t>
        <a:bodyPr/>
        <a:lstStyle/>
        <a:p>
          <a:pPr marR="0" eaLnBrk="1" fontAlgn="auto" latinLnBrk="0" hangingPunct="1">
            <a:buClrTx/>
            <a:buSzTx/>
            <a:buFontTx/>
            <a:tabLst/>
            <a:defRPr/>
          </a:pPr>
          <a:r>
            <a:rPr lang="da-DK" dirty="0" smtClean="0"/>
            <a:t>Tænke nyt i egen lokalafdeling</a:t>
          </a:r>
        </a:p>
      </dgm:t>
    </dgm:pt>
    <dgm:pt modelId="{3213630F-AE58-45AE-A829-B247D77774DF}" type="parTrans" cxnId="{4CEF658F-AB60-48BC-9384-4F1323344E72}">
      <dgm:prSet/>
      <dgm:spPr/>
      <dgm:t>
        <a:bodyPr/>
        <a:lstStyle/>
        <a:p>
          <a:endParaRPr lang="da-DK"/>
        </a:p>
      </dgm:t>
    </dgm:pt>
    <dgm:pt modelId="{4BACF0F7-2A9B-4883-8C50-B9FBB0F25557}" type="sibTrans" cxnId="{4CEF658F-AB60-48BC-9384-4F1323344E72}">
      <dgm:prSet/>
      <dgm:spPr/>
      <dgm:t>
        <a:bodyPr/>
        <a:lstStyle/>
        <a:p>
          <a:endParaRPr lang="da-DK"/>
        </a:p>
      </dgm:t>
    </dgm:pt>
    <dgm:pt modelId="{8E1BE00E-5C48-41D6-A9C5-D83B6670149B}" type="pres">
      <dgm:prSet presAssocID="{A819C039-B6EB-40FC-BC82-E8232A3E775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36E2CB7B-3350-421B-A097-BD3FCA2BBA4D}" type="pres">
      <dgm:prSet presAssocID="{18DD1586-D4D3-4608-A4B5-CF15C20A02A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CF1B8F9-7A68-438D-8ADD-89CCFA72368E}" type="pres">
      <dgm:prSet presAssocID="{18DD1586-D4D3-4608-A4B5-CF15C20A02A7}" presName="spNode" presStyleCnt="0"/>
      <dgm:spPr/>
    </dgm:pt>
    <dgm:pt modelId="{29D5D6BE-EA87-4200-8ED1-A3099FBEED92}" type="pres">
      <dgm:prSet presAssocID="{F0C74EA6-74AF-44DF-B73D-E0E6B1DDA8FD}" presName="sibTrans" presStyleLbl="sibTrans1D1" presStyleIdx="0" presStyleCnt="4"/>
      <dgm:spPr/>
      <dgm:t>
        <a:bodyPr/>
        <a:lstStyle/>
        <a:p>
          <a:endParaRPr lang="da-DK"/>
        </a:p>
      </dgm:t>
    </dgm:pt>
    <dgm:pt modelId="{E6A5993A-7617-4AEE-8592-4FF6A7045C74}" type="pres">
      <dgm:prSet presAssocID="{D0227231-7EEC-4972-92FE-4FF9E346414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5F920CA-FDD7-43BC-8F20-6DA254ECA80C}" type="pres">
      <dgm:prSet presAssocID="{D0227231-7EEC-4972-92FE-4FF9E3464144}" presName="spNode" presStyleCnt="0"/>
      <dgm:spPr/>
    </dgm:pt>
    <dgm:pt modelId="{E45AB1C6-F9C5-4EFA-8453-D09C2FE9D82F}" type="pres">
      <dgm:prSet presAssocID="{7B0BB8B1-C9AB-4B1A-95F7-E03D0F2A3849}" presName="sibTrans" presStyleLbl="sibTrans1D1" presStyleIdx="1" presStyleCnt="4"/>
      <dgm:spPr/>
      <dgm:t>
        <a:bodyPr/>
        <a:lstStyle/>
        <a:p>
          <a:endParaRPr lang="da-DK"/>
        </a:p>
      </dgm:t>
    </dgm:pt>
    <dgm:pt modelId="{3CE47212-FF4D-424F-B5F0-E7114905D75E}" type="pres">
      <dgm:prSet presAssocID="{9EE8B8FE-68D5-4B88-898F-778A7F36D45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804A9C74-70DA-4164-AFBC-2BD5FD48A734}" type="pres">
      <dgm:prSet presAssocID="{9EE8B8FE-68D5-4B88-898F-778A7F36D458}" presName="spNode" presStyleCnt="0"/>
      <dgm:spPr/>
    </dgm:pt>
    <dgm:pt modelId="{4F2ABBCB-A4A6-465F-912A-91CD49F81823}" type="pres">
      <dgm:prSet presAssocID="{E959CB5F-7EA7-406A-9BB6-14DD2255F201}" presName="sibTrans" presStyleLbl="sibTrans1D1" presStyleIdx="2" presStyleCnt="4"/>
      <dgm:spPr/>
      <dgm:t>
        <a:bodyPr/>
        <a:lstStyle/>
        <a:p>
          <a:endParaRPr lang="da-DK"/>
        </a:p>
      </dgm:t>
    </dgm:pt>
    <dgm:pt modelId="{0E5A66F6-14F1-4B7F-B326-F261AB289CC3}" type="pres">
      <dgm:prSet presAssocID="{D5EF9B18-4EFF-4060-82D4-37F71A0982C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98429963-ED71-4FF3-8C3F-53280D8CC95F}" type="pres">
      <dgm:prSet presAssocID="{D5EF9B18-4EFF-4060-82D4-37F71A0982C8}" presName="spNode" presStyleCnt="0"/>
      <dgm:spPr/>
    </dgm:pt>
    <dgm:pt modelId="{929F5089-61E5-4EC9-B278-90E37FF3525D}" type="pres">
      <dgm:prSet presAssocID="{4BACF0F7-2A9B-4883-8C50-B9FBB0F25557}" presName="sibTrans" presStyleLbl="sibTrans1D1" presStyleIdx="3" presStyleCnt="4"/>
      <dgm:spPr/>
      <dgm:t>
        <a:bodyPr/>
        <a:lstStyle/>
        <a:p>
          <a:endParaRPr lang="da-DK"/>
        </a:p>
      </dgm:t>
    </dgm:pt>
  </dgm:ptLst>
  <dgm:cxnLst>
    <dgm:cxn modelId="{DBB1E5AD-0EEA-403B-87B2-173943862DB8}" type="presOf" srcId="{18DD1586-D4D3-4608-A4B5-CF15C20A02A7}" destId="{36E2CB7B-3350-421B-A097-BD3FCA2BBA4D}" srcOrd="0" destOrd="0" presId="urn:microsoft.com/office/officeart/2005/8/layout/cycle5"/>
    <dgm:cxn modelId="{E623A869-54DD-4A37-AF90-3BB3CD733E03}" srcId="{A819C039-B6EB-40FC-BC82-E8232A3E7751}" destId="{D0227231-7EEC-4972-92FE-4FF9E3464144}" srcOrd="1" destOrd="0" parTransId="{5FF6094A-5A88-4649-80F3-45343C82DEA0}" sibTransId="{7B0BB8B1-C9AB-4B1A-95F7-E03D0F2A3849}"/>
    <dgm:cxn modelId="{A66D4EF0-EDCE-4BB1-9973-CDD7565CD42E}" type="presOf" srcId="{D5EF9B18-4EFF-4060-82D4-37F71A0982C8}" destId="{0E5A66F6-14F1-4B7F-B326-F261AB289CC3}" srcOrd="0" destOrd="0" presId="urn:microsoft.com/office/officeart/2005/8/layout/cycle5"/>
    <dgm:cxn modelId="{EB420C6D-A2CB-4449-B15D-358629ED819D}" type="presOf" srcId="{E959CB5F-7EA7-406A-9BB6-14DD2255F201}" destId="{4F2ABBCB-A4A6-465F-912A-91CD49F81823}" srcOrd="0" destOrd="0" presId="urn:microsoft.com/office/officeart/2005/8/layout/cycle5"/>
    <dgm:cxn modelId="{612CF577-4CEC-4E4D-A1F8-7A6EE9E7D477}" type="presOf" srcId="{F0C74EA6-74AF-44DF-B73D-E0E6B1DDA8FD}" destId="{29D5D6BE-EA87-4200-8ED1-A3099FBEED92}" srcOrd="0" destOrd="0" presId="urn:microsoft.com/office/officeart/2005/8/layout/cycle5"/>
    <dgm:cxn modelId="{B119A21A-8049-439A-859A-CABFBA2C93ED}" type="presOf" srcId="{D0227231-7EEC-4972-92FE-4FF9E3464144}" destId="{E6A5993A-7617-4AEE-8592-4FF6A7045C74}" srcOrd="0" destOrd="0" presId="urn:microsoft.com/office/officeart/2005/8/layout/cycle5"/>
    <dgm:cxn modelId="{5D794270-4909-486E-BCFA-4ABFCFA3BC01}" type="presOf" srcId="{4BACF0F7-2A9B-4883-8C50-B9FBB0F25557}" destId="{929F5089-61E5-4EC9-B278-90E37FF3525D}" srcOrd="0" destOrd="0" presId="urn:microsoft.com/office/officeart/2005/8/layout/cycle5"/>
    <dgm:cxn modelId="{069FBB6F-29F1-4B0E-954A-CB5D9DC8D2DF}" srcId="{A819C039-B6EB-40FC-BC82-E8232A3E7751}" destId="{18DD1586-D4D3-4608-A4B5-CF15C20A02A7}" srcOrd="0" destOrd="0" parTransId="{B4F825CD-259E-436D-8B66-F610DB5DB79B}" sibTransId="{F0C74EA6-74AF-44DF-B73D-E0E6B1DDA8FD}"/>
    <dgm:cxn modelId="{1A40B9AF-EAE1-4C82-BA82-8E2991A6E011}" type="presOf" srcId="{7B0BB8B1-C9AB-4B1A-95F7-E03D0F2A3849}" destId="{E45AB1C6-F9C5-4EFA-8453-D09C2FE9D82F}" srcOrd="0" destOrd="0" presId="urn:microsoft.com/office/officeart/2005/8/layout/cycle5"/>
    <dgm:cxn modelId="{4CEF658F-AB60-48BC-9384-4F1323344E72}" srcId="{A819C039-B6EB-40FC-BC82-E8232A3E7751}" destId="{D5EF9B18-4EFF-4060-82D4-37F71A0982C8}" srcOrd="3" destOrd="0" parTransId="{3213630F-AE58-45AE-A829-B247D77774DF}" sibTransId="{4BACF0F7-2A9B-4883-8C50-B9FBB0F25557}"/>
    <dgm:cxn modelId="{37DA19D9-3378-401E-A57C-6392F269B58A}" srcId="{A819C039-B6EB-40FC-BC82-E8232A3E7751}" destId="{9EE8B8FE-68D5-4B88-898F-778A7F36D458}" srcOrd="2" destOrd="0" parTransId="{0D3F8EBC-A6CE-493C-B3D7-C76C22941AE9}" sibTransId="{E959CB5F-7EA7-406A-9BB6-14DD2255F201}"/>
    <dgm:cxn modelId="{9AD16D35-B3BE-4235-B312-9C002C44325D}" type="presOf" srcId="{A819C039-B6EB-40FC-BC82-E8232A3E7751}" destId="{8E1BE00E-5C48-41D6-A9C5-D83B6670149B}" srcOrd="0" destOrd="0" presId="urn:microsoft.com/office/officeart/2005/8/layout/cycle5"/>
    <dgm:cxn modelId="{3F0209A9-B0A0-433D-8C39-0EF011973A0E}" type="presOf" srcId="{9EE8B8FE-68D5-4B88-898F-778A7F36D458}" destId="{3CE47212-FF4D-424F-B5F0-E7114905D75E}" srcOrd="0" destOrd="0" presId="urn:microsoft.com/office/officeart/2005/8/layout/cycle5"/>
    <dgm:cxn modelId="{B9E18EA2-2188-455E-B303-CCB9516AC12E}" type="presParOf" srcId="{8E1BE00E-5C48-41D6-A9C5-D83B6670149B}" destId="{36E2CB7B-3350-421B-A097-BD3FCA2BBA4D}" srcOrd="0" destOrd="0" presId="urn:microsoft.com/office/officeart/2005/8/layout/cycle5"/>
    <dgm:cxn modelId="{35E59D40-BE94-41D0-94AD-9FDF6224F08C}" type="presParOf" srcId="{8E1BE00E-5C48-41D6-A9C5-D83B6670149B}" destId="{6CF1B8F9-7A68-438D-8ADD-89CCFA72368E}" srcOrd="1" destOrd="0" presId="urn:microsoft.com/office/officeart/2005/8/layout/cycle5"/>
    <dgm:cxn modelId="{31CB7CF0-A311-41CF-B4C7-7CEC9C8F15DD}" type="presParOf" srcId="{8E1BE00E-5C48-41D6-A9C5-D83B6670149B}" destId="{29D5D6BE-EA87-4200-8ED1-A3099FBEED92}" srcOrd="2" destOrd="0" presId="urn:microsoft.com/office/officeart/2005/8/layout/cycle5"/>
    <dgm:cxn modelId="{45EE3EDA-9468-4B99-9391-A58B017C90F2}" type="presParOf" srcId="{8E1BE00E-5C48-41D6-A9C5-D83B6670149B}" destId="{E6A5993A-7617-4AEE-8592-4FF6A7045C74}" srcOrd="3" destOrd="0" presId="urn:microsoft.com/office/officeart/2005/8/layout/cycle5"/>
    <dgm:cxn modelId="{4D300BFE-D2E9-4435-A61E-5EF7669CF5A2}" type="presParOf" srcId="{8E1BE00E-5C48-41D6-A9C5-D83B6670149B}" destId="{05F920CA-FDD7-43BC-8F20-6DA254ECA80C}" srcOrd="4" destOrd="0" presId="urn:microsoft.com/office/officeart/2005/8/layout/cycle5"/>
    <dgm:cxn modelId="{7E2A4920-D294-410B-96FB-AFFC10C4FBC4}" type="presParOf" srcId="{8E1BE00E-5C48-41D6-A9C5-D83B6670149B}" destId="{E45AB1C6-F9C5-4EFA-8453-D09C2FE9D82F}" srcOrd="5" destOrd="0" presId="urn:microsoft.com/office/officeart/2005/8/layout/cycle5"/>
    <dgm:cxn modelId="{434D2331-3C20-4E90-887F-3A0131F643D9}" type="presParOf" srcId="{8E1BE00E-5C48-41D6-A9C5-D83B6670149B}" destId="{3CE47212-FF4D-424F-B5F0-E7114905D75E}" srcOrd="6" destOrd="0" presId="urn:microsoft.com/office/officeart/2005/8/layout/cycle5"/>
    <dgm:cxn modelId="{75505A55-8A46-47E4-8258-655A01A01D20}" type="presParOf" srcId="{8E1BE00E-5C48-41D6-A9C5-D83B6670149B}" destId="{804A9C74-70DA-4164-AFBC-2BD5FD48A734}" srcOrd="7" destOrd="0" presId="urn:microsoft.com/office/officeart/2005/8/layout/cycle5"/>
    <dgm:cxn modelId="{199D51F4-7D01-44B4-B681-71BE4E7E5C1A}" type="presParOf" srcId="{8E1BE00E-5C48-41D6-A9C5-D83B6670149B}" destId="{4F2ABBCB-A4A6-465F-912A-91CD49F81823}" srcOrd="8" destOrd="0" presId="urn:microsoft.com/office/officeart/2005/8/layout/cycle5"/>
    <dgm:cxn modelId="{B38BF35A-BD54-45D8-B4F6-492BFC0F6E87}" type="presParOf" srcId="{8E1BE00E-5C48-41D6-A9C5-D83B6670149B}" destId="{0E5A66F6-14F1-4B7F-B326-F261AB289CC3}" srcOrd="9" destOrd="0" presId="urn:microsoft.com/office/officeart/2005/8/layout/cycle5"/>
    <dgm:cxn modelId="{5486AC3F-C35F-4747-897F-42D43A83160C}" type="presParOf" srcId="{8E1BE00E-5C48-41D6-A9C5-D83B6670149B}" destId="{98429963-ED71-4FF3-8C3F-53280D8CC95F}" srcOrd="10" destOrd="0" presId="urn:microsoft.com/office/officeart/2005/8/layout/cycle5"/>
    <dgm:cxn modelId="{18D5CAFE-DA28-4906-865C-07D092BCA3AF}" type="presParOf" srcId="{8E1BE00E-5C48-41D6-A9C5-D83B6670149B}" destId="{929F5089-61E5-4EC9-B278-90E37FF3525D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7915BE-9350-4C4E-A212-554BCA1A5E3B}" type="doc">
      <dgm:prSet loTypeId="urn:microsoft.com/office/officeart/2005/8/layout/cycle8" loCatId="cycle" qsTypeId="urn:microsoft.com/office/officeart/2005/8/quickstyle/3d2" qsCatId="3D" csTypeId="urn:microsoft.com/office/officeart/2005/8/colors/colorful2" csCatId="colorful" phldr="1"/>
      <dgm:spPr/>
    </dgm:pt>
    <dgm:pt modelId="{4B0FB90E-CE7F-4FBD-B67C-A72B44D19217}">
      <dgm:prSet phldrT="[Tekst]"/>
      <dgm:spPr/>
      <dgm:t>
        <a:bodyPr/>
        <a:lstStyle/>
        <a:p>
          <a:r>
            <a:rPr lang="da-DK" dirty="0" smtClean="0"/>
            <a:t>It-café</a:t>
          </a:r>
          <a:endParaRPr lang="da-DK" dirty="0"/>
        </a:p>
      </dgm:t>
    </dgm:pt>
    <dgm:pt modelId="{4BE934FB-D16A-4983-8BCA-898DB3B43C3C}" type="parTrans" cxnId="{E22EF467-6D52-4196-8626-EAFD7E1F51B3}">
      <dgm:prSet/>
      <dgm:spPr/>
      <dgm:t>
        <a:bodyPr/>
        <a:lstStyle/>
        <a:p>
          <a:endParaRPr lang="da-DK"/>
        </a:p>
      </dgm:t>
    </dgm:pt>
    <dgm:pt modelId="{B0779D40-FA98-48D4-B7C5-DF3D4713E472}" type="sibTrans" cxnId="{E22EF467-6D52-4196-8626-EAFD7E1F51B3}">
      <dgm:prSet/>
      <dgm:spPr/>
      <dgm:t>
        <a:bodyPr/>
        <a:lstStyle/>
        <a:p>
          <a:endParaRPr lang="da-DK"/>
        </a:p>
      </dgm:t>
    </dgm:pt>
    <dgm:pt modelId="{825D6D56-851D-4F84-AE53-7F79F1E20FE1}">
      <dgm:prSet phldrT="[Tekst]"/>
      <dgm:spPr/>
      <dgm:t>
        <a:bodyPr/>
        <a:lstStyle/>
        <a:p>
          <a:r>
            <a:rPr lang="da-DK" dirty="0" smtClean="0"/>
            <a:t>It på plejehjem</a:t>
          </a:r>
          <a:endParaRPr lang="da-DK" dirty="0"/>
        </a:p>
      </dgm:t>
    </dgm:pt>
    <dgm:pt modelId="{18A1369C-09C7-494F-ADD0-FF01038FA5FD}" type="parTrans" cxnId="{AE6D46E9-CFEC-4055-B684-01CA196CE46E}">
      <dgm:prSet/>
      <dgm:spPr/>
      <dgm:t>
        <a:bodyPr/>
        <a:lstStyle/>
        <a:p>
          <a:endParaRPr lang="da-DK"/>
        </a:p>
      </dgm:t>
    </dgm:pt>
    <dgm:pt modelId="{4CCFF58C-0A7A-4C72-A86F-3D5D07F79C38}" type="sibTrans" cxnId="{AE6D46E9-CFEC-4055-B684-01CA196CE46E}">
      <dgm:prSet/>
      <dgm:spPr/>
      <dgm:t>
        <a:bodyPr/>
        <a:lstStyle/>
        <a:p>
          <a:endParaRPr lang="da-DK"/>
        </a:p>
      </dgm:t>
    </dgm:pt>
    <dgm:pt modelId="{7299A5C8-F5CB-48E4-99F3-44DD80C2B1FA}">
      <dgm:prSet phldrT="[Tekst]"/>
      <dgm:spPr/>
      <dgm:t>
        <a:bodyPr/>
        <a:lstStyle/>
        <a:p>
          <a:r>
            <a:rPr lang="da-DK" dirty="0" smtClean="0"/>
            <a:t>It-foredrag</a:t>
          </a:r>
          <a:endParaRPr lang="da-DK" dirty="0"/>
        </a:p>
      </dgm:t>
    </dgm:pt>
    <dgm:pt modelId="{1D386FA8-74A9-49D0-957D-A6BB95FEBC6D}" type="parTrans" cxnId="{12F61E48-662C-4560-A07F-EF5A8F5F9AD8}">
      <dgm:prSet/>
      <dgm:spPr/>
      <dgm:t>
        <a:bodyPr/>
        <a:lstStyle/>
        <a:p>
          <a:endParaRPr lang="da-DK"/>
        </a:p>
      </dgm:t>
    </dgm:pt>
    <dgm:pt modelId="{B0360204-9EE7-407E-AD54-D4F62EFD1911}" type="sibTrans" cxnId="{12F61E48-662C-4560-A07F-EF5A8F5F9AD8}">
      <dgm:prSet/>
      <dgm:spPr/>
      <dgm:t>
        <a:bodyPr/>
        <a:lstStyle/>
        <a:p>
          <a:endParaRPr lang="da-DK"/>
        </a:p>
      </dgm:t>
    </dgm:pt>
    <dgm:pt modelId="{F962FDB7-A8CB-4ED1-B626-F941BD4D2723}">
      <dgm:prSet/>
      <dgm:spPr/>
      <dgm:t>
        <a:bodyPr/>
        <a:lstStyle/>
        <a:p>
          <a:r>
            <a:rPr lang="da-DK" dirty="0" smtClean="0"/>
            <a:t>It-undervisning</a:t>
          </a:r>
          <a:endParaRPr lang="da-DK" dirty="0"/>
        </a:p>
      </dgm:t>
    </dgm:pt>
    <dgm:pt modelId="{8A428B13-B1F4-478C-AB2F-BE83C593B326}" type="parTrans" cxnId="{17EAEBA0-4736-4AEB-A5EB-B27FEA104A44}">
      <dgm:prSet/>
      <dgm:spPr/>
      <dgm:t>
        <a:bodyPr/>
        <a:lstStyle/>
        <a:p>
          <a:endParaRPr lang="da-DK"/>
        </a:p>
      </dgm:t>
    </dgm:pt>
    <dgm:pt modelId="{1C0D00C0-4B41-465C-BFAB-2C1CF87E691E}" type="sibTrans" cxnId="{17EAEBA0-4736-4AEB-A5EB-B27FEA104A44}">
      <dgm:prSet/>
      <dgm:spPr/>
      <dgm:t>
        <a:bodyPr/>
        <a:lstStyle/>
        <a:p>
          <a:endParaRPr lang="da-DK"/>
        </a:p>
      </dgm:t>
    </dgm:pt>
    <dgm:pt modelId="{37F5E500-29C9-4F8D-81F9-1B3B6E5BD6C6}">
      <dgm:prSet/>
      <dgm:spPr/>
      <dgm:t>
        <a:bodyPr/>
        <a:lstStyle/>
        <a:p>
          <a:r>
            <a:rPr lang="da-DK" dirty="0" smtClean="0"/>
            <a:t>It-hjælp i hjemmet</a:t>
          </a:r>
          <a:endParaRPr lang="da-DK" dirty="0"/>
        </a:p>
      </dgm:t>
    </dgm:pt>
    <dgm:pt modelId="{3A2DF671-F24D-44E2-9E2C-B26F27AC535B}" type="parTrans" cxnId="{099AA0B7-D9F7-458E-B06F-A73DFBF968E7}">
      <dgm:prSet/>
      <dgm:spPr/>
      <dgm:t>
        <a:bodyPr/>
        <a:lstStyle/>
        <a:p>
          <a:endParaRPr lang="da-DK"/>
        </a:p>
      </dgm:t>
    </dgm:pt>
    <dgm:pt modelId="{972D1D71-3324-4174-B551-8228AA7392F6}" type="sibTrans" cxnId="{099AA0B7-D9F7-458E-B06F-A73DFBF968E7}">
      <dgm:prSet/>
      <dgm:spPr/>
      <dgm:t>
        <a:bodyPr/>
        <a:lstStyle/>
        <a:p>
          <a:endParaRPr lang="da-DK"/>
        </a:p>
      </dgm:t>
    </dgm:pt>
    <dgm:pt modelId="{8F1094D7-A91E-4614-A026-A273478DA3B6}">
      <dgm:prSet/>
      <dgm:spPr/>
      <dgm:t>
        <a:bodyPr/>
        <a:lstStyle/>
        <a:p>
          <a:r>
            <a:rPr lang="da-DK" dirty="0" smtClean="0"/>
            <a:t>It-telefonsupport</a:t>
          </a:r>
          <a:endParaRPr lang="da-DK" dirty="0"/>
        </a:p>
      </dgm:t>
    </dgm:pt>
    <dgm:pt modelId="{761668F0-90BA-4AC5-9B77-238FFAA5F331}" type="parTrans" cxnId="{80F77ED8-8547-468D-9A3E-CA32D350809B}">
      <dgm:prSet/>
      <dgm:spPr/>
      <dgm:t>
        <a:bodyPr/>
        <a:lstStyle/>
        <a:p>
          <a:endParaRPr lang="da-DK"/>
        </a:p>
      </dgm:t>
    </dgm:pt>
    <dgm:pt modelId="{85FDC6C6-1323-49E1-B089-47C81E426747}" type="sibTrans" cxnId="{80F77ED8-8547-468D-9A3E-CA32D350809B}">
      <dgm:prSet/>
      <dgm:spPr/>
      <dgm:t>
        <a:bodyPr/>
        <a:lstStyle/>
        <a:p>
          <a:endParaRPr lang="da-DK"/>
        </a:p>
      </dgm:t>
    </dgm:pt>
    <dgm:pt modelId="{50C4ED53-CFAC-47C6-BD99-596A7AD76082}" type="pres">
      <dgm:prSet presAssocID="{E57915BE-9350-4C4E-A212-554BCA1A5E3B}" presName="compositeShape" presStyleCnt="0">
        <dgm:presLayoutVars>
          <dgm:chMax val="7"/>
          <dgm:dir/>
          <dgm:resizeHandles val="exact"/>
        </dgm:presLayoutVars>
      </dgm:prSet>
      <dgm:spPr/>
    </dgm:pt>
    <dgm:pt modelId="{A5927BC8-976F-4C45-9035-2B747EF1F0F8}" type="pres">
      <dgm:prSet presAssocID="{E57915BE-9350-4C4E-A212-554BCA1A5E3B}" presName="wedge1" presStyleLbl="node1" presStyleIdx="0" presStyleCnt="6"/>
      <dgm:spPr/>
      <dgm:t>
        <a:bodyPr/>
        <a:lstStyle/>
        <a:p>
          <a:endParaRPr lang="da-DK"/>
        </a:p>
      </dgm:t>
    </dgm:pt>
    <dgm:pt modelId="{2A511099-72DA-4598-A3EE-91B1AF28F152}" type="pres">
      <dgm:prSet presAssocID="{E57915BE-9350-4C4E-A212-554BCA1A5E3B}" presName="dummy1a" presStyleCnt="0"/>
      <dgm:spPr/>
    </dgm:pt>
    <dgm:pt modelId="{307F1F67-2DC5-41BA-8C6A-7A2F8112A7F6}" type="pres">
      <dgm:prSet presAssocID="{E57915BE-9350-4C4E-A212-554BCA1A5E3B}" presName="dummy1b" presStyleCnt="0"/>
      <dgm:spPr/>
    </dgm:pt>
    <dgm:pt modelId="{133C8A5E-FD44-44F1-8C42-4B8478454F17}" type="pres">
      <dgm:prSet presAssocID="{E57915BE-9350-4C4E-A212-554BCA1A5E3B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9FCB02D6-78F3-4C2A-96BA-784DF2FCDB43}" type="pres">
      <dgm:prSet presAssocID="{E57915BE-9350-4C4E-A212-554BCA1A5E3B}" presName="wedge2" presStyleLbl="node1" presStyleIdx="1" presStyleCnt="6"/>
      <dgm:spPr/>
      <dgm:t>
        <a:bodyPr/>
        <a:lstStyle/>
        <a:p>
          <a:endParaRPr lang="da-DK"/>
        </a:p>
      </dgm:t>
    </dgm:pt>
    <dgm:pt modelId="{4D2499BE-02CB-4F91-BBB0-B62393C80E25}" type="pres">
      <dgm:prSet presAssocID="{E57915BE-9350-4C4E-A212-554BCA1A5E3B}" presName="dummy2a" presStyleCnt="0"/>
      <dgm:spPr/>
    </dgm:pt>
    <dgm:pt modelId="{4C0E1B91-73F1-4BAC-8693-9BA5CCF61D02}" type="pres">
      <dgm:prSet presAssocID="{E57915BE-9350-4C4E-A212-554BCA1A5E3B}" presName="dummy2b" presStyleCnt="0"/>
      <dgm:spPr/>
    </dgm:pt>
    <dgm:pt modelId="{4EBAAEC3-525D-4ABD-860E-AEF54284E39E}" type="pres">
      <dgm:prSet presAssocID="{E57915BE-9350-4C4E-A212-554BCA1A5E3B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24EDFFD5-08DE-455B-B880-AEFA42ED34E0}" type="pres">
      <dgm:prSet presAssocID="{E57915BE-9350-4C4E-A212-554BCA1A5E3B}" presName="wedge3" presStyleLbl="node1" presStyleIdx="2" presStyleCnt="6"/>
      <dgm:spPr/>
      <dgm:t>
        <a:bodyPr/>
        <a:lstStyle/>
        <a:p>
          <a:endParaRPr lang="da-DK"/>
        </a:p>
      </dgm:t>
    </dgm:pt>
    <dgm:pt modelId="{444C723C-3847-461B-9D9D-3D0CBCAE813C}" type="pres">
      <dgm:prSet presAssocID="{E57915BE-9350-4C4E-A212-554BCA1A5E3B}" presName="dummy3a" presStyleCnt="0"/>
      <dgm:spPr/>
    </dgm:pt>
    <dgm:pt modelId="{6F669B94-6C2B-4509-9044-346367E4C1A9}" type="pres">
      <dgm:prSet presAssocID="{E57915BE-9350-4C4E-A212-554BCA1A5E3B}" presName="dummy3b" presStyleCnt="0"/>
      <dgm:spPr/>
    </dgm:pt>
    <dgm:pt modelId="{DF95AD10-032E-46FC-8E0C-56C191544471}" type="pres">
      <dgm:prSet presAssocID="{E57915BE-9350-4C4E-A212-554BCA1A5E3B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286DA8A-6569-4814-AB6A-540ED482B463}" type="pres">
      <dgm:prSet presAssocID="{E57915BE-9350-4C4E-A212-554BCA1A5E3B}" presName="wedge4" presStyleLbl="node1" presStyleIdx="3" presStyleCnt="6"/>
      <dgm:spPr/>
      <dgm:t>
        <a:bodyPr/>
        <a:lstStyle/>
        <a:p>
          <a:endParaRPr lang="da-DK"/>
        </a:p>
      </dgm:t>
    </dgm:pt>
    <dgm:pt modelId="{EC392AF4-0641-4351-BC60-903D6DB7F58A}" type="pres">
      <dgm:prSet presAssocID="{E57915BE-9350-4C4E-A212-554BCA1A5E3B}" presName="dummy4a" presStyleCnt="0"/>
      <dgm:spPr/>
    </dgm:pt>
    <dgm:pt modelId="{CD9C42B7-F85C-402F-82E3-1C8B707D964B}" type="pres">
      <dgm:prSet presAssocID="{E57915BE-9350-4C4E-A212-554BCA1A5E3B}" presName="dummy4b" presStyleCnt="0"/>
      <dgm:spPr/>
    </dgm:pt>
    <dgm:pt modelId="{64CD5BE3-DC27-4A72-A797-E8B5607546E6}" type="pres">
      <dgm:prSet presAssocID="{E57915BE-9350-4C4E-A212-554BCA1A5E3B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9F4576A6-A64C-4F21-930B-A2EB0ADB1F53}" type="pres">
      <dgm:prSet presAssocID="{E57915BE-9350-4C4E-A212-554BCA1A5E3B}" presName="wedge5" presStyleLbl="node1" presStyleIdx="4" presStyleCnt="6"/>
      <dgm:spPr/>
      <dgm:t>
        <a:bodyPr/>
        <a:lstStyle/>
        <a:p>
          <a:endParaRPr lang="da-DK"/>
        </a:p>
      </dgm:t>
    </dgm:pt>
    <dgm:pt modelId="{447533EE-5FFC-4AF5-8429-0B31AEB09A31}" type="pres">
      <dgm:prSet presAssocID="{E57915BE-9350-4C4E-A212-554BCA1A5E3B}" presName="dummy5a" presStyleCnt="0"/>
      <dgm:spPr/>
    </dgm:pt>
    <dgm:pt modelId="{2B94B94A-5501-4E46-BF76-3621BFADD00E}" type="pres">
      <dgm:prSet presAssocID="{E57915BE-9350-4C4E-A212-554BCA1A5E3B}" presName="dummy5b" presStyleCnt="0"/>
      <dgm:spPr/>
    </dgm:pt>
    <dgm:pt modelId="{49C05036-0856-41DA-8256-381D1963A8DD}" type="pres">
      <dgm:prSet presAssocID="{E57915BE-9350-4C4E-A212-554BCA1A5E3B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13E5DA47-12C8-48B2-AE9A-BD2F0C85B569}" type="pres">
      <dgm:prSet presAssocID="{E57915BE-9350-4C4E-A212-554BCA1A5E3B}" presName="wedge6" presStyleLbl="node1" presStyleIdx="5" presStyleCnt="6"/>
      <dgm:spPr/>
      <dgm:t>
        <a:bodyPr/>
        <a:lstStyle/>
        <a:p>
          <a:endParaRPr lang="da-DK"/>
        </a:p>
      </dgm:t>
    </dgm:pt>
    <dgm:pt modelId="{2F51A9D2-AAC3-4DDF-8AED-59BDC026FF00}" type="pres">
      <dgm:prSet presAssocID="{E57915BE-9350-4C4E-A212-554BCA1A5E3B}" presName="dummy6a" presStyleCnt="0"/>
      <dgm:spPr/>
    </dgm:pt>
    <dgm:pt modelId="{270876A8-29E1-4F8E-9A72-AB89BCBECDEA}" type="pres">
      <dgm:prSet presAssocID="{E57915BE-9350-4C4E-A212-554BCA1A5E3B}" presName="dummy6b" presStyleCnt="0"/>
      <dgm:spPr/>
    </dgm:pt>
    <dgm:pt modelId="{011D9B72-3078-4472-B454-B6CA6A51EFD2}" type="pres">
      <dgm:prSet presAssocID="{E57915BE-9350-4C4E-A212-554BCA1A5E3B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E1F0C5A2-351C-4D00-B5E3-0B42E86FA462}" type="pres">
      <dgm:prSet presAssocID="{B0779D40-FA98-48D4-B7C5-DF3D4713E472}" presName="arrowWedge1" presStyleLbl="fgSibTrans2D1" presStyleIdx="0" presStyleCnt="6"/>
      <dgm:spPr/>
    </dgm:pt>
    <dgm:pt modelId="{230F6EFC-C83F-4F7B-A7CA-F451E2C1D6CC}" type="pres">
      <dgm:prSet presAssocID="{972D1D71-3324-4174-B551-8228AA7392F6}" presName="arrowWedge2" presStyleLbl="fgSibTrans2D1" presStyleIdx="1" presStyleCnt="6"/>
      <dgm:spPr/>
    </dgm:pt>
    <dgm:pt modelId="{2B0C7BD1-6534-4ABB-BA61-486BAD5A87E2}" type="pres">
      <dgm:prSet presAssocID="{85FDC6C6-1323-49E1-B089-47C81E426747}" presName="arrowWedge3" presStyleLbl="fgSibTrans2D1" presStyleIdx="2" presStyleCnt="6"/>
      <dgm:spPr/>
    </dgm:pt>
    <dgm:pt modelId="{31F9ABCD-6D75-417F-80B5-E61DAE62B968}" type="pres">
      <dgm:prSet presAssocID="{4CCFF58C-0A7A-4C72-A86F-3D5D07F79C38}" presName="arrowWedge4" presStyleLbl="fgSibTrans2D1" presStyleIdx="3" presStyleCnt="6"/>
      <dgm:spPr/>
    </dgm:pt>
    <dgm:pt modelId="{72F86F62-FBED-4A84-9EEC-B7AB783BBEC4}" type="pres">
      <dgm:prSet presAssocID="{B0360204-9EE7-407E-AD54-D4F62EFD1911}" presName="arrowWedge5" presStyleLbl="fgSibTrans2D1" presStyleIdx="4" presStyleCnt="6"/>
      <dgm:spPr/>
    </dgm:pt>
    <dgm:pt modelId="{30AF23F1-A06E-4423-B148-E0A4EBF7C013}" type="pres">
      <dgm:prSet presAssocID="{1C0D00C0-4B41-465C-BFAB-2C1CF87E691E}" presName="arrowWedge6" presStyleLbl="fgSibTrans2D1" presStyleIdx="5" presStyleCnt="6"/>
      <dgm:spPr/>
    </dgm:pt>
  </dgm:ptLst>
  <dgm:cxnLst>
    <dgm:cxn modelId="{AE6D46E9-CFEC-4055-B684-01CA196CE46E}" srcId="{E57915BE-9350-4C4E-A212-554BCA1A5E3B}" destId="{825D6D56-851D-4F84-AE53-7F79F1E20FE1}" srcOrd="3" destOrd="0" parTransId="{18A1369C-09C7-494F-ADD0-FF01038FA5FD}" sibTransId="{4CCFF58C-0A7A-4C72-A86F-3D5D07F79C38}"/>
    <dgm:cxn modelId="{80F77ED8-8547-468D-9A3E-CA32D350809B}" srcId="{E57915BE-9350-4C4E-A212-554BCA1A5E3B}" destId="{8F1094D7-A91E-4614-A026-A273478DA3B6}" srcOrd="2" destOrd="0" parTransId="{761668F0-90BA-4AC5-9B77-238FFAA5F331}" sibTransId="{85FDC6C6-1323-49E1-B089-47C81E426747}"/>
    <dgm:cxn modelId="{12F61E48-662C-4560-A07F-EF5A8F5F9AD8}" srcId="{E57915BE-9350-4C4E-A212-554BCA1A5E3B}" destId="{7299A5C8-F5CB-48E4-99F3-44DD80C2B1FA}" srcOrd="4" destOrd="0" parTransId="{1D386FA8-74A9-49D0-957D-A6BB95FEBC6D}" sibTransId="{B0360204-9EE7-407E-AD54-D4F62EFD1911}"/>
    <dgm:cxn modelId="{F950ABCB-8F00-4E6B-9A61-4DA9AF32C71F}" type="presOf" srcId="{4B0FB90E-CE7F-4FBD-B67C-A72B44D19217}" destId="{133C8A5E-FD44-44F1-8C42-4B8478454F17}" srcOrd="1" destOrd="0" presId="urn:microsoft.com/office/officeart/2005/8/layout/cycle8"/>
    <dgm:cxn modelId="{B6CD4551-5BC9-4805-9F9A-BF9D7B387C46}" type="presOf" srcId="{F962FDB7-A8CB-4ED1-B626-F941BD4D2723}" destId="{13E5DA47-12C8-48B2-AE9A-BD2F0C85B569}" srcOrd="0" destOrd="0" presId="urn:microsoft.com/office/officeart/2005/8/layout/cycle8"/>
    <dgm:cxn modelId="{03CDE18D-687E-4820-8D83-B0127778F63C}" type="presOf" srcId="{825D6D56-851D-4F84-AE53-7F79F1E20FE1}" destId="{E286DA8A-6569-4814-AB6A-540ED482B463}" srcOrd="0" destOrd="0" presId="urn:microsoft.com/office/officeart/2005/8/layout/cycle8"/>
    <dgm:cxn modelId="{E22EF467-6D52-4196-8626-EAFD7E1F51B3}" srcId="{E57915BE-9350-4C4E-A212-554BCA1A5E3B}" destId="{4B0FB90E-CE7F-4FBD-B67C-A72B44D19217}" srcOrd="0" destOrd="0" parTransId="{4BE934FB-D16A-4983-8BCA-898DB3B43C3C}" sibTransId="{B0779D40-FA98-48D4-B7C5-DF3D4713E472}"/>
    <dgm:cxn modelId="{D3C35378-B4B9-4D99-89DB-30C15B266C16}" type="presOf" srcId="{4B0FB90E-CE7F-4FBD-B67C-A72B44D19217}" destId="{A5927BC8-976F-4C45-9035-2B747EF1F0F8}" srcOrd="0" destOrd="0" presId="urn:microsoft.com/office/officeart/2005/8/layout/cycle8"/>
    <dgm:cxn modelId="{BFC76D24-9893-4050-B66F-3DD2C5D448E9}" type="presOf" srcId="{E57915BE-9350-4C4E-A212-554BCA1A5E3B}" destId="{50C4ED53-CFAC-47C6-BD99-596A7AD76082}" srcOrd="0" destOrd="0" presId="urn:microsoft.com/office/officeart/2005/8/layout/cycle8"/>
    <dgm:cxn modelId="{02F2C1BF-52E8-43AD-A854-923011407383}" type="presOf" srcId="{825D6D56-851D-4F84-AE53-7F79F1E20FE1}" destId="{64CD5BE3-DC27-4A72-A797-E8B5607546E6}" srcOrd="1" destOrd="0" presId="urn:microsoft.com/office/officeart/2005/8/layout/cycle8"/>
    <dgm:cxn modelId="{D823F0EB-1B91-411A-A600-EB2C66E97854}" type="presOf" srcId="{37F5E500-29C9-4F8D-81F9-1B3B6E5BD6C6}" destId="{4EBAAEC3-525D-4ABD-860E-AEF54284E39E}" srcOrd="1" destOrd="0" presId="urn:microsoft.com/office/officeart/2005/8/layout/cycle8"/>
    <dgm:cxn modelId="{AC395294-01A0-47C0-9B2E-0470617BA8B5}" type="presOf" srcId="{37F5E500-29C9-4F8D-81F9-1B3B6E5BD6C6}" destId="{9FCB02D6-78F3-4C2A-96BA-784DF2FCDB43}" srcOrd="0" destOrd="0" presId="urn:microsoft.com/office/officeart/2005/8/layout/cycle8"/>
    <dgm:cxn modelId="{17EAEBA0-4736-4AEB-A5EB-B27FEA104A44}" srcId="{E57915BE-9350-4C4E-A212-554BCA1A5E3B}" destId="{F962FDB7-A8CB-4ED1-B626-F941BD4D2723}" srcOrd="5" destOrd="0" parTransId="{8A428B13-B1F4-478C-AB2F-BE83C593B326}" sibTransId="{1C0D00C0-4B41-465C-BFAB-2C1CF87E691E}"/>
    <dgm:cxn modelId="{DF99631A-CC64-4576-8BAC-A5878CA9E4A1}" type="presOf" srcId="{8F1094D7-A91E-4614-A026-A273478DA3B6}" destId="{DF95AD10-032E-46FC-8E0C-56C191544471}" srcOrd="1" destOrd="0" presId="urn:microsoft.com/office/officeart/2005/8/layout/cycle8"/>
    <dgm:cxn modelId="{42FEFE3C-AD9C-498E-A571-42DB385A86A4}" type="presOf" srcId="{8F1094D7-A91E-4614-A026-A273478DA3B6}" destId="{24EDFFD5-08DE-455B-B880-AEFA42ED34E0}" srcOrd="0" destOrd="0" presId="urn:microsoft.com/office/officeart/2005/8/layout/cycle8"/>
    <dgm:cxn modelId="{ED4DD316-49D5-46F5-B809-04FB8ACD4063}" type="presOf" srcId="{7299A5C8-F5CB-48E4-99F3-44DD80C2B1FA}" destId="{9F4576A6-A64C-4F21-930B-A2EB0ADB1F53}" srcOrd="0" destOrd="0" presId="urn:microsoft.com/office/officeart/2005/8/layout/cycle8"/>
    <dgm:cxn modelId="{099AA0B7-D9F7-458E-B06F-A73DFBF968E7}" srcId="{E57915BE-9350-4C4E-A212-554BCA1A5E3B}" destId="{37F5E500-29C9-4F8D-81F9-1B3B6E5BD6C6}" srcOrd="1" destOrd="0" parTransId="{3A2DF671-F24D-44E2-9E2C-B26F27AC535B}" sibTransId="{972D1D71-3324-4174-B551-8228AA7392F6}"/>
    <dgm:cxn modelId="{5A06E209-77FE-4BF3-811E-7E9311954123}" type="presOf" srcId="{F962FDB7-A8CB-4ED1-B626-F941BD4D2723}" destId="{011D9B72-3078-4472-B454-B6CA6A51EFD2}" srcOrd="1" destOrd="0" presId="urn:microsoft.com/office/officeart/2005/8/layout/cycle8"/>
    <dgm:cxn modelId="{113FF9B0-375E-46F9-9436-77C6111368FD}" type="presOf" srcId="{7299A5C8-F5CB-48E4-99F3-44DD80C2B1FA}" destId="{49C05036-0856-41DA-8256-381D1963A8DD}" srcOrd="1" destOrd="0" presId="urn:microsoft.com/office/officeart/2005/8/layout/cycle8"/>
    <dgm:cxn modelId="{72560472-FBB1-4C61-A874-C7832D5B9550}" type="presParOf" srcId="{50C4ED53-CFAC-47C6-BD99-596A7AD76082}" destId="{A5927BC8-976F-4C45-9035-2B747EF1F0F8}" srcOrd="0" destOrd="0" presId="urn:microsoft.com/office/officeart/2005/8/layout/cycle8"/>
    <dgm:cxn modelId="{B95279E8-7ECD-4778-ACA3-39995212D32D}" type="presParOf" srcId="{50C4ED53-CFAC-47C6-BD99-596A7AD76082}" destId="{2A511099-72DA-4598-A3EE-91B1AF28F152}" srcOrd="1" destOrd="0" presId="urn:microsoft.com/office/officeart/2005/8/layout/cycle8"/>
    <dgm:cxn modelId="{0CA3AD9E-5391-4D0B-968B-6A684DDC9A17}" type="presParOf" srcId="{50C4ED53-CFAC-47C6-BD99-596A7AD76082}" destId="{307F1F67-2DC5-41BA-8C6A-7A2F8112A7F6}" srcOrd="2" destOrd="0" presId="urn:microsoft.com/office/officeart/2005/8/layout/cycle8"/>
    <dgm:cxn modelId="{02222B22-D588-48D3-98D6-BFA66444F3E3}" type="presParOf" srcId="{50C4ED53-CFAC-47C6-BD99-596A7AD76082}" destId="{133C8A5E-FD44-44F1-8C42-4B8478454F17}" srcOrd="3" destOrd="0" presId="urn:microsoft.com/office/officeart/2005/8/layout/cycle8"/>
    <dgm:cxn modelId="{1721FF4E-FDB1-4417-9E06-E7526C49275F}" type="presParOf" srcId="{50C4ED53-CFAC-47C6-BD99-596A7AD76082}" destId="{9FCB02D6-78F3-4C2A-96BA-784DF2FCDB43}" srcOrd="4" destOrd="0" presId="urn:microsoft.com/office/officeart/2005/8/layout/cycle8"/>
    <dgm:cxn modelId="{73AB24A8-B8EA-4094-8FCF-17A5F36C7F4B}" type="presParOf" srcId="{50C4ED53-CFAC-47C6-BD99-596A7AD76082}" destId="{4D2499BE-02CB-4F91-BBB0-B62393C80E25}" srcOrd="5" destOrd="0" presId="urn:microsoft.com/office/officeart/2005/8/layout/cycle8"/>
    <dgm:cxn modelId="{578F8BBB-6790-46EB-9A59-1D2AFA3E7AC7}" type="presParOf" srcId="{50C4ED53-CFAC-47C6-BD99-596A7AD76082}" destId="{4C0E1B91-73F1-4BAC-8693-9BA5CCF61D02}" srcOrd="6" destOrd="0" presId="urn:microsoft.com/office/officeart/2005/8/layout/cycle8"/>
    <dgm:cxn modelId="{4DD7E035-1A5F-4392-8A47-AC0AFB5B5DDA}" type="presParOf" srcId="{50C4ED53-CFAC-47C6-BD99-596A7AD76082}" destId="{4EBAAEC3-525D-4ABD-860E-AEF54284E39E}" srcOrd="7" destOrd="0" presId="urn:microsoft.com/office/officeart/2005/8/layout/cycle8"/>
    <dgm:cxn modelId="{7203FBFB-8A23-4408-9977-54746F60F5C0}" type="presParOf" srcId="{50C4ED53-CFAC-47C6-BD99-596A7AD76082}" destId="{24EDFFD5-08DE-455B-B880-AEFA42ED34E0}" srcOrd="8" destOrd="0" presId="urn:microsoft.com/office/officeart/2005/8/layout/cycle8"/>
    <dgm:cxn modelId="{B368E8C7-0DB4-4470-A1E2-22525F83E89B}" type="presParOf" srcId="{50C4ED53-CFAC-47C6-BD99-596A7AD76082}" destId="{444C723C-3847-461B-9D9D-3D0CBCAE813C}" srcOrd="9" destOrd="0" presId="urn:microsoft.com/office/officeart/2005/8/layout/cycle8"/>
    <dgm:cxn modelId="{9486AE73-C8DB-49B8-A9C2-3E2E937919E5}" type="presParOf" srcId="{50C4ED53-CFAC-47C6-BD99-596A7AD76082}" destId="{6F669B94-6C2B-4509-9044-346367E4C1A9}" srcOrd="10" destOrd="0" presId="urn:microsoft.com/office/officeart/2005/8/layout/cycle8"/>
    <dgm:cxn modelId="{A281A021-58B8-4D2A-81FD-FC713161F50D}" type="presParOf" srcId="{50C4ED53-CFAC-47C6-BD99-596A7AD76082}" destId="{DF95AD10-032E-46FC-8E0C-56C191544471}" srcOrd="11" destOrd="0" presId="urn:microsoft.com/office/officeart/2005/8/layout/cycle8"/>
    <dgm:cxn modelId="{8FD9ABCD-B806-442A-99E6-8B255A3E59ED}" type="presParOf" srcId="{50C4ED53-CFAC-47C6-BD99-596A7AD76082}" destId="{E286DA8A-6569-4814-AB6A-540ED482B463}" srcOrd="12" destOrd="0" presId="urn:microsoft.com/office/officeart/2005/8/layout/cycle8"/>
    <dgm:cxn modelId="{E8829F8D-35B9-4440-835E-CDA3DD2C6B8E}" type="presParOf" srcId="{50C4ED53-CFAC-47C6-BD99-596A7AD76082}" destId="{EC392AF4-0641-4351-BC60-903D6DB7F58A}" srcOrd="13" destOrd="0" presId="urn:microsoft.com/office/officeart/2005/8/layout/cycle8"/>
    <dgm:cxn modelId="{FAA51778-5C34-418D-8C1E-77B231A9AC31}" type="presParOf" srcId="{50C4ED53-CFAC-47C6-BD99-596A7AD76082}" destId="{CD9C42B7-F85C-402F-82E3-1C8B707D964B}" srcOrd="14" destOrd="0" presId="urn:microsoft.com/office/officeart/2005/8/layout/cycle8"/>
    <dgm:cxn modelId="{F6BF914E-0447-470F-BEDB-A7AFF09A9194}" type="presParOf" srcId="{50C4ED53-CFAC-47C6-BD99-596A7AD76082}" destId="{64CD5BE3-DC27-4A72-A797-E8B5607546E6}" srcOrd="15" destOrd="0" presId="urn:microsoft.com/office/officeart/2005/8/layout/cycle8"/>
    <dgm:cxn modelId="{85D8593A-512A-4407-8C27-BE44831F955D}" type="presParOf" srcId="{50C4ED53-CFAC-47C6-BD99-596A7AD76082}" destId="{9F4576A6-A64C-4F21-930B-A2EB0ADB1F53}" srcOrd="16" destOrd="0" presId="urn:microsoft.com/office/officeart/2005/8/layout/cycle8"/>
    <dgm:cxn modelId="{B69A1120-A371-47EE-B72C-F31A90601B64}" type="presParOf" srcId="{50C4ED53-CFAC-47C6-BD99-596A7AD76082}" destId="{447533EE-5FFC-4AF5-8429-0B31AEB09A31}" srcOrd="17" destOrd="0" presId="urn:microsoft.com/office/officeart/2005/8/layout/cycle8"/>
    <dgm:cxn modelId="{EB148609-3ED7-4D85-B438-278EBECFA8D9}" type="presParOf" srcId="{50C4ED53-CFAC-47C6-BD99-596A7AD76082}" destId="{2B94B94A-5501-4E46-BF76-3621BFADD00E}" srcOrd="18" destOrd="0" presId="urn:microsoft.com/office/officeart/2005/8/layout/cycle8"/>
    <dgm:cxn modelId="{4F80BE00-2DB4-416C-B7C9-61855102D6C8}" type="presParOf" srcId="{50C4ED53-CFAC-47C6-BD99-596A7AD76082}" destId="{49C05036-0856-41DA-8256-381D1963A8DD}" srcOrd="19" destOrd="0" presId="urn:microsoft.com/office/officeart/2005/8/layout/cycle8"/>
    <dgm:cxn modelId="{0CDD8DEA-00DA-4CFA-87EC-B1D3B73490D5}" type="presParOf" srcId="{50C4ED53-CFAC-47C6-BD99-596A7AD76082}" destId="{13E5DA47-12C8-48B2-AE9A-BD2F0C85B569}" srcOrd="20" destOrd="0" presId="urn:microsoft.com/office/officeart/2005/8/layout/cycle8"/>
    <dgm:cxn modelId="{F5CA9B5D-4D39-471B-9461-BB4C5BAF2070}" type="presParOf" srcId="{50C4ED53-CFAC-47C6-BD99-596A7AD76082}" destId="{2F51A9D2-AAC3-4DDF-8AED-59BDC026FF00}" srcOrd="21" destOrd="0" presId="urn:microsoft.com/office/officeart/2005/8/layout/cycle8"/>
    <dgm:cxn modelId="{CBB8C399-819D-4F1D-B6FC-4DA4B8CBCFE5}" type="presParOf" srcId="{50C4ED53-CFAC-47C6-BD99-596A7AD76082}" destId="{270876A8-29E1-4F8E-9A72-AB89BCBECDEA}" srcOrd="22" destOrd="0" presId="urn:microsoft.com/office/officeart/2005/8/layout/cycle8"/>
    <dgm:cxn modelId="{8E52F806-6574-42FD-A092-42D285D335DD}" type="presParOf" srcId="{50C4ED53-CFAC-47C6-BD99-596A7AD76082}" destId="{011D9B72-3078-4472-B454-B6CA6A51EFD2}" srcOrd="23" destOrd="0" presId="urn:microsoft.com/office/officeart/2005/8/layout/cycle8"/>
    <dgm:cxn modelId="{46D76B1E-847B-47CB-BDFB-3E93B1412FA9}" type="presParOf" srcId="{50C4ED53-CFAC-47C6-BD99-596A7AD76082}" destId="{E1F0C5A2-351C-4D00-B5E3-0B42E86FA462}" srcOrd="24" destOrd="0" presId="urn:microsoft.com/office/officeart/2005/8/layout/cycle8"/>
    <dgm:cxn modelId="{0EB7AC3A-23A3-4119-A32E-A07D5C07085E}" type="presParOf" srcId="{50C4ED53-CFAC-47C6-BD99-596A7AD76082}" destId="{230F6EFC-C83F-4F7B-A7CA-F451E2C1D6CC}" srcOrd="25" destOrd="0" presId="urn:microsoft.com/office/officeart/2005/8/layout/cycle8"/>
    <dgm:cxn modelId="{2CFE16DB-D4DC-49D0-A8C7-B2ACB23BB066}" type="presParOf" srcId="{50C4ED53-CFAC-47C6-BD99-596A7AD76082}" destId="{2B0C7BD1-6534-4ABB-BA61-486BAD5A87E2}" srcOrd="26" destOrd="0" presId="urn:microsoft.com/office/officeart/2005/8/layout/cycle8"/>
    <dgm:cxn modelId="{5251F3AA-B445-4AF2-ABD6-D094C07067B3}" type="presParOf" srcId="{50C4ED53-CFAC-47C6-BD99-596A7AD76082}" destId="{31F9ABCD-6D75-417F-80B5-E61DAE62B968}" srcOrd="27" destOrd="0" presId="urn:microsoft.com/office/officeart/2005/8/layout/cycle8"/>
    <dgm:cxn modelId="{24F9C2C3-0065-4597-BADB-EB4A35414890}" type="presParOf" srcId="{50C4ED53-CFAC-47C6-BD99-596A7AD76082}" destId="{72F86F62-FBED-4A84-9EEC-B7AB783BBEC4}" srcOrd="28" destOrd="0" presId="urn:microsoft.com/office/officeart/2005/8/layout/cycle8"/>
    <dgm:cxn modelId="{7B42AC4B-08CE-44C6-A2BB-33AF58A0B552}" type="presParOf" srcId="{50C4ED53-CFAC-47C6-BD99-596A7AD76082}" destId="{30AF23F1-A06E-4423-B148-E0A4EBF7C013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49F981-11DA-44EF-82E1-F28491BABB74}" type="doc">
      <dgm:prSet loTypeId="urn:microsoft.com/office/officeart/2005/8/layout/radial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A4C0824C-04C3-4FBE-BB34-0A9A6137F7BC}">
      <dgm:prSet phldrT="[Tekst]"/>
      <dgm:spPr/>
      <dgm:t>
        <a:bodyPr/>
        <a:lstStyle/>
        <a:p>
          <a:r>
            <a:rPr lang="da-DK" dirty="0" smtClean="0"/>
            <a:t>2019</a:t>
          </a:r>
          <a:endParaRPr lang="da-DK" dirty="0"/>
        </a:p>
      </dgm:t>
    </dgm:pt>
    <dgm:pt modelId="{363AA212-0790-4037-8AF3-BBF68E6AD215}" type="parTrans" cxnId="{DEC04D9F-AEE5-4B83-8F37-2BE9971BBDE8}">
      <dgm:prSet/>
      <dgm:spPr/>
      <dgm:t>
        <a:bodyPr/>
        <a:lstStyle/>
        <a:p>
          <a:endParaRPr lang="da-DK"/>
        </a:p>
      </dgm:t>
    </dgm:pt>
    <dgm:pt modelId="{C5A8125B-9693-4C5F-BE5B-4619C892DC8F}" type="sibTrans" cxnId="{DEC04D9F-AEE5-4B83-8F37-2BE9971BBDE8}">
      <dgm:prSet/>
      <dgm:spPr/>
      <dgm:t>
        <a:bodyPr/>
        <a:lstStyle/>
        <a:p>
          <a:endParaRPr lang="da-DK"/>
        </a:p>
      </dgm:t>
    </dgm:pt>
    <dgm:pt modelId="{A04E766B-A754-4358-B78A-94FF8F78F063}">
      <dgm:prSet phldrT="[Tekst]"/>
      <dgm:spPr/>
      <dgm:t>
        <a:bodyPr/>
        <a:lstStyle/>
        <a:p>
          <a:r>
            <a:rPr lang="da-DK" dirty="0" smtClean="0">
              <a:hlinkClick xmlns:r="http://schemas.openxmlformats.org/officeDocument/2006/relationships" r:id="rId1"/>
            </a:rPr>
            <a:t>Hørsholm</a:t>
          </a:r>
          <a:endParaRPr lang="da-DK" dirty="0"/>
        </a:p>
      </dgm:t>
    </dgm:pt>
    <dgm:pt modelId="{4F36F360-7BA7-4737-B357-89537481C9DA}" type="parTrans" cxnId="{1C97B95D-6C31-462D-A9B7-D708A632D8F1}">
      <dgm:prSet/>
      <dgm:spPr/>
      <dgm:t>
        <a:bodyPr/>
        <a:lstStyle/>
        <a:p>
          <a:endParaRPr lang="da-DK"/>
        </a:p>
      </dgm:t>
    </dgm:pt>
    <dgm:pt modelId="{EE64C50F-78F6-4932-846A-6846862D88A9}" type="sibTrans" cxnId="{1C97B95D-6C31-462D-A9B7-D708A632D8F1}">
      <dgm:prSet/>
      <dgm:spPr/>
      <dgm:t>
        <a:bodyPr/>
        <a:lstStyle/>
        <a:p>
          <a:endParaRPr lang="da-DK"/>
        </a:p>
      </dgm:t>
    </dgm:pt>
    <dgm:pt modelId="{8F7FE228-B051-49D5-AA79-BDB1B919E15B}">
      <dgm:prSet phldrT="[Tekst]"/>
      <dgm:spPr/>
      <dgm:t>
        <a:bodyPr/>
        <a:lstStyle/>
        <a:p>
          <a:r>
            <a:rPr lang="da-DK" dirty="0" smtClean="0">
              <a:hlinkClick xmlns:r="http://schemas.openxmlformats.org/officeDocument/2006/relationships" r:id="rId2"/>
            </a:rPr>
            <a:t>Toftlund-Agerskov</a:t>
          </a:r>
          <a:endParaRPr lang="da-DK" dirty="0"/>
        </a:p>
      </dgm:t>
    </dgm:pt>
    <dgm:pt modelId="{1CD35CFD-D953-405F-ACDB-E443C2F23882}" type="parTrans" cxnId="{47E131C9-187C-45CD-86D8-68164B828A0A}">
      <dgm:prSet/>
      <dgm:spPr/>
      <dgm:t>
        <a:bodyPr/>
        <a:lstStyle/>
        <a:p>
          <a:endParaRPr lang="da-DK"/>
        </a:p>
      </dgm:t>
    </dgm:pt>
    <dgm:pt modelId="{13E06256-1059-4D3C-9509-8F0ADBC27DA9}" type="sibTrans" cxnId="{47E131C9-187C-45CD-86D8-68164B828A0A}">
      <dgm:prSet/>
      <dgm:spPr/>
      <dgm:t>
        <a:bodyPr/>
        <a:lstStyle/>
        <a:p>
          <a:endParaRPr lang="da-DK"/>
        </a:p>
      </dgm:t>
    </dgm:pt>
    <dgm:pt modelId="{2EA6DFBA-123D-4592-99FE-D91DC09281D0}">
      <dgm:prSet phldrT="[Tekst]"/>
      <dgm:spPr/>
      <dgm:t>
        <a:bodyPr/>
        <a:lstStyle/>
        <a:p>
          <a:r>
            <a:rPr lang="da-DK" dirty="0" smtClean="0">
              <a:hlinkClick xmlns:r="http://schemas.openxmlformats.org/officeDocument/2006/relationships" r:id="rId3"/>
            </a:rPr>
            <a:t>St. Heddinge</a:t>
          </a:r>
          <a:endParaRPr lang="da-DK" dirty="0"/>
        </a:p>
      </dgm:t>
    </dgm:pt>
    <dgm:pt modelId="{DD68031F-B25D-426C-BF92-A67420E69DDF}" type="parTrans" cxnId="{E4C0EF31-071A-45F7-A554-61032C8749B2}">
      <dgm:prSet/>
      <dgm:spPr/>
      <dgm:t>
        <a:bodyPr/>
        <a:lstStyle/>
        <a:p>
          <a:endParaRPr lang="da-DK"/>
        </a:p>
      </dgm:t>
    </dgm:pt>
    <dgm:pt modelId="{5EC995FB-B187-4EB9-BEDF-2D235FAA6036}" type="sibTrans" cxnId="{E4C0EF31-071A-45F7-A554-61032C8749B2}">
      <dgm:prSet/>
      <dgm:spPr/>
      <dgm:t>
        <a:bodyPr/>
        <a:lstStyle/>
        <a:p>
          <a:endParaRPr lang="da-DK"/>
        </a:p>
      </dgm:t>
    </dgm:pt>
    <dgm:pt modelId="{A32D710C-D0C5-470B-935E-7EC601B65116}">
      <dgm:prSet/>
      <dgm:spPr/>
      <dgm:t>
        <a:bodyPr/>
        <a:lstStyle/>
        <a:p>
          <a:r>
            <a:rPr lang="da-DK" dirty="0" smtClean="0">
              <a:hlinkClick xmlns:r="http://schemas.openxmlformats.org/officeDocument/2006/relationships" r:id="rId4"/>
            </a:rPr>
            <a:t>Odder</a:t>
          </a:r>
          <a:r>
            <a:rPr lang="da-DK" dirty="0" smtClean="0"/>
            <a:t> </a:t>
          </a:r>
          <a:endParaRPr lang="da-DK" dirty="0"/>
        </a:p>
      </dgm:t>
    </dgm:pt>
    <dgm:pt modelId="{551BF670-8EEA-47AE-856A-40B2231EC9B6}" type="parTrans" cxnId="{EB0C83AF-D0F8-4BD2-81C7-DF4EA5FA7959}">
      <dgm:prSet/>
      <dgm:spPr/>
      <dgm:t>
        <a:bodyPr/>
        <a:lstStyle/>
        <a:p>
          <a:endParaRPr lang="da-DK"/>
        </a:p>
      </dgm:t>
    </dgm:pt>
    <dgm:pt modelId="{C6C1B34B-42E0-4251-8F1E-059B5A3471ED}" type="sibTrans" cxnId="{EB0C83AF-D0F8-4BD2-81C7-DF4EA5FA7959}">
      <dgm:prSet/>
      <dgm:spPr/>
      <dgm:t>
        <a:bodyPr/>
        <a:lstStyle/>
        <a:p>
          <a:endParaRPr lang="da-DK"/>
        </a:p>
      </dgm:t>
    </dgm:pt>
    <dgm:pt modelId="{83B230BB-2C51-41FD-BA75-DBCB5BD8B9D9}" type="pres">
      <dgm:prSet presAssocID="{D849F981-11DA-44EF-82E1-F28491BABB7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713E653D-A5BF-4EC6-8DEC-B45ECD444C22}" type="pres">
      <dgm:prSet presAssocID="{A4C0824C-04C3-4FBE-BB34-0A9A6137F7BC}" presName="centerShape" presStyleLbl="node0" presStyleIdx="0" presStyleCnt="1"/>
      <dgm:spPr/>
      <dgm:t>
        <a:bodyPr/>
        <a:lstStyle/>
        <a:p>
          <a:endParaRPr lang="da-DK"/>
        </a:p>
      </dgm:t>
    </dgm:pt>
    <dgm:pt modelId="{C9D4A94F-1720-473C-AE42-25AE84E0C2F8}" type="pres">
      <dgm:prSet presAssocID="{4F36F360-7BA7-4737-B357-89537481C9DA}" presName="parTrans" presStyleLbl="sibTrans2D1" presStyleIdx="0" presStyleCnt="4"/>
      <dgm:spPr/>
      <dgm:t>
        <a:bodyPr/>
        <a:lstStyle/>
        <a:p>
          <a:endParaRPr lang="da-DK"/>
        </a:p>
      </dgm:t>
    </dgm:pt>
    <dgm:pt modelId="{CA86EED7-1372-42F7-B25A-50644F80FEBB}" type="pres">
      <dgm:prSet presAssocID="{4F36F360-7BA7-4737-B357-89537481C9DA}" presName="connectorText" presStyleLbl="sibTrans2D1" presStyleIdx="0" presStyleCnt="4"/>
      <dgm:spPr/>
      <dgm:t>
        <a:bodyPr/>
        <a:lstStyle/>
        <a:p>
          <a:endParaRPr lang="da-DK"/>
        </a:p>
      </dgm:t>
    </dgm:pt>
    <dgm:pt modelId="{B123AD31-CB39-4127-B652-415499AED699}" type="pres">
      <dgm:prSet presAssocID="{A04E766B-A754-4358-B78A-94FF8F78F06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D048C571-E1CA-497C-86A7-E8D50A975698}" type="pres">
      <dgm:prSet presAssocID="{1CD35CFD-D953-405F-ACDB-E443C2F23882}" presName="parTrans" presStyleLbl="sibTrans2D1" presStyleIdx="1" presStyleCnt="4"/>
      <dgm:spPr/>
      <dgm:t>
        <a:bodyPr/>
        <a:lstStyle/>
        <a:p>
          <a:endParaRPr lang="da-DK"/>
        </a:p>
      </dgm:t>
    </dgm:pt>
    <dgm:pt modelId="{1B89700E-C30D-46F7-BCFF-1EBC2D85123C}" type="pres">
      <dgm:prSet presAssocID="{1CD35CFD-D953-405F-ACDB-E443C2F23882}" presName="connectorText" presStyleLbl="sibTrans2D1" presStyleIdx="1" presStyleCnt="4"/>
      <dgm:spPr/>
      <dgm:t>
        <a:bodyPr/>
        <a:lstStyle/>
        <a:p>
          <a:endParaRPr lang="da-DK"/>
        </a:p>
      </dgm:t>
    </dgm:pt>
    <dgm:pt modelId="{DFDE15AC-D8DF-45CD-94C0-402A892163A8}" type="pres">
      <dgm:prSet presAssocID="{8F7FE228-B051-49D5-AA79-BDB1B919E15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315B248-5AF6-4DDD-A6B3-E32A17FD3EF4}" type="pres">
      <dgm:prSet presAssocID="{DD68031F-B25D-426C-BF92-A67420E69DDF}" presName="parTrans" presStyleLbl="sibTrans2D1" presStyleIdx="2" presStyleCnt="4"/>
      <dgm:spPr/>
      <dgm:t>
        <a:bodyPr/>
        <a:lstStyle/>
        <a:p>
          <a:endParaRPr lang="da-DK"/>
        </a:p>
      </dgm:t>
    </dgm:pt>
    <dgm:pt modelId="{1AAF041A-A5A5-4579-9236-045FA6AABDE0}" type="pres">
      <dgm:prSet presAssocID="{DD68031F-B25D-426C-BF92-A67420E69DDF}" presName="connectorText" presStyleLbl="sibTrans2D1" presStyleIdx="2" presStyleCnt="4"/>
      <dgm:spPr/>
      <dgm:t>
        <a:bodyPr/>
        <a:lstStyle/>
        <a:p>
          <a:endParaRPr lang="da-DK"/>
        </a:p>
      </dgm:t>
    </dgm:pt>
    <dgm:pt modelId="{2F3FCEA6-E92F-441F-AC02-D6A909B28F42}" type="pres">
      <dgm:prSet presAssocID="{2EA6DFBA-123D-4592-99FE-D91DC09281D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233135B6-0921-40D7-89E5-87C9F7983D31}" type="pres">
      <dgm:prSet presAssocID="{551BF670-8EEA-47AE-856A-40B2231EC9B6}" presName="parTrans" presStyleLbl="sibTrans2D1" presStyleIdx="3" presStyleCnt="4"/>
      <dgm:spPr/>
      <dgm:t>
        <a:bodyPr/>
        <a:lstStyle/>
        <a:p>
          <a:endParaRPr lang="da-DK"/>
        </a:p>
      </dgm:t>
    </dgm:pt>
    <dgm:pt modelId="{BBDF0CF0-4F46-419E-BB86-54AB8A508009}" type="pres">
      <dgm:prSet presAssocID="{551BF670-8EEA-47AE-856A-40B2231EC9B6}" presName="connectorText" presStyleLbl="sibTrans2D1" presStyleIdx="3" presStyleCnt="4"/>
      <dgm:spPr/>
      <dgm:t>
        <a:bodyPr/>
        <a:lstStyle/>
        <a:p>
          <a:endParaRPr lang="da-DK"/>
        </a:p>
      </dgm:t>
    </dgm:pt>
    <dgm:pt modelId="{17F8C144-7219-46A6-9F67-0032D6E0C7F9}" type="pres">
      <dgm:prSet presAssocID="{A32D710C-D0C5-470B-935E-7EC601B6511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BA09CE0F-0302-44D6-91D2-25C632E02200}" type="presOf" srcId="{DD68031F-B25D-426C-BF92-A67420E69DDF}" destId="{0315B248-5AF6-4DDD-A6B3-E32A17FD3EF4}" srcOrd="0" destOrd="0" presId="urn:microsoft.com/office/officeart/2005/8/layout/radial5"/>
    <dgm:cxn modelId="{B3269473-AC5B-493E-A263-F8330C478F95}" type="presOf" srcId="{DD68031F-B25D-426C-BF92-A67420E69DDF}" destId="{1AAF041A-A5A5-4579-9236-045FA6AABDE0}" srcOrd="1" destOrd="0" presId="urn:microsoft.com/office/officeart/2005/8/layout/radial5"/>
    <dgm:cxn modelId="{6CCFA7C8-3CF9-467F-BC56-C2C2AA589F72}" type="presOf" srcId="{1CD35CFD-D953-405F-ACDB-E443C2F23882}" destId="{1B89700E-C30D-46F7-BCFF-1EBC2D85123C}" srcOrd="1" destOrd="0" presId="urn:microsoft.com/office/officeart/2005/8/layout/radial5"/>
    <dgm:cxn modelId="{ABEB651E-07A7-47DF-A2C7-F1AF1ED1E46D}" type="presOf" srcId="{4F36F360-7BA7-4737-B357-89537481C9DA}" destId="{C9D4A94F-1720-473C-AE42-25AE84E0C2F8}" srcOrd="0" destOrd="0" presId="urn:microsoft.com/office/officeart/2005/8/layout/radial5"/>
    <dgm:cxn modelId="{47E131C9-187C-45CD-86D8-68164B828A0A}" srcId="{A4C0824C-04C3-4FBE-BB34-0A9A6137F7BC}" destId="{8F7FE228-B051-49D5-AA79-BDB1B919E15B}" srcOrd="1" destOrd="0" parTransId="{1CD35CFD-D953-405F-ACDB-E443C2F23882}" sibTransId="{13E06256-1059-4D3C-9509-8F0ADBC27DA9}"/>
    <dgm:cxn modelId="{E4879224-C585-464F-A2CD-D5BA99C6F681}" type="presOf" srcId="{A04E766B-A754-4358-B78A-94FF8F78F063}" destId="{B123AD31-CB39-4127-B652-415499AED699}" srcOrd="0" destOrd="0" presId="urn:microsoft.com/office/officeart/2005/8/layout/radial5"/>
    <dgm:cxn modelId="{4BB7CFFA-4ADB-4BE2-A64B-9D0216CD415B}" type="presOf" srcId="{1CD35CFD-D953-405F-ACDB-E443C2F23882}" destId="{D048C571-E1CA-497C-86A7-E8D50A975698}" srcOrd="0" destOrd="0" presId="urn:microsoft.com/office/officeart/2005/8/layout/radial5"/>
    <dgm:cxn modelId="{724E95DF-36B0-4DED-B6BD-8DC039300AA3}" type="presOf" srcId="{551BF670-8EEA-47AE-856A-40B2231EC9B6}" destId="{233135B6-0921-40D7-89E5-87C9F7983D31}" srcOrd="0" destOrd="0" presId="urn:microsoft.com/office/officeart/2005/8/layout/radial5"/>
    <dgm:cxn modelId="{EB0C83AF-D0F8-4BD2-81C7-DF4EA5FA7959}" srcId="{A4C0824C-04C3-4FBE-BB34-0A9A6137F7BC}" destId="{A32D710C-D0C5-470B-935E-7EC601B65116}" srcOrd="3" destOrd="0" parTransId="{551BF670-8EEA-47AE-856A-40B2231EC9B6}" sibTransId="{C6C1B34B-42E0-4251-8F1E-059B5A3471ED}"/>
    <dgm:cxn modelId="{1C97B95D-6C31-462D-A9B7-D708A632D8F1}" srcId="{A4C0824C-04C3-4FBE-BB34-0A9A6137F7BC}" destId="{A04E766B-A754-4358-B78A-94FF8F78F063}" srcOrd="0" destOrd="0" parTransId="{4F36F360-7BA7-4737-B357-89537481C9DA}" sibTransId="{EE64C50F-78F6-4932-846A-6846862D88A9}"/>
    <dgm:cxn modelId="{E4C0EF31-071A-45F7-A554-61032C8749B2}" srcId="{A4C0824C-04C3-4FBE-BB34-0A9A6137F7BC}" destId="{2EA6DFBA-123D-4592-99FE-D91DC09281D0}" srcOrd="2" destOrd="0" parTransId="{DD68031F-B25D-426C-BF92-A67420E69DDF}" sibTransId="{5EC995FB-B187-4EB9-BEDF-2D235FAA6036}"/>
    <dgm:cxn modelId="{A0E0C3C4-8110-4C56-B07E-91B88C2E1ABA}" type="presOf" srcId="{A32D710C-D0C5-470B-935E-7EC601B65116}" destId="{17F8C144-7219-46A6-9F67-0032D6E0C7F9}" srcOrd="0" destOrd="0" presId="urn:microsoft.com/office/officeart/2005/8/layout/radial5"/>
    <dgm:cxn modelId="{EC56BAB2-FB06-4E95-8E5A-AAFC5160E7DA}" type="presOf" srcId="{8F7FE228-B051-49D5-AA79-BDB1B919E15B}" destId="{DFDE15AC-D8DF-45CD-94C0-402A892163A8}" srcOrd="0" destOrd="0" presId="urn:microsoft.com/office/officeart/2005/8/layout/radial5"/>
    <dgm:cxn modelId="{D4DEA402-11DB-4608-915F-B52F93D456C1}" type="presOf" srcId="{2EA6DFBA-123D-4592-99FE-D91DC09281D0}" destId="{2F3FCEA6-E92F-441F-AC02-D6A909B28F42}" srcOrd="0" destOrd="0" presId="urn:microsoft.com/office/officeart/2005/8/layout/radial5"/>
    <dgm:cxn modelId="{55F80AD1-55EA-40DD-AC4E-0ABD1ED9CF45}" type="presOf" srcId="{A4C0824C-04C3-4FBE-BB34-0A9A6137F7BC}" destId="{713E653D-A5BF-4EC6-8DEC-B45ECD444C22}" srcOrd="0" destOrd="0" presId="urn:microsoft.com/office/officeart/2005/8/layout/radial5"/>
    <dgm:cxn modelId="{DEC04D9F-AEE5-4B83-8F37-2BE9971BBDE8}" srcId="{D849F981-11DA-44EF-82E1-F28491BABB74}" destId="{A4C0824C-04C3-4FBE-BB34-0A9A6137F7BC}" srcOrd="0" destOrd="0" parTransId="{363AA212-0790-4037-8AF3-BBF68E6AD215}" sibTransId="{C5A8125B-9693-4C5F-BE5B-4619C892DC8F}"/>
    <dgm:cxn modelId="{9BE85B89-6BAB-4DB1-914F-99286A28074B}" type="presOf" srcId="{4F36F360-7BA7-4737-B357-89537481C9DA}" destId="{CA86EED7-1372-42F7-B25A-50644F80FEBB}" srcOrd="1" destOrd="0" presId="urn:microsoft.com/office/officeart/2005/8/layout/radial5"/>
    <dgm:cxn modelId="{ABCCDAA6-F505-4F40-B3C8-636D3F37DA9A}" type="presOf" srcId="{551BF670-8EEA-47AE-856A-40B2231EC9B6}" destId="{BBDF0CF0-4F46-419E-BB86-54AB8A508009}" srcOrd="1" destOrd="0" presId="urn:microsoft.com/office/officeart/2005/8/layout/radial5"/>
    <dgm:cxn modelId="{6FFB8616-576D-45D4-BE3F-D2508851B26B}" type="presOf" srcId="{D849F981-11DA-44EF-82E1-F28491BABB74}" destId="{83B230BB-2C51-41FD-BA75-DBCB5BD8B9D9}" srcOrd="0" destOrd="0" presId="urn:microsoft.com/office/officeart/2005/8/layout/radial5"/>
    <dgm:cxn modelId="{0107278A-C6D4-4754-BBDC-44155F08A080}" type="presParOf" srcId="{83B230BB-2C51-41FD-BA75-DBCB5BD8B9D9}" destId="{713E653D-A5BF-4EC6-8DEC-B45ECD444C22}" srcOrd="0" destOrd="0" presId="urn:microsoft.com/office/officeart/2005/8/layout/radial5"/>
    <dgm:cxn modelId="{2C62B518-4113-4134-9CA4-203870FF6CFD}" type="presParOf" srcId="{83B230BB-2C51-41FD-BA75-DBCB5BD8B9D9}" destId="{C9D4A94F-1720-473C-AE42-25AE84E0C2F8}" srcOrd="1" destOrd="0" presId="urn:microsoft.com/office/officeart/2005/8/layout/radial5"/>
    <dgm:cxn modelId="{16316705-3CB5-4505-AD56-C94E25570B5C}" type="presParOf" srcId="{C9D4A94F-1720-473C-AE42-25AE84E0C2F8}" destId="{CA86EED7-1372-42F7-B25A-50644F80FEBB}" srcOrd="0" destOrd="0" presId="urn:microsoft.com/office/officeart/2005/8/layout/radial5"/>
    <dgm:cxn modelId="{37716E17-2F6B-4AF0-94D0-35E4D51C64FC}" type="presParOf" srcId="{83B230BB-2C51-41FD-BA75-DBCB5BD8B9D9}" destId="{B123AD31-CB39-4127-B652-415499AED699}" srcOrd="2" destOrd="0" presId="urn:microsoft.com/office/officeart/2005/8/layout/radial5"/>
    <dgm:cxn modelId="{A2BBCC8C-B29A-4C61-B266-73BF48B1829F}" type="presParOf" srcId="{83B230BB-2C51-41FD-BA75-DBCB5BD8B9D9}" destId="{D048C571-E1CA-497C-86A7-E8D50A975698}" srcOrd="3" destOrd="0" presId="urn:microsoft.com/office/officeart/2005/8/layout/radial5"/>
    <dgm:cxn modelId="{D0F34231-6B51-4EED-80FF-697326EFEE1A}" type="presParOf" srcId="{D048C571-E1CA-497C-86A7-E8D50A975698}" destId="{1B89700E-C30D-46F7-BCFF-1EBC2D85123C}" srcOrd="0" destOrd="0" presId="urn:microsoft.com/office/officeart/2005/8/layout/radial5"/>
    <dgm:cxn modelId="{F199EF7F-C087-4794-AC7F-00C1A859F64D}" type="presParOf" srcId="{83B230BB-2C51-41FD-BA75-DBCB5BD8B9D9}" destId="{DFDE15AC-D8DF-45CD-94C0-402A892163A8}" srcOrd="4" destOrd="0" presId="urn:microsoft.com/office/officeart/2005/8/layout/radial5"/>
    <dgm:cxn modelId="{B169B946-426E-4F71-A35B-0BA4BD8CDCED}" type="presParOf" srcId="{83B230BB-2C51-41FD-BA75-DBCB5BD8B9D9}" destId="{0315B248-5AF6-4DDD-A6B3-E32A17FD3EF4}" srcOrd="5" destOrd="0" presId="urn:microsoft.com/office/officeart/2005/8/layout/radial5"/>
    <dgm:cxn modelId="{426F8004-4335-4306-84C3-B81699BF1A4A}" type="presParOf" srcId="{0315B248-5AF6-4DDD-A6B3-E32A17FD3EF4}" destId="{1AAF041A-A5A5-4579-9236-045FA6AABDE0}" srcOrd="0" destOrd="0" presId="urn:microsoft.com/office/officeart/2005/8/layout/radial5"/>
    <dgm:cxn modelId="{C7CD9EF1-9403-4B5B-A2A1-BAEE0DAE8CF4}" type="presParOf" srcId="{83B230BB-2C51-41FD-BA75-DBCB5BD8B9D9}" destId="{2F3FCEA6-E92F-441F-AC02-D6A909B28F42}" srcOrd="6" destOrd="0" presId="urn:microsoft.com/office/officeart/2005/8/layout/radial5"/>
    <dgm:cxn modelId="{109326EF-1A00-400E-B382-4FCD7E13BE2B}" type="presParOf" srcId="{83B230BB-2C51-41FD-BA75-DBCB5BD8B9D9}" destId="{233135B6-0921-40D7-89E5-87C9F7983D31}" srcOrd="7" destOrd="0" presId="urn:microsoft.com/office/officeart/2005/8/layout/radial5"/>
    <dgm:cxn modelId="{6722EF01-98BD-40D1-9EB0-215EA533AFF2}" type="presParOf" srcId="{233135B6-0921-40D7-89E5-87C9F7983D31}" destId="{BBDF0CF0-4F46-419E-BB86-54AB8A508009}" srcOrd="0" destOrd="0" presId="urn:microsoft.com/office/officeart/2005/8/layout/radial5"/>
    <dgm:cxn modelId="{196BCE1B-CC18-4034-B9BD-2CADDFC80AE4}" type="presParOf" srcId="{83B230BB-2C51-41FD-BA75-DBCB5BD8B9D9}" destId="{17F8C144-7219-46A6-9F67-0032D6E0C7F9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E2CB7B-3350-421B-A097-BD3FCA2BBA4D}">
      <dsp:nvSpPr>
        <dsp:cNvPr id="0" name=""/>
        <dsp:cNvSpPr/>
      </dsp:nvSpPr>
      <dsp:spPr>
        <a:xfrm>
          <a:off x="4405713" y="2291"/>
          <a:ext cx="1949337" cy="1267069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2000" kern="1200" dirty="0" smtClean="0"/>
            <a:t>Prebens oplæg om temadage</a:t>
          </a:r>
        </a:p>
      </dsp:txBody>
      <dsp:txXfrm>
        <a:off x="4467566" y="64144"/>
        <a:ext cx="1825631" cy="1143363"/>
      </dsp:txXfrm>
    </dsp:sp>
    <dsp:sp modelId="{29D5D6BE-EA87-4200-8ED1-A3099FBEED92}">
      <dsp:nvSpPr>
        <dsp:cNvPr id="0" name=""/>
        <dsp:cNvSpPr/>
      </dsp:nvSpPr>
      <dsp:spPr>
        <a:xfrm>
          <a:off x="3284935" y="635826"/>
          <a:ext cx="4190893" cy="4190893"/>
        </a:xfrm>
        <a:custGeom>
          <a:avLst/>
          <a:gdLst/>
          <a:ahLst/>
          <a:cxnLst/>
          <a:rect l="0" t="0" r="0" b="0"/>
          <a:pathLst>
            <a:path>
              <a:moveTo>
                <a:pt x="3339833" y="409504"/>
              </a:moveTo>
              <a:arcTo wR="2095446" hR="2095446" stAng="18385852" swAng="1635551"/>
            </a:path>
          </a:pathLst>
        </a:custGeom>
        <a:noFill/>
        <a:ln w="9525" cap="flat" cmpd="sng" algn="ctr">
          <a:solidFill>
            <a:schemeClr val="accent2">
              <a:shade val="90000"/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5993A-7617-4AEE-8592-4FF6A7045C74}">
      <dsp:nvSpPr>
        <dsp:cNvPr id="0" name=""/>
        <dsp:cNvSpPr/>
      </dsp:nvSpPr>
      <dsp:spPr>
        <a:xfrm>
          <a:off x="6501160" y="2097738"/>
          <a:ext cx="1949337" cy="1267069"/>
        </a:xfrm>
        <a:prstGeom prst="roundRect">
          <a:avLst/>
        </a:prstGeom>
        <a:solidFill>
          <a:schemeClr val="accent2">
            <a:shade val="80000"/>
            <a:hueOff val="191416"/>
            <a:satOff val="-14420"/>
            <a:lumOff val="115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a-DK" sz="2000" kern="1200" dirty="0" smtClean="0"/>
            <a:t>Fra Ishøj til jeres lokalafdelinger</a:t>
          </a:r>
        </a:p>
      </dsp:txBody>
      <dsp:txXfrm>
        <a:off x="6563013" y="2159591"/>
        <a:ext cx="1825631" cy="1143363"/>
      </dsp:txXfrm>
    </dsp:sp>
    <dsp:sp modelId="{E45AB1C6-F9C5-4EFA-8453-D09C2FE9D82F}">
      <dsp:nvSpPr>
        <dsp:cNvPr id="0" name=""/>
        <dsp:cNvSpPr/>
      </dsp:nvSpPr>
      <dsp:spPr>
        <a:xfrm>
          <a:off x="3284935" y="635826"/>
          <a:ext cx="4190893" cy="4190893"/>
        </a:xfrm>
        <a:custGeom>
          <a:avLst/>
          <a:gdLst/>
          <a:ahLst/>
          <a:cxnLst/>
          <a:rect l="0" t="0" r="0" b="0"/>
          <a:pathLst>
            <a:path>
              <a:moveTo>
                <a:pt x="3973825" y="3024205"/>
              </a:moveTo>
              <a:arcTo wR="2095446" hR="2095446" stAng="1578597" swAng="1635551"/>
            </a:path>
          </a:pathLst>
        </a:custGeom>
        <a:noFill/>
        <a:ln w="9525" cap="flat" cmpd="sng" algn="ctr">
          <a:solidFill>
            <a:schemeClr val="accent2">
              <a:shade val="90000"/>
              <a:hueOff val="191431"/>
              <a:satOff val="-14236"/>
              <a:lumOff val="1088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E47212-FF4D-424F-B5F0-E7114905D75E}">
      <dsp:nvSpPr>
        <dsp:cNvPr id="0" name=""/>
        <dsp:cNvSpPr/>
      </dsp:nvSpPr>
      <dsp:spPr>
        <a:xfrm>
          <a:off x="4405713" y="4193185"/>
          <a:ext cx="1949337" cy="1267069"/>
        </a:xfrm>
        <a:prstGeom prst="roundRect">
          <a:avLst/>
        </a:prstGeom>
        <a:solidFill>
          <a:schemeClr val="accent2">
            <a:shade val="80000"/>
            <a:hueOff val="382832"/>
            <a:satOff val="-28839"/>
            <a:lumOff val="2306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R="0" lvl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da-DK" sz="2000" kern="1200" dirty="0" smtClean="0"/>
            <a:t>Det der sker derude</a:t>
          </a:r>
        </a:p>
      </dsp:txBody>
      <dsp:txXfrm>
        <a:off x="4467566" y="4255038"/>
        <a:ext cx="1825631" cy="1143363"/>
      </dsp:txXfrm>
    </dsp:sp>
    <dsp:sp modelId="{4F2ABBCB-A4A6-465F-912A-91CD49F81823}">
      <dsp:nvSpPr>
        <dsp:cNvPr id="0" name=""/>
        <dsp:cNvSpPr/>
      </dsp:nvSpPr>
      <dsp:spPr>
        <a:xfrm>
          <a:off x="3284935" y="635826"/>
          <a:ext cx="4190893" cy="4190893"/>
        </a:xfrm>
        <a:custGeom>
          <a:avLst/>
          <a:gdLst/>
          <a:ahLst/>
          <a:cxnLst/>
          <a:rect l="0" t="0" r="0" b="0"/>
          <a:pathLst>
            <a:path>
              <a:moveTo>
                <a:pt x="851060" y="3781388"/>
              </a:moveTo>
              <a:arcTo wR="2095446" hR="2095446" stAng="7585852" swAng="1635551"/>
            </a:path>
          </a:pathLst>
        </a:custGeom>
        <a:noFill/>
        <a:ln w="9525" cap="flat" cmpd="sng" algn="ctr">
          <a:solidFill>
            <a:schemeClr val="accent2">
              <a:shade val="90000"/>
              <a:hueOff val="382863"/>
              <a:satOff val="-28472"/>
              <a:lumOff val="2177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5A66F6-14F1-4B7F-B326-F261AB289CC3}">
      <dsp:nvSpPr>
        <dsp:cNvPr id="0" name=""/>
        <dsp:cNvSpPr/>
      </dsp:nvSpPr>
      <dsp:spPr>
        <a:xfrm>
          <a:off x="2310266" y="2097738"/>
          <a:ext cx="1949337" cy="1267069"/>
        </a:xfrm>
        <a:prstGeom prst="roundRect">
          <a:avLst/>
        </a:prstGeom>
        <a:solidFill>
          <a:schemeClr val="accent2">
            <a:shade val="80000"/>
            <a:hueOff val="574248"/>
            <a:satOff val="-43259"/>
            <a:lumOff val="346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R="0" lvl="0" algn="ctr" defTabSz="8890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tabLst/>
            <a:defRPr/>
          </a:pPr>
          <a:r>
            <a:rPr lang="da-DK" sz="2000" kern="1200" dirty="0" smtClean="0"/>
            <a:t>Tænke nyt i egen lokalafdeling</a:t>
          </a:r>
        </a:p>
      </dsp:txBody>
      <dsp:txXfrm>
        <a:off x="2372119" y="2159591"/>
        <a:ext cx="1825631" cy="1143363"/>
      </dsp:txXfrm>
    </dsp:sp>
    <dsp:sp modelId="{929F5089-61E5-4EC9-B278-90E37FF3525D}">
      <dsp:nvSpPr>
        <dsp:cNvPr id="0" name=""/>
        <dsp:cNvSpPr/>
      </dsp:nvSpPr>
      <dsp:spPr>
        <a:xfrm>
          <a:off x="3284935" y="635826"/>
          <a:ext cx="4190893" cy="4190893"/>
        </a:xfrm>
        <a:custGeom>
          <a:avLst/>
          <a:gdLst/>
          <a:ahLst/>
          <a:cxnLst/>
          <a:rect l="0" t="0" r="0" b="0"/>
          <a:pathLst>
            <a:path>
              <a:moveTo>
                <a:pt x="217068" y="1166688"/>
              </a:moveTo>
              <a:arcTo wR="2095446" hR="2095446" stAng="12378597" swAng="1635551"/>
            </a:path>
          </a:pathLst>
        </a:custGeom>
        <a:noFill/>
        <a:ln w="9525" cap="flat" cmpd="sng" algn="ctr">
          <a:solidFill>
            <a:schemeClr val="accent2">
              <a:shade val="90000"/>
              <a:hueOff val="574294"/>
              <a:satOff val="-42708"/>
              <a:lumOff val="3266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927BC8-976F-4C45-9035-2B747EF1F0F8}">
      <dsp:nvSpPr>
        <dsp:cNvPr id="0" name=""/>
        <dsp:cNvSpPr/>
      </dsp:nvSpPr>
      <dsp:spPr>
        <a:xfrm>
          <a:off x="1842346" y="321750"/>
          <a:ext cx="4551680" cy="4551680"/>
        </a:xfrm>
        <a:prstGeom prst="pie">
          <a:avLst>
            <a:gd name="adj1" fmla="val 16200000"/>
            <a:gd name="adj2" fmla="val 19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29999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dirty="0" smtClean="0"/>
            <a:t>It-café</a:t>
          </a:r>
          <a:endParaRPr lang="da-DK" sz="1400" kern="1200" dirty="0"/>
        </a:p>
      </dsp:txBody>
      <dsp:txXfrm>
        <a:off x="4226560" y="903173"/>
        <a:ext cx="1192106" cy="921173"/>
      </dsp:txXfrm>
    </dsp:sp>
    <dsp:sp modelId="{9FCB02D6-78F3-4C2A-96BA-784DF2FCDB43}">
      <dsp:nvSpPr>
        <dsp:cNvPr id="0" name=""/>
        <dsp:cNvSpPr/>
      </dsp:nvSpPr>
      <dsp:spPr>
        <a:xfrm>
          <a:off x="1896533" y="415493"/>
          <a:ext cx="4551680" cy="4551680"/>
        </a:xfrm>
        <a:prstGeom prst="pie">
          <a:avLst>
            <a:gd name="adj1" fmla="val 19800000"/>
            <a:gd name="adj2" fmla="val 1800000"/>
          </a:avLst>
        </a:prstGeom>
        <a:gradFill rotWithShape="0">
          <a:gsLst>
            <a:gs pos="0">
              <a:schemeClr val="accent2">
                <a:hueOff val="-1668845"/>
                <a:satOff val="-7806"/>
                <a:lumOff val="3843"/>
                <a:alphaOff val="0"/>
                <a:tint val="100000"/>
                <a:shade val="100000"/>
                <a:satMod val="129999"/>
              </a:schemeClr>
            </a:gs>
            <a:gs pos="100000">
              <a:schemeClr val="accent2">
                <a:hueOff val="-1668845"/>
                <a:satOff val="-7806"/>
                <a:lumOff val="384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dirty="0" smtClean="0"/>
            <a:t>It-hjælp i hjemmet</a:t>
          </a:r>
          <a:endParaRPr lang="da-DK" sz="1400" kern="1200" dirty="0"/>
        </a:p>
      </dsp:txBody>
      <dsp:txXfrm>
        <a:off x="4985173" y="2257840"/>
        <a:ext cx="1246293" cy="894080"/>
      </dsp:txXfrm>
    </dsp:sp>
    <dsp:sp modelId="{24EDFFD5-08DE-455B-B880-AEFA42ED34E0}">
      <dsp:nvSpPr>
        <dsp:cNvPr id="0" name=""/>
        <dsp:cNvSpPr/>
      </dsp:nvSpPr>
      <dsp:spPr>
        <a:xfrm>
          <a:off x="1842346" y="509236"/>
          <a:ext cx="4551680" cy="4551680"/>
        </a:xfrm>
        <a:prstGeom prst="pie">
          <a:avLst>
            <a:gd name="adj1" fmla="val 1800000"/>
            <a:gd name="adj2" fmla="val 5400000"/>
          </a:avLst>
        </a:prstGeom>
        <a:gradFill rotWithShape="0">
          <a:gsLst>
            <a:gs pos="0">
              <a:schemeClr val="accent2">
                <a:hueOff val="-3337690"/>
                <a:satOff val="-15612"/>
                <a:lumOff val="7687"/>
                <a:alphaOff val="0"/>
                <a:tint val="100000"/>
                <a:shade val="100000"/>
                <a:satMod val="129999"/>
              </a:schemeClr>
            </a:gs>
            <a:gs pos="100000">
              <a:schemeClr val="accent2">
                <a:hueOff val="-3337690"/>
                <a:satOff val="-15612"/>
                <a:lumOff val="768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dirty="0" smtClean="0"/>
            <a:t>It-telefonsupport</a:t>
          </a:r>
          <a:endParaRPr lang="da-DK" sz="1400" kern="1200" dirty="0"/>
        </a:p>
      </dsp:txBody>
      <dsp:txXfrm>
        <a:off x="4226560" y="3585413"/>
        <a:ext cx="1192106" cy="921173"/>
      </dsp:txXfrm>
    </dsp:sp>
    <dsp:sp modelId="{E286DA8A-6569-4814-AB6A-540ED482B463}">
      <dsp:nvSpPr>
        <dsp:cNvPr id="0" name=""/>
        <dsp:cNvSpPr/>
      </dsp:nvSpPr>
      <dsp:spPr>
        <a:xfrm>
          <a:off x="1733973" y="509236"/>
          <a:ext cx="4551680" cy="4551680"/>
        </a:xfrm>
        <a:prstGeom prst="pie">
          <a:avLst>
            <a:gd name="adj1" fmla="val 5400000"/>
            <a:gd name="adj2" fmla="val 9000000"/>
          </a:avLst>
        </a:prstGeom>
        <a:gradFill rotWithShape="0">
          <a:gsLst>
            <a:gs pos="0">
              <a:schemeClr val="accent2">
                <a:hueOff val="-5006535"/>
                <a:satOff val="-23418"/>
                <a:lumOff val="11530"/>
                <a:alphaOff val="0"/>
                <a:tint val="100000"/>
                <a:shade val="100000"/>
                <a:satMod val="129999"/>
              </a:schemeClr>
            </a:gs>
            <a:gs pos="100000">
              <a:schemeClr val="accent2">
                <a:hueOff val="-5006535"/>
                <a:satOff val="-23418"/>
                <a:lumOff val="115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dirty="0" smtClean="0"/>
            <a:t>It på plejehjem</a:t>
          </a:r>
          <a:endParaRPr lang="da-DK" sz="1400" kern="1200" dirty="0"/>
        </a:p>
      </dsp:txBody>
      <dsp:txXfrm>
        <a:off x="2709333" y="3585413"/>
        <a:ext cx="1192106" cy="921173"/>
      </dsp:txXfrm>
    </dsp:sp>
    <dsp:sp modelId="{9F4576A6-A64C-4F21-930B-A2EB0ADB1F53}">
      <dsp:nvSpPr>
        <dsp:cNvPr id="0" name=""/>
        <dsp:cNvSpPr/>
      </dsp:nvSpPr>
      <dsp:spPr>
        <a:xfrm>
          <a:off x="1679786" y="415493"/>
          <a:ext cx="4551680" cy="4551680"/>
        </a:xfrm>
        <a:prstGeom prst="pie">
          <a:avLst>
            <a:gd name="adj1" fmla="val 9000000"/>
            <a:gd name="adj2" fmla="val 12600000"/>
          </a:avLst>
        </a:prstGeom>
        <a:gradFill rotWithShape="0">
          <a:gsLst>
            <a:gs pos="0">
              <a:schemeClr val="accent2">
                <a:hueOff val="-6675380"/>
                <a:satOff val="-31224"/>
                <a:lumOff val="15374"/>
                <a:alphaOff val="0"/>
                <a:tint val="100000"/>
                <a:shade val="100000"/>
                <a:satMod val="129999"/>
              </a:schemeClr>
            </a:gs>
            <a:gs pos="100000">
              <a:schemeClr val="accent2">
                <a:hueOff val="-6675380"/>
                <a:satOff val="-31224"/>
                <a:lumOff val="1537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dirty="0" smtClean="0"/>
            <a:t>It-foredrag</a:t>
          </a:r>
          <a:endParaRPr lang="da-DK" sz="1400" kern="1200" dirty="0"/>
        </a:p>
      </dsp:txBody>
      <dsp:txXfrm>
        <a:off x="1896533" y="2257840"/>
        <a:ext cx="1246293" cy="894080"/>
      </dsp:txXfrm>
    </dsp:sp>
    <dsp:sp modelId="{13E5DA47-12C8-48B2-AE9A-BD2F0C85B569}">
      <dsp:nvSpPr>
        <dsp:cNvPr id="0" name=""/>
        <dsp:cNvSpPr/>
      </dsp:nvSpPr>
      <dsp:spPr>
        <a:xfrm>
          <a:off x="1733973" y="321750"/>
          <a:ext cx="4551680" cy="4551680"/>
        </a:xfrm>
        <a:prstGeom prst="pie">
          <a:avLst>
            <a:gd name="adj1" fmla="val 12600000"/>
            <a:gd name="adj2" fmla="val 16200000"/>
          </a:avLst>
        </a:prstGeom>
        <a:gradFill rotWithShape="0">
          <a:gsLst>
            <a:gs pos="0">
              <a:schemeClr val="accent2">
                <a:hueOff val="-8344225"/>
                <a:satOff val="-39030"/>
                <a:lumOff val="19217"/>
                <a:alphaOff val="0"/>
                <a:tint val="100000"/>
                <a:shade val="100000"/>
                <a:satMod val="129999"/>
              </a:schemeClr>
            </a:gs>
            <a:gs pos="100000">
              <a:schemeClr val="accent2">
                <a:hueOff val="-8344225"/>
                <a:satOff val="-39030"/>
                <a:lumOff val="1921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dirty="0" smtClean="0"/>
            <a:t>It-undervisning</a:t>
          </a:r>
          <a:endParaRPr lang="da-DK" sz="1400" kern="1200" dirty="0"/>
        </a:p>
      </dsp:txBody>
      <dsp:txXfrm>
        <a:off x="2709333" y="903173"/>
        <a:ext cx="1192106" cy="921173"/>
      </dsp:txXfrm>
    </dsp:sp>
    <dsp:sp modelId="{E1F0C5A2-351C-4D00-B5E3-0B42E86FA462}">
      <dsp:nvSpPr>
        <dsp:cNvPr id="0" name=""/>
        <dsp:cNvSpPr/>
      </dsp:nvSpPr>
      <dsp:spPr>
        <a:xfrm>
          <a:off x="1560409" y="39979"/>
          <a:ext cx="5115221" cy="5115221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0F6EFC-C83F-4F7B-A7CA-F451E2C1D6CC}">
      <dsp:nvSpPr>
        <dsp:cNvPr id="0" name=""/>
        <dsp:cNvSpPr/>
      </dsp:nvSpPr>
      <dsp:spPr>
        <a:xfrm>
          <a:off x="1614596" y="133722"/>
          <a:ext cx="5115221" cy="5115221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accent2">
            <a:hueOff val="-1668845"/>
            <a:satOff val="-7806"/>
            <a:lumOff val="3843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0C7BD1-6534-4ABB-BA61-486BAD5A87E2}">
      <dsp:nvSpPr>
        <dsp:cNvPr id="0" name=""/>
        <dsp:cNvSpPr/>
      </dsp:nvSpPr>
      <dsp:spPr>
        <a:xfrm>
          <a:off x="1560409" y="227465"/>
          <a:ext cx="5115221" cy="5115221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accent2">
            <a:hueOff val="-3337690"/>
            <a:satOff val="-15612"/>
            <a:lumOff val="7687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F9ABCD-6D75-417F-80B5-E61DAE62B968}">
      <dsp:nvSpPr>
        <dsp:cNvPr id="0" name=""/>
        <dsp:cNvSpPr/>
      </dsp:nvSpPr>
      <dsp:spPr>
        <a:xfrm>
          <a:off x="1452368" y="227465"/>
          <a:ext cx="5115221" cy="5115221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accent2">
            <a:hueOff val="-5006535"/>
            <a:satOff val="-23418"/>
            <a:lumOff val="1153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F86F62-FBED-4A84-9EEC-B7AB783BBEC4}">
      <dsp:nvSpPr>
        <dsp:cNvPr id="0" name=""/>
        <dsp:cNvSpPr/>
      </dsp:nvSpPr>
      <dsp:spPr>
        <a:xfrm>
          <a:off x="1398182" y="133722"/>
          <a:ext cx="5115221" cy="5115221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accent2">
            <a:hueOff val="-6675380"/>
            <a:satOff val="-31224"/>
            <a:lumOff val="15374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AF23F1-A06E-4423-B148-E0A4EBF7C013}">
      <dsp:nvSpPr>
        <dsp:cNvPr id="0" name=""/>
        <dsp:cNvSpPr/>
      </dsp:nvSpPr>
      <dsp:spPr>
        <a:xfrm>
          <a:off x="1452368" y="39979"/>
          <a:ext cx="5115221" cy="5115221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accent2">
            <a:hueOff val="-8344225"/>
            <a:satOff val="-39030"/>
            <a:lumOff val="19217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E653D-A5BF-4EC6-8DEC-B45ECD444C22}">
      <dsp:nvSpPr>
        <dsp:cNvPr id="0" name=""/>
        <dsp:cNvSpPr/>
      </dsp:nvSpPr>
      <dsp:spPr>
        <a:xfrm>
          <a:off x="4706914" y="1993892"/>
          <a:ext cx="1423451" cy="14234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3200" kern="1200" dirty="0" smtClean="0"/>
            <a:t>2019</a:t>
          </a:r>
          <a:endParaRPr lang="da-DK" sz="3200" kern="1200" dirty="0"/>
        </a:p>
      </dsp:txBody>
      <dsp:txXfrm>
        <a:off x="4915374" y="2202352"/>
        <a:ext cx="1006531" cy="1006531"/>
      </dsp:txXfrm>
    </dsp:sp>
    <dsp:sp modelId="{C9D4A94F-1720-473C-AE42-25AE84E0C2F8}">
      <dsp:nvSpPr>
        <dsp:cNvPr id="0" name=""/>
        <dsp:cNvSpPr/>
      </dsp:nvSpPr>
      <dsp:spPr>
        <a:xfrm rot="16200000">
          <a:off x="5268205" y="1476583"/>
          <a:ext cx="300868" cy="4839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1700" kern="1200"/>
        </a:p>
      </dsp:txBody>
      <dsp:txXfrm>
        <a:off x="5313335" y="1618508"/>
        <a:ext cx="210608" cy="290383"/>
      </dsp:txXfrm>
    </dsp:sp>
    <dsp:sp modelId="{B123AD31-CB39-4127-B652-415499AED699}">
      <dsp:nvSpPr>
        <dsp:cNvPr id="0" name=""/>
        <dsp:cNvSpPr/>
      </dsp:nvSpPr>
      <dsp:spPr>
        <a:xfrm>
          <a:off x="4706914" y="2765"/>
          <a:ext cx="1423451" cy="14234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kern="1200" dirty="0" smtClean="0">
              <a:hlinkClick xmlns:r="http://schemas.openxmlformats.org/officeDocument/2006/relationships" r:id="rId1"/>
            </a:rPr>
            <a:t>Hørsholm</a:t>
          </a:r>
          <a:endParaRPr lang="da-DK" sz="1700" kern="1200" dirty="0"/>
        </a:p>
      </dsp:txBody>
      <dsp:txXfrm>
        <a:off x="4915374" y="211225"/>
        <a:ext cx="1006531" cy="1006531"/>
      </dsp:txXfrm>
    </dsp:sp>
    <dsp:sp modelId="{D048C571-E1CA-497C-86A7-E8D50A975698}">
      <dsp:nvSpPr>
        <dsp:cNvPr id="0" name=""/>
        <dsp:cNvSpPr/>
      </dsp:nvSpPr>
      <dsp:spPr>
        <a:xfrm>
          <a:off x="6255254" y="2463631"/>
          <a:ext cx="300868" cy="4839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1700" kern="1200"/>
        </a:p>
      </dsp:txBody>
      <dsp:txXfrm>
        <a:off x="6255254" y="2560426"/>
        <a:ext cx="210608" cy="290383"/>
      </dsp:txXfrm>
    </dsp:sp>
    <dsp:sp modelId="{DFDE15AC-D8DF-45CD-94C0-402A892163A8}">
      <dsp:nvSpPr>
        <dsp:cNvPr id="0" name=""/>
        <dsp:cNvSpPr/>
      </dsp:nvSpPr>
      <dsp:spPr>
        <a:xfrm>
          <a:off x="6698042" y="1993892"/>
          <a:ext cx="1423451" cy="14234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kern="1200" dirty="0" smtClean="0">
              <a:hlinkClick xmlns:r="http://schemas.openxmlformats.org/officeDocument/2006/relationships" r:id="rId2"/>
            </a:rPr>
            <a:t>Toftlund-Agerskov</a:t>
          </a:r>
          <a:endParaRPr lang="da-DK" sz="1700" kern="1200" dirty="0"/>
        </a:p>
      </dsp:txBody>
      <dsp:txXfrm>
        <a:off x="6906502" y="2202352"/>
        <a:ext cx="1006531" cy="1006531"/>
      </dsp:txXfrm>
    </dsp:sp>
    <dsp:sp modelId="{0315B248-5AF6-4DDD-A6B3-E32A17FD3EF4}">
      <dsp:nvSpPr>
        <dsp:cNvPr id="0" name=""/>
        <dsp:cNvSpPr/>
      </dsp:nvSpPr>
      <dsp:spPr>
        <a:xfrm rot="5400000">
          <a:off x="5268205" y="3450680"/>
          <a:ext cx="300868" cy="4839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1700" kern="1200"/>
        </a:p>
      </dsp:txBody>
      <dsp:txXfrm>
        <a:off x="5313335" y="3502345"/>
        <a:ext cx="210608" cy="290383"/>
      </dsp:txXfrm>
    </dsp:sp>
    <dsp:sp modelId="{2F3FCEA6-E92F-441F-AC02-D6A909B28F42}">
      <dsp:nvSpPr>
        <dsp:cNvPr id="0" name=""/>
        <dsp:cNvSpPr/>
      </dsp:nvSpPr>
      <dsp:spPr>
        <a:xfrm>
          <a:off x="4706914" y="3985020"/>
          <a:ext cx="1423451" cy="14234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kern="1200" dirty="0" smtClean="0">
              <a:hlinkClick xmlns:r="http://schemas.openxmlformats.org/officeDocument/2006/relationships" r:id="rId3"/>
            </a:rPr>
            <a:t>St. Heddinge</a:t>
          </a:r>
          <a:endParaRPr lang="da-DK" sz="1700" kern="1200" dirty="0"/>
        </a:p>
      </dsp:txBody>
      <dsp:txXfrm>
        <a:off x="4915374" y="4193480"/>
        <a:ext cx="1006531" cy="1006531"/>
      </dsp:txXfrm>
    </dsp:sp>
    <dsp:sp modelId="{233135B6-0921-40D7-89E5-87C9F7983D31}">
      <dsp:nvSpPr>
        <dsp:cNvPr id="0" name=""/>
        <dsp:cNvSpPr/>
      </dsp:nvSpPr>
      <dsp:spPr>
        <a:xfrm rot="10800000">
          <a:off x="4281156" y="2463631"/>
          <a:ext cx="300868" cy="48397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a-DK" sz="1700" kern="1200"/>
        </a:p>
      </dsp:txBody>
      <dsp:txXfrm rot="10800000">
        <a:off x="4371416" y="2560426"/>
        <a:ext cx="210608" cy="290383"/>
      </dsp:txXfrm>
    </dsp:sp>
    <dsp:sp modelId="{17F8C144-7219-46A6-9F67-0032D6E0C7F9}">
      <dsp:nvSpPr>
        <dsp:cNvPr id="0" name=""/>
        <dsp:cNvSpPr/>
      </dsp:nvSpPr>
      <dsp:spPr>
        <a:xfrm>
          <a:off x="2715786" y="1993892"/>
          <a:ext cx="1423451" cy="14234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700" kern="1200" dirty="0" smtClean="0">
              <a:hlinkClick xmlns:r="http://schemas.openxmlformats.org/officeDocument/2006/relationships" r:id="rId4"/>
            </a:rPr>
            <a:t>Odder</a:t>
          </a:r>
          <a:r>
            <a:rPr lang="da-DK" sz="1700" kern="1200" dirty="0" smtClean="0"/>
            <a:t> </a:t>
          </a:r>
          <a:endParaRPr lang="da-DK" sz="1700" kern="1200" dirty="0"/>
        </a:p>
      </dsp:txBody>
      <dsp:txXfrm>
        <a:off x="2924246" y="2202352"/>
        <a:ext cx="1006531" cy="1006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E85D0-51FB-438D-9119-BE30E20CAAA2}" type="datetimeFigureOut">
              <a:rPr lang="da-DK" smtClean="0"/>
              <a:t>13-11-2019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050D3-782A-45B0-8691-B249613CE0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993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62806-1435-451F-A1A0-33F32AB28C79}" type="datetimeFigureOut">
              <a:rPr lang="da-DK" smtClean="0"/>
              <a:t>13-11-2019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B23C5F-1057-4D02-8278-9373A925256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0468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23C5F-1057-4D02-8278-9373A9252565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22199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23C5F-1057-4D02-8278-9373A9252565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84520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23C5F-1057-4D02-8278-9373A9252565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8244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23C5F-1057-4D02-8278-9373A9252565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02496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23C5F-1057-4D02-8278-9373A9252565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3149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23C5F-1057-4D02-8278-9373A9252565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02310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23C5F-1057-4D02-8278-9373A9252565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0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23C5F-1057-4D02-8278-9373A9252565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6442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23C5F-1057-4D02-8278-9373A9252565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9837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>
          <a:xfrm>
            <a:off x="88900" y="746125"/>
            <a:ext cx="6629400" cy="3729038"/>
          </a:xfrm>
        </p:spPr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C4475-3E94-479C-AEFB-C09AA5491272}" type="slidenum">
              <a:rPr lang="da-DK" smtClean="0">
                <a:solidFill>
                  <a:prstClr val="black"/>
                </a:solidFill>
              </a:rPr>
              <a:pPr/>
              <a:t>6</a:t>
            </a:fld>
            <a:endParaRPr lang="da-DK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921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23C5F-1057-4D02-8278-9373A9252565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67005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23C5F-1057-4D02-8278-9373A9252565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6799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23C5F-1057-4D02-8278-9373A9252565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2202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Åbningsdias - centrere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7"/>
          <p:cNvSpPr/>
          <p:nvPr userDrawn="1"/>
        </p:nvSpPr>
        <p:spPr>
          <a:xfrm>
            <a:off x="0" y="4410945"/>
            <a:ext cx="12192000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9" name="Shape 8"/>
          <p:cNvSpPr/>
          <p:nvPr userDrawn="1"/>
        </p:nvSpPr>
        <p:spPr>
          <a:xfrm flipV="1">
            <a:off x="-574" y="2396853"/>
            <a:ext cx="12192575" cy="457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 kern="0">
              <a:solidFill>
                <a:srgbClr val="0000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pic>
        <p:nvPicPr>
          <p:cNvPr id="7" name="ÆS_logo_POS_CMYK.pdf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499" y="3005188"/>
            <a:ext cx="4991916" cy="851668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ktangel 2"/>
          <p:cNvSpPr/>
          <p:nvPr userDrawn="1"/>
        </p:nvSpPr>
        <p:spPr>
          <a:xfrm>
            <a:off x="0" y="0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ktangel 9"/>
          <p:cNvSpPr/>
          <p:nvPr userDrawn="1"/>
        </p:nvSpPr>
        <p:spPr>
          <a:xfrm>
            <a:off x="0" y="4410945"/>
            <a:ext cx="12192000" cy="2442572"/>
          </a:xfrm>
          <a:prstGeom prst="rect">
            <a:avLst/>
          </a:prstGeom>
          <a:solidFill>
            <a:schemeClr val="bg2"/>
          </a:solidFill>
          <a:ln w="12700" cap="flat">
            <a:solidFill>
              <a:schemeClr val="accent1">
                <a:lumMod val="50000"/>
              </a:schemeClr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780630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1988840"/>
            <a:ext cx="5322093" cy="421700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SzTx/>
              <a:buNone/>
              <a:defRPr sz="22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39827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480288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7" name="Pladsholder til indhold 6"/>
          <p:cNvSpPr>
            <a:spLocks noGrp="1"/>
          </p:cNvSpPr>
          <p:nvPr>
            <p:ph sz="quarter" idx="15" hasCustomPrompt="1"/>
          </p:nvPr>
        </p:nvSpPr>
        <p:spPr>
          <a:xfrm>
            <a:off x="6040968" y="327026"/>
            <a:ext cx="5719233" cy="5910263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2" y="329514"/>
            <a:ext cx="5442456" cy="1321486"/>
          </a:xfrm>
        </p:spPr>
        <p:txBody>
          <a:bodyPr/>
          <a:lstStyle>
            <a:lvl1pPr algn="l">
              <a:spcBef>
                <a:spcPts val="0"/>
              </a:spcBef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pic>
        <p:nvPicPr>
          <p:cNvPr id="8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99890335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09613" y="5784273"/>
            <a:ext cx="11223112" cy="407870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sz="quarter" idx="11"/>
          </p:nvPr>
        </p:nvSpPr>
        <p:spPr>
          <a:xfrm>
            <a:off x="503767" y="349251"/>
            <a:ext cx="11228917" cy="4211205"/>
          </a:xfrm>
        </p:spPr>
        <p:txBody>
          <a:bodyPr/>
          <a:lstStyle/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08001" y="4647515"/>
            <a:ext cx="11215711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6" name="Shape 2"/>
          <p:cNvSpPr/>
          <p:nvPr userDrawn="1"/>
        </p:nvSpPr>
        <p:spPr>
          <a:xfrm>
            <a:off x="476250" y="5692993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8" name="Shape 3"/>
          <p:cNvSpPr/>
          <p:nvPr userDrawn="1"/>
        </p:nvSpPr>
        <p:spPr>
          <a:xfrm>
            <a:off x="476250" y="4647135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9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02630973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19070"/>
            <a:ext cx="11229673" cy="972000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198151281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371683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51492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&amp; undertitel i bånd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530586" y="2212910"/>
            <a:ext cx="11183692" cy="261610"/>
          </a:xfrm>
        </p:spPr>
        <p:txBody>
          <a:bodyPr vert="horz" anchor="b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 baseline="0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9" name="Shape 9"/>
          <p:cNvSpPr/>
          <p:nvPr/>
        </p:nvSpPr>
        <p:spPr>
          <a:xfrm rot="16200000">
            <a:off x="6917128" y="3441526"/>
            <a:ext cx="1155065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0" name="Shape 10"/>
          <p:cNvSpPr>
            <a:spLocks noGrp="1"/>
          </p:cNvSpPr>
          <p:nvPr>
            <p:ph type="title" hasCustomPrompt="1"/>
          </p:nvPr>
        </p:nvSpPr>
        <p:spPr>
          <a:xfrm>
            <a:off x="476250" y="2560596"/>
            <a:ext cx="6750844" cy="1711223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Klik for at tilføje 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11" name="Shape 11"/>
          <p:cNvSpPr>
            <a:spLocks noGrp="1"/>
          </p:cNvSpPr>
          <p:nvPr>
            <p:ph type="body" idx="1" hasCustomPrompt="1"/>
          </p:nvPr>
        </p:nvSpPr>
        <p:spPr>
          <a:xfrm>
            <a:off x="7762875" y="2592549"/>
            <a:ext cx="3976688" cy="1696641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039"/>
              </a:lnSpc>
              <a:spcBef>
                <a:spcPts val="0"/>
              </a:spcBef>
              <a:buSzTx/>
              <a:buNone/>
              <a:defRPr sz="17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160729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0" indent="321457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0" indent="482186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Klik for at tilføje tekst</a:t>
            </a:r>
          </a:p>
        </p:txBody>
      </p:sp>
      <p:sp>
        <p:nvSpPr>
          <p:cNvPr id="12" name="Shape 7"/>
          <p:cNvSpPr/>
          <p:nvPr/>
        </p:nvSpPr>
        <p:spPr>
          <a:xfrm>
            <a:off x="476251" y="4315973"/>
            <a:ext cx="1124948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17" name="Shape 8"/>
          <p:cNvSpPr/>
          <p:nvPr/>
        </p:nvSpPr>
        <p:spPr>
          <a:xfrm>
            <a:off x="476252" y="2556825"/>
            <a:ext cx="1125001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pic>
        <p:nvPicPr>
          <p:cNvPr id="14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91723589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25933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quarter" idx="10" hasCustomPrompt="1"/>
          </p:nvPr>
        </p:nvSpPr>
        <p:spPr>
          <a:xfrm>
            <a:off x="1016000" y="1516530"/>
            <a:ext cx="10707843" cy="4706471"/>
          </a:xfrm>
        </p:spPr>
        <p:txBody>
          <a:bodyPr vert="horz"/>
          <a:lstStyle>
            <a:lvl1pPr>
              <a:defRPr baseline="0"/>
            </a:lvl1pPr>
          </a:lstStyle>
          <a:p>
            <a:pPr lvl="0"/>
            <a:r>
              <a:rPr lang="da-DK" dirty="0"/>
              <a:t>Klik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96086700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2" hasCustomPrompt="1"/>
          </p:nvPr>
        </p:nvSpPr>
        <p:spPr>
          <a:xfrm>
            <a:off x="1016001" y="1875119"/>
            <a:ext cx="10708217" cy="4340411"/>
          </a:xfrm>
        </p:spPr>
        <p:txBody>
          <a:bodyPr vert="horz"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32974543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0" marR="0" indent="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None/>
              <a:tabLst/>
              <a:defRPr lang="da-DK" sz="1800" b="0" i="0">
                <a:solidFill>
                  <a:srgbClr val="000000"/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spcBef>
                <a:spcPts val="1266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marL="241200" marR="0" lvl="0" indent="-241200" algn="l" defTabSz="410751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Pct val="75000"/>
              <a:buFont typeface="Arial"/>
              <a:buChar char="•"/>
              <a:tabLst/>
              <a:defRPr sz="1800">
                <a:solidFill>
                  <a:srgbClr val="000000"/>
                </a:solidFill>
              </a:defRPr>
            </a:pPr>
            <a:r>
              <a:rPr lang="da-DK" sz="2400" dirty="0"/>
              <a:t>Klik for at tilføje tekst</a:t>
            </a:r>
            <a:endParaRPr lang="da-DK" sz="2200" dirty="0">
              <a:solidFill>
                <a:srgbClr val="414141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>
            <a:normAutofit/>
          </a:bodyPr>
          <a:lstStyle>
            <a:lvl1pPr marL="24120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241200" indent="-241200">
              <a:lnSpc>
                <a:spcPct val="100000"/>
              </a:lnSpc>
              <a:spcBef>
                <a:spcPts val="1000"/>
              </a:spcBef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3600" indent="-24046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0460"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0" y="234619"/>
            <a:ext cx="11229673" cy="972000"/>
          </a:xfrm>
        </p:spPr>
        <p:txBody>
          <a:bodyPr>
            <a:normAutofit/>
          </a:bodyPr>
          <a:lstStyle>
            <a:lvl1pPr>
              <a:defRPr sz="4900"/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</p:spTree>
    <p:extLst>
      <p:ext uri="{BB962C8B-B14F-4D97-AF65-F5344CB8AC3E}">
        <p14:creationId xmlns:p14="http://schemas.microsoft.com/office/powerpoint/2010/main" val="6128493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2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sz="quarter" idx="13" hasCustomPrompt="1"/>
          </p:nvPr>
        </p:nvSpPr>
        <p:spPr>
          <a:xfrm>
            <a:off x="6106099" y="1919883"/>
            <a:ext cx="5609651" cy="4286250"/>
          </a:xfrm>
        </p:spPr>
        <p:txBody>
          <a:bodyPr vert="horz">
            <a:normAutofit/>
          </a:bodyPr>
          <a:lstStyle>
            <a:lvl1pPr marL="241200" indent="-2412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1pPr>
            <a:lvl2pPr marL="482400" indent="-241200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2pPr>
            <a:lvl3pPr marL="321457" indent="-321457">
              <a:lnSpc>
                <a:spcPct val="100000"/>
              </a:lnSpc>
              <a:spcBef>
                <a:spcPts val="1000"/>
              </a:spcBef>
              <a:defRPr lang="da-DK" sz="2200" b="0" i="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3pPr>
            <a:lvl4pPr marL="723600" indent="-241200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8" name="Pladsholder til indhold 5"/>
          <p:cNvSpPr>
            <a:spLocks noGrp="1"/>
          </p:cNvSpPr>
          <p:nvPr>
            <p:ph sz="quarter" idx="14" hasCustomPrompt="1"/>
          </p:nvPr>
        </p:nvSpPr>
        <p:spPr>
          <a:xfrm>
            <a:off x="476251" y="1919883"/>
            <a:ext cx="5459763" cy="4286250"/>
          </a:xfrm>
        </p:spPr>
        <p:txBody>
          <a:bodyPr vert="horz" anchor="ctr">
            <a:normAutofit/>
          </a:bodyPr>
          <a:lstStyle>
            <a:lvl1pPr marL="240460" indent="-241200" algn="l" defTabSz="410751" eaLnBrk="1" hangingPunct="1">
              <a:lnSpc>
                <a:spcPct val="100000"/>
              </a:lnSpc>
              <a:spcBef>
                <a:spcPts val="1000"/>
              </a:spcBef>
              <a:buSzPct val="75000"/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920" indent="-24120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57" indent="0" algn="l">
              <a:lnSpc>
                <a:spcPct val="100000"/>
              </a:lnSpc>
              <a:spcBef>
                <a:spcPts val="1000"/>
              </a:spcBef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21381" indent="-241200" algn="l">
              <a:spcBef>
                <a:spcPts val="1000"/>
              </a:spcBef>
              <a:defRPr lang="da-DK" sz="2100" b="0" i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Georgia"/>
                <a:cs typeface="Arial"/>
                <a:sym typeface="Georgia"/>
              </a:defRPr>
            </a:lvl4pPr>
            <a:lvl5pPr indent="-241200" algn="l">
              <a:spcBef>
                <a:spcPts val="1000"/>
              </a:spcBef>
              <a:defRPr sz="2100"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Andet niveau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5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90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867341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og indholdselement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76251" y="3429000"/>
            <a:ext cx="53216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4" name="Shape 24"/>
          <p:cNvSpPr/>
          <p:nvPr/>
        </p:nvSpPr>
        <p:spPr>
          <a:xfrm>
            <a:off x="476249" y="1946672"/>
            <a:ext cx="5321547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25" name="Shape 25"/>
          <p:cNvSpPr>
            <a:spLocks noGrp="1"/>
          </p:cNvSpPr>
          <p:nvPr>
            <p:ph type="title" hasCustomPrompt="1"/>
          </p:nvPr>
        </p:nvSpPr>
        <p:spPr>
          <a:xfrm>
            <a:off x="476251" y="1949623"/>
            <a:ext cx="5322093" cy="142789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spcBef>
                <a:spcPts val="0"/>
              </a:spcBef>
              <a:defRPr sz="4200"/>
            </a:lvl1pPr>
          </a:lstStyle>
          <a:p>
            <a:pPr lvl="0"/>
            <a:r>
              <a:rPr lang="da-DK" sz="4000" dirty="0"/>
              <a:t>Klik for at tilføje tekst</a:t>
            </a:r>
          </a:p>
        </p:txBody>
      </p:sp>
      <p:sp>
        <p:nvSpPr>
          <p:cNvPr id="26" name="Shape 26"/>
          <p:cNvSpPr>
            <a:spLocks noGrp="1"/>
          </p:cNvSpPr>
          <p:nvPr>
            <p:ph type="body" idx="1" hasCustomPrompt="1"/>
          </p:nvPr>
        </p:nvSpPr>
        <p:spPr>
          <a:xfrm>
            <a:off x="476251" y="3536156"/>
            <a:ext cx="5322093" cy="2669688"/>
          </a:xfrm>
          <a:prstGeom prst="rect">
            <a:avLst/>
          </a:prstGeom>
        </p:spPr>
        <p:txBody>
          <a:bodyPr anchor="t"/>
          <a:lstStyle>
            <a:lvl1pPr marL="241200" indent="-241200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1"/>
                </a:solidFill>
              </a:defRPr>
            </a:lvl1pPr>
            <a:lvl2pPr marL="480920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2pPr>
            <a:lvl3pPr marL="721381" indent="-241093">
              <a:lnSpc>
                <a:spcPct val="100000"/>
              </a:lnSpc>
              <a:spcBef>
                <a:spcPts val="100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3pPr>
            <a:lvl4pPr marL="480920" indent="-241093" algn="l">
              <a:lnSpc>
                <a:spcPct val="120000"/>
              </a:lnSpc>
              <a:spcBef>
                <a:spcPts val="0"/>
              </a:spcBef>
              <a:buSzTx/>
              <a:buFont typeface="Arial"/>
              <a:buChar char="•"/>
              <a:defRPr sz="1700">
                <a:solidFill>
                  <a:schemeClr val="tx2">
                    <a:lumMod val="50000"/>
                  </a:schemeClr>
                </a:solidFill>
              </a:defRPr>
            </a:lvl4pPr>
            <a:lvl5pPr marL="0" indent="642915">
              <a:lnSpc>
                <a:spcPct val="120000"/>
              </a:lnSpc>
              <a:spcBef>
                <a:spcPts val="0"/>
              </a:spcBef>
              <a:buSzTx/>
              <a:buNone/>
              <a:defRPr sz="170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Andet niveau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1700" dirty="0">
                <a:solidFill>
                  <a:srgbClr val="414141"/>
                </a:solidFill>
              </a:rPr>
              <a:t>Tredje niveau</a:t>
            </a:r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507861" y="1646702"/>
            <a:ext cx="5289936" cy="200055"/>
          </a:xfrm>
        </p:spPr>
        <p:txBody>
          <a:bodyPr vert="horz" wrap="square" anchor="b"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300" b="1" i="0" cap="all">
                <a:solidFill>
                  <a:srgbClr val="9089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6096001" y="333375"/>
            <a:ext cx="5617633" cy="5881688"/>
          </a:xfrm>
        </p:spPr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0" name="ÆS_logo_POS_CMYK.pdf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36173056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</p:spTree>
    <p:extLst>
      <p:ext uri="{BB962C8B-B14F-4D97-AF65-F5344CB8AC3E}">
        <p14:creationId xmlns:p14="http://schemas.microsoft.com/office/powerpoint/2010/main" val="68393391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dertitel og indholdsobjekt - b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84211" y="226542"/>
            <a:ext cx="11239500" cy="972021"/>
          </a:xfrm>
        </p:spPr>
        <p:txBody>
          <a:bodyPr vert="horz">
            <a:normAutofit/>
          </a:bodyPr>
          <a:lstStyle>
            <a:lvl1pPr>
              <a:defRPr sz="49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dirty="0"/>
              <a:t>Klik for at tilføje tekst</a:t>
            </a:r>
          </a:p>
        </p:txBody>
      </p:sp>
      <p:sp>
        <p:nvSpPr>
          <p:cNvPr id="3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476250" y="1919883"/>
            <a:ext cx="11247460" cy="4286250"/>
          </a:xfr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lang="da-DK" sz="2200" dirty="0">
                <a:solidFill>
                  <a:srgbClr val="414141"/>
                </a:solidFill>
              </a:rPr>
              <a:t>Brødtekst, niveau fem</a:t>
            </a:r>
          </a:p>
        </p:txBody>
      </p:sp>
      <p:sp>
        <p:nvSpPr>
          <p:cNvPr id="4" name="Pladsholder til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484212" y="1418668"/>
            <a:ext cx="11223112" cy="233983"/>
          </a:xfrm>
        </p:spPr>
        <p:txBody>
          <a:bodyPr vert="horz" wrap="none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700" b="1" i="0" cap="all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da-DK" dirty="0"/>
              <a:t>Rediger 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8271176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76250" y="1305719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3" name="Shape 3"/>
          <p:cNvSpPr/>
          <p:nvPr/>
        </p:nvSpPr>
        <p:spPr>
          <a:xfrm>
            <a:off x="476250" y="225226"/>
            <a:ext cx="11247461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321457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sz="1200"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84211" y="233406"/>
            <a:ext cx="11239500" cy="965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da-DK" sz="4900" dirty="0">
                <a:solidFill>
                  <a:srgbClr val="B3242A"/>
                </a:solidFill>
              </a:rPr>
              <a:t>Titeltekst</a:t>
            </a:r>
            <a:endParaRPr sz="4900" dirty="0">
              <a:solidFill>
                <a:srgbClr val="B3242A"/>
              </a:solidFill>
            </a:endParaRP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032573" y="1493490"/>
            <a:ext cx="10683177" cy="47123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et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fire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 dirty="0">
                <a:solidFill>
                  <a:srgbClr val="414141"/>
                </a:solidFill>
              </a:rPr>
              <a:t>Brødtekst, niveau fem</a:t>
            </a:r>
          </a:p>
        </p:txBody>
      </p:sp>
      <p:pic>
        <p:nvPicPr>
          <p:cNvPr id="7" name="ÆS_logo_POS_CMYK.pdf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75" y="6426141"/>
            <a:ext cx="1356844" cy="23326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09486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xStyles>
    <p:titleStyle>
      <a:lvl1pPr algn="ctr" defTabSz="410751" eaLnBrk="1" hangingPunct="1">
        <a:lnSpc>
          <a:spcPct val="100000"/>
        </a:lnSpc>
        <a:spcBef>
          <a:spcPts val="1125"/>
        </a:spcBef>
        <a:defRPr sz="4000" baseline="0">
          <a:solidFill>
            <a:schemeClr val="tx2"/>
          </a:solidFill>
          <a:latin typeface="Arial"/>
          <a:ea typeface="Arial"/>
          <a:cs typeface="Arial"/>
          <a:sym typeface="Arial"/>
        </a:defRPr>
      </a:lvl1pPr>
      <a:lvl2pPr indent="1607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2pPr>
      <a:lvl3pPr indent="321457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3pPr>
      <a:lvl4pPr indent="482186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4pPr>
      <a:lvl5pPr indent="642915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5pPr>
      <a:lvl6pPr indent="803643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6pPr>
      <a:lvl7pPr indent="964372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7pPr>
      <a:lvl8pPr indent="1125101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8pPr>
      <a:lvl9pPr indent="1285829" algn="ctr" defTabSz="410751" eaLnBrk="1" hangingPunct="1">
        <a:lnSpc>
          <a:spcPct val="90000"/>
        </a:lnSpc>
        <a:spcBef>
          <a:spcPts val="1125"/>
        </a:spcBef>
        <a:defRPr sz="4900">
          <a:solidFill>
            <a:srgbClr val="B3242A"/>
          </a:solidFill>
          <a:latin typeface="Arial"/>
          <a:ea typeface="Arial"/>
          <a:cs typeface="Arial"/>
          <a:sym typeface="Arial"/>
        </a:defRPr>
      </a:lvl9pPr>
    </p:titleStyle>
    <p:bodyStyle>
      <a:lvl1pPr marL="240460" indent="-240460" algn="l" defTabSz="410751" eaLnBrk="1" hangingPunct="1">
        <a:lnSpc>
          <a:spcPct val="100000"/>
        </a:lnSpc>
        <a:spcBef>
          <a:spcPts val="1000"/>
        </a:spcBef>
        <a:buSzPct val="75000"/>
        <a:buFont typeface="Arial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1pPr>
      <a:lvl2pPr marL="480920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2pPr>
      <a:lvl3pPr marL="721381" indent="-240460" algn="l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3pPr>
      <a:lvl4pPr marL="96184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4pPr>
      <a:lvl5pPr marL="1202301" indent="-240460" defTabSz="410751" eaLnBrk="1" hangingPunct="1">
        <a:lnSpc>
          <a:spcPct val="100000"/>
        </a:lnSpc>
        <a:spcBef>
          <a:spcPts val="1000"/>
        </a:spcBef>
        <a:buSzPct val="75000"/>
        <a:buChar char="•"/>
        <a:defRPr sz="2200" b="0" i="0">
          <a:solidFill>
            <a:schemeClr val="tx1">
              <a:lumMod val="75000"/>
              <a:lumOff val="25000"/>
            </a:schemeClr>
          </a:solidFill>
          <a:latin typeface="+mn-lt"/>
          <a:ea typeface="Georgia"/>
          <a:cs typeface="Arial"/>
          <a:sym typeface="Georgia"/>
        </a:defRPr>
      </a:lvl5pPr>
      <a:lvl6pPr marL="194561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6pPr>
      <a:lvl7pPr marL="2275997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7pPr>
      <a:lvl8pPr marL="2606383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8pPr>
      <a:lvl9pPr marL="2936770" indent="-293676" defTabSz="410751" eaLnBrk="1" hangingPunct="1">
        <a:spcBef>
          <a:spcPts val="1687"/>
        </a:spcBef>
        <a:buSzPct val="75000"/>
        <a:buChar char="•"/>
        <a:defRPr sz="2200">
          <a:solidFill>
            <a:srgbClr val="414141"/>
          </a:solidFill>
          <a:latin typeface="Georgia"/>
          <a:ea typeface="Georgia"/>
          <a:cs typeface="Georgia"/>
          <a:sym typeface="Georgia"/>
        </a:defRPr>
      </a:lvl9pPr>
    </p:bodyStyle>
    <p:otherStyle>
      <a:lvl1pPr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1607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321457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482186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642915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803643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964372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125101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285829" algn="ctr" defTabSz="410751" eaLnBrk="1" hangingPunct="1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763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890">
          <p15:clr>
            <a:srgbClr val="F26B43"/>
          </p15:clr>
        </p15:guide>
        <p15:guide id="4" pos="480">
          <p15:clr>
            <a:srgbClr val="F26B43"/>
          </p15:clr>
        </p15:guide>
        <p15:guide id="5" pos="5534">
          <p15:clr>
            <a:srgbClr val="F26B43"/>
          </p15:clr>
        </p15:guide>
        <p15:guide id="6" orient="horz" pos="3915">
          <p15:clr>
            <a:srgbClr val="F26B43"/>
          </p15:clr>
        </p15:guide>
        <p15:guide id="7" orient="horz" pos="210">
          <p15:clr>
            <a:srgbClr val="F26B43"/>
          </p15:clr>
        </p15:guide>
        <p15:guide id="8" orient="horz" pos="1185">
          <p15:clr>
            <a:srgbClr val="F26B43"/>
          </p15:clr>
        </p15:guide>
        <p15:guide id="9" orient="horz" pos="1040">
          <p15:clr>
            <a:srgbClr val="F26B43"/>
          </p15:clr>
        </p15:guide>
        <p15:guide id="10" pos="226">
          <p15:clr>
            <a:srgbClr val="F26B43"/>
          </p15:clr>
        </p15:guide>
        <p15:guide id="11" orient="horz" pos="935">
          <p15:clr>
            <a:srgbClr val="F26B43"/>
          </p15:clr>
        </p15:guide>
        <p15:guide id="1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28726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 smtClean="0"/>
              <a:t>                        Nye      tiltag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960284938"/>
              </p:ext>
            </p:extLst>
          </p:nvPr>
        </p:nvGraphicFramePr>
        <p:xfrm>
          <a:off x="886408" y="811763"/>
          <a:ext cx="10837280" cy="5411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648211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dirty="0" smtClean="0"/>
              <a:t>Der sker noget forskelligt – men der sker noget!</a:t>
            </a:r>
            <a:endParaRPr lang="da-DK" sz="4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158" y="1614196"/>
            <a:ext cx="8659372" cy="4510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79615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Nyt i lokalafdelingen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b="1" dirty="0" smtClean="0">
                <a:solidFill>
                  <a:srgbClr val="C00000"/>
                </a:solidFill>
              </a:rPr>
              <a:t>Vend i jeres egen gruppe hvad der skal til for at prøve noget nyt på it-området </a:t>
            </a:r>
            <a:endParaRPr lang="da-DK" sz="2400" b="1" dirty="0">
              <a:solidFill>
                <a:srgbClr val="C00000"/>
              </a:solidFill>
            </a:endParaRPr>
          </a:p>
          <a:p>
            <a:pPr marL="1419041" lvl="4" indent="-457200">
              <a:buFont typeface="+mj-lt"/>
              <a:buAutoNum type="arabicPeriod"/>
            </a:pPr>
            <a:r>
              <a:rPr lang="da-DK" sz="2400" dirty="0" smtClean="0">
                <a:solidFill>
                  <a:srgbClr val="C00000"/>
                </a:solidFill>
              </a:rPr>
              <a:t>Hvilken aktivitet vil være spændende at udvikle </a:t>
            </a:r>
            <a:r>
              <a:rPr lang="da-DK" sz="2400" dirty="0">
                <a:solidFill>
                  <a:srgbClr val="C00000"/>
                </a:solidFill>
              </a:rPr>
              <a:t>og </a:t>
            </a:r>
            <a:r>
              <a:rPr lang="da-DK" sz="2400" dirty="0" smtClean="0">
                <a:solidFill>
                  <a:srgbClr val="C00000"/>
                </a:solidFill>
              </a:rPr>
              <a:t>afholde i lokalafdelingen?</a:t>
            </a:r>
            <a:endParaRPr lang="da-DK" sz="2000" dirty="0">
              <a:solidFill>
                <a:srgbClr val="C00000"/>
              </a:solidFill>
            </a:endParaRPr>
          </a:p>
          <a:p>
            <a:pPr marL="1419041" lvl="4" indent="-457200">
              <a:buFont typeface="+mj-lt"/>
              <a:buAutoNum type="arabicPeriod"/>
            </a:pPr>
            <a:r>
              <a:rPr lang="da-DK" sz="2400" dirty="0" smtClean="0">
                <a:solidFill>
                  <a:srgbClr val="C00000"/>
                </a:solidFill>
              </a:rPr>
              <a:t>Hvordan skruer vi aktiviteten sammen, så medlemmer/ældre får lyst til at deltage?</a:t>
            </a:r>
            <a:r>
              <a:rPr lang="da-DK" sz="2000" dirty="0">
                <a:solidFill>
                  <a:srgbClr val="C00000"/>
                </a:solidFill>
              </a:rPr>
              <a:t> </a:t>
            </a:r>
            <a:endParaRPr lang="da-DK" sz="2000" dirty="0" smtClean="0">
              <a:solidFill>
                <a:srgbClr val="C00000"/>
              </a:solidFill>
            </a:endParaRPr>
          </a:p>
          <a:p>
            <a:pPr marL="1419041" lvl="4" indent="-457200">
              <a:buFont typeface="+mj-lt"/>
              <a:buAutoNum type="arabicPeriod"/>
            </a:pPr>
            <a:r>
              <a:rPr lang="da-DK" sz="2400" dirty="0" smtClean="0">
                <a:solidFill>
                  <a:srgbClr val="C00000"/>
                </a:solidFill>
              </a:rPr>
              <a:t>Skal vi invitere en ekstern </a:t>
            </a:r>
            <a:r>
              <a:rPr lang="da-DK" sz="2400" dirty="0" err="1" smtClean="0">
                <a:solidFill>
                  <a:srgbClr val="C00000"/>
                </a:solidFill>
              </a:rPr>
              <a:t>vidensperson</a:t>
            </a:r>
            <a:r>
              <a:rPr lang="da-DK" sz="2400" dirty="0" smtClean="0">
                <a:solidFill>
                  <a:srgbClr val="C00000"/>
                </a:solidFill>
              </a:rPr>
              <a:t> til at holde oplægget?</a:t>
            </a:r>
            <a:endParaRPr lang="da-DK" sz="2000" dirty="0">
              <a:solidFill>
                <a:srgbClr val="C00000"/>
              </a:solidFill>
            </a:endParaRPr>
          </a:p>
          <a:p>
            <a:pPr marL="1419041" lvl="4" indent="-457200">
              <a:buFont typeface="+mj-lt"/>
              <a:buAutoNum type="arabicPeriod"/>
            </a:pPr>
            <a:r>
              <a:rPr lang="da-DK" sz="2400" dirty="0" smtClean="0">
                <a:solidFill>
                  <a:srgbClr val="C00000"/>
                </a:solidFill>
              </a:rPr>
              <a:t>Hvordan kan vi reklamere for aktiviteten?</a:t>
            </a:r>
          </a:p>
          <a:p>
            <a:pPr marL="1419041" lvl="4" indent="-457200">
              <a:buFont typeface="+mj-lt"/>
              <a:buAutoNum type="arabicPeriod"/>
            </a:pPr>
            <a:r>
              <a:rPr lang="da-DK" sz="2400" dirty="0">
                <a:solidFill>
                  <a:srgbClr val="C00000"/>
                </a:solidFill>
              </a:rPr>
              <a:t>Skal vi sparre med en anden lokalafdeling? </a:t>
            </a:r>
            <a:endParaRPr lang="da-DK" sz="2400" dirty="0" smtClean="0">
              <a:solidFill>
                <a:srgbClr val="C00000"/>
              </a:solidFill>
            </a:endParaRPr>
          </a:p>
          <a:p>
            <a:pPr marL="961841" lvl="4" indent="0">
              <a:buNone/>
            </a:pPr>
            <a:r>
              <a:rPr lang="da-DK" sz="2400" i="1" dirty="0" smtClean="0">
                <a:solidFill>
                  <a:srgbClr val="C00000"/>
                </a:solidFill>
              </a:rPr>
              <a:t>Husk at søge midler til den nye aktivitet eller til at annoncere!</a:t>
            </a:r>
          </a:p>
          <a:p>
            <a:pPr marL="1419041" lvl="4" indent="-457200">
              <a:buFont typeface="+mj-lt"/>
              <a:buAutoNum type="arabicPeriod"/>
            </a:pPr>
            <a:endParaRPr lang="da-DK" sz="2000" dirty="0">
              <a:solidFill>
                <a:srgbClr val="C00000"/>
              </a:solidFill>
            </a:endParaRPr>
          </a:p>
          <a:p>
            <a:endParaRPr lang="da-DK" dirty="0"/>
          </a:p>
        </p:txBody>
      </p:sp>
      <p:sp>
        <p:nvSpPr>
          <p:cNvPr id="5" name="Rektangel 4"/>
          <p:cNvSpPr/>
          <p:nvPr/>
        </p:nvSpPr>
        <p:spPr>
          <a:xfrm>
            <a:off x="4786503" y="6254234"/>
            <a:ext cx="5462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584200" latinLnBrk="1" hangingPunct="0"/>
            <a:r>
              <a:rPr lang="da-DK" sz="2400" i="1" dirty="0"/>
              <a:t>I drøfter det i gruppen frem til kl. 11:00 </a:t>
            </a:r>
            <a:endParaRPr lang="da-DK" sz="2400" dirty="0">
              <a:solidFill>
                <a:srgbClr val="FFFFFF"/>
              </a:solidFill>
              <a:effectLst>
                <a:outerShdw blurRad="25400" dist="33948" dir="2700000" rotWithShape="0">
                  <a:srgbClr val="3B3936"/>
                </a:outerShdw>
              </a:effectLst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39994480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Spørgsmål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da-DK" sz="4400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516" y="2706644"/>
            <a:ext cx="4505325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1011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6249" y="2560596"/>
            <a:ext cx="6924675" cy="1935204"/>
          </a:xfrm>
        </p:spPr>
        <p:txBody>
          <a:bodyPr/>
          <a:lstStyle/>
          <a:p>
            <a:r>
              <a:rPr lang="da-DK" sz="4000" dirty="0" smtClean="0"/>
              <a:t>Temadag i distrikt 10 </a:t>
            </a:r>
            <a:br>
              <a:rPr lang="da-DK" sz="4000" dirty="0" smtClean="0"/>
            </a:br>
            <a:r>
              <a:rPr lang="da-DK" sz="4000" dirty="0" smtClean="0"/>
              <a:t>for it-frivillige</a:t>
            </a:r>
            <a:endParaRPr lang="da-DK" sz="400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13. november 2019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751995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Vi kommer rundt om</a:t>
            </a:r>
            <a:endParaRPr lang="da-DK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206181866"/>
              </p:ext>
            </p:extLst>
          </p:nvPr>
        </p:nvGraphicFramePr>
        <p:xfrm>
          <a:off x="805732" y="1097280"/>
          <a:ext cx="10760765" cy="5462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891872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35560"/>
            <a:ext cx="7914416" cy="38224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Preben Hansen, Ishøj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a-DK" sz="5400" b="1" dirty="0" smtClean="0">
                <a:solidFill>
                  <a:srgbClr val="C00000"/>
                </a:solidFill>
              </a:rPr>
              <a:t>Opstart af temadage</a:t>
            </a:r>
          </a:p>
          <a:p>
            <a:pPr marL="0" indent="0" algn="ctr">
              <a:buNone/>
            </a:pPr>
            <a:r>
              <a:rPr lang="da-DK" sz="3600" dirty="0" smtClean="0">
                <a:solidFill>
                  <a:srgbClr val="C00000"/>
                </a:solidFill>
              </a:rPr>
              <a:t>-erfaringer og fif</a:t>
            </a:r>
          </a:p>
          <a:p>
            <a:pPr marL="0" indent="0" algn="ctr">
              <a:buNone/>
            </a:pPr>
            <a:endParaRPr lang="da-DK" b="1" i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da-DK" b="1" i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da-DK" b="1" i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da-DK" b="1" i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da-DK" b="1" i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da-DK" b="1" i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da-DK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2507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Fra Ishøj til jeres lokalafdelinger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da-DK" sz="2800" dirty="0" smtClean="0">
                <a:solidFill>
                  <a:srgbClr val="C00000"/>
                </a:solidFill>
              </a:rPr>
              <a:t>Hvad tager I med jer fra Prebens oplæg om opstart af temadage?</a:t>
            </a:r>
          </a:p>
          <a:p>
            <a:pPr marL="0" indent="0">
              <a:buNone/>
            </a:pPr>
            <a:endParaRPr lang="da-DK" sz="2800" dirty="0" smtClean="0">
              <a:solidFill>
                <a:srgbClr val="C00000"/>
              </a:solidFill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da-DK" sz="2800" dirty="0" smtClean="0">
                <a:solidFill>
                  <a:srgbClr val="C00000"/>
                </a:solidFill>
              </a:rPr>
              <a:t>Hvilke idéer giver det jer til opstart af nye aktiviteter </a:t>
            </a:r>
            <a:br>
              <a:rPr lang="da-DK" sz="2800" dirty="0" smtClean="0">
                <a:solidFill>
                  <a:srgbClr val="C00000"/>
                </a:solidFill>
              </a:rPr>
            </a:br>
            <a:r>
              <a:rPr lang="da-DK" sz="2800" i="1" dirty="0" smtClean="0">
                <a:solidFill>
                  <a:srgbClr val="C00000"/>
                </a:solidFill>
              </a:rPr>
              <a:t>Vær gerne meget konkrete!</a:t>
            </a:r>
          </a:p>
          <a:p>
            <a:pPr marL="0" indent="0">
              <a:buNone/>
            </a:pPr>
            <a:endParaRPr lang="da-DK" sz="2800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da-DK" sz="2800" i="1" dirty="0">
              <a:solidFill>
                <a:srgbClr val="C00000"/>
              </a:solidFill>
            </a:endParaRPr>
          </a:p>
          <a:p>
            <a:pPr marL="0" indent="0" algn="r">
              <a:buNone/>
            </a:pPr>
            <a:r>
              <a:rPr lang="da-DK" sz="2000" i="1" dirty="0" smtClean="0">
                <a:solidFill>
                  <a:schemeClr val="tx1"/>
                </a:solidFill>
              </a:rPr>
              <a:t>I drøfter det i grupper på tværs af lokalafdelinger frem til kl. 10:20!</a:t>
            </a:r>
          </a:p>
        </p:txBody>
      </p:sp>
    </p:spTree>
    <p:extLst>
      <p:ext uri="{BB962C8B-B14F-4D97-AF65-F5344CB8AC3E}">
        <p14:creationId xmlns:p14="http://schemas.microsoft.com/office/powerpoint/2010/main" val="10045916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indhold 8"/>
          <p:cNvSpPr>
            <a:spLocks noGrp="1"/>
          </p:cNvSpPr>
          <p:nvPr>
            <p:ph sz="quarter" idx="13"/>
          </p:nvPr>
        </p:nvSpPr>
        <p:spPr>
          <a:xfrm>
            <a:off x="6106099" y="1315615"/>
            <a:ext cx="5609651" cy="5159828"/>
          </a:xfrm>
          <a:ln>
            <a:noFill/>
          </a:ln>
          <a:effectLst>
            <a:softEdge rad="12700"/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fontAlgn="t">
              <a:lnSpc>
                <a:spcPct val="110000"/>
              </a:lnSpc>
            </a:pPr>
            <a:endParaRPr lang="da-D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t">
              <a:lnSpc>
                <a:spcPct val="110000"/>
              </a:lnSpc>
            </a:pPr>
            <a:endParaRPr lang="da-DK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t">
              <a:lnSpc>
                <a:spcPct val="110000"/>
              </a:lnSpc>
            </a:pPr>
            <a:endParaRPr lang="da-DK" sz="2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t">
              <a:lnSpc>
                <a:spcPct val="110000"/>
              </a:lnSpc>
            </a:pPr>
            <a:r>
              <a:rPr lang="da-DK" sz="2100" i="1" dirty="0" smtClean="0">
                <a:solidFill>
                  <a:srgbClr val="4D4878"/>
                </a:solidFill>
              </a:rPr>
              <a:t>Dan </a:t>
            </a:r>
            <a:r>
              <a:rPr lang="da-DK" sz="2100" i="1" dirty="0">
                <a:solidFill>
                  <a:srgbClr val="4D4878"/>
                </a:solidFill>
              </a:rPr>
              <a:t>Jønsson	   </a:t>
            </a:r>
            <a:r>
              <a:rPr lang="da-DK" sz="2100" i="1" dirty="0" smtClean="0">
                <a:solidFill>
                  <a:srgbClr val="4D4878"/>
                </a:solidFill>
              </a:rPr>
              <a:t>			Amager2300</a:t>
            </a:r>
            <a:r>
              <a:rPr lang="da-DK" sz="2100" i="1" dirty="0">
                <a:solidFill>
                  <a:srgbClr val="4D4878"/>
                </a:solidFill>
              </a:rPr>
              <a:t/>
            </a:r>
            <a:br>
              <a:rPr lang="da-DK" sz="2100" i="1" dirty="0">
                <a:solidFill>
                  <a:srgbClr val="4D4878"/>
                </a:solidFill>
              </a:rPr>
            </a:br>
            <a:r>
              <a:rPr lang="da-DK" sz="2100" i="1" dirty="0" smtClean="0">
                <a:solidFill>
                  <a:srgbClr val="4D4878"/>
                </a:solidFill>
              </a:rPr>
              <a:t>Vagn </a:t>
            </a:r>
            <a:r>
              <a:rPr lang="da-DK" sz="2100" i="1" dirty="0" err="1">
                <a:solidFill>
                  <a:srgbClr val="4D4878"/>
                </a:solidFill>
              </a:rPr>
              <a:t>Tveskov</a:t>
            </a:r>
            <a:r>
              <a:rPr lang="da-DK" sz="2100" i="1" dirty="0">
                <a:solidFill>
                  <a:srgbClr val="4D4878"/>
                </a:solidFill>
              </a:rPr>
              <a:t>                </a:t>
            </a:r>
            <a:r>
              <a:rPr lang="da-DK" sz="2100" i="1" dirty="0" smtClean="0">
                <a:solidFill>
                  <a:srgbClr val="4D4878"/>
                </a:solidFill>
              </a:rPr>
              <a:t>	</a:t>
            </a:r>
            <a:r>
              <a:rPr lang="da-DK" sz="2100" i="1" dirty="0" smtClean="0">
                <a:solidFill>
                  <a:srgbClr val="4D4878"/>
                </a:solidFill>
              </a:rPr>
              <a:t>	Brønshøj-Vanløse</a:t>
            </a:r>
            <a:r>
              <a:rPr lang="da-DK" sz="2100" i="1" dirty="0">
                <a:solidFill>
                  <a:srgbClr val="4D4878"/>
                </a:solidFill>
              </a:rPr>
              <a:t/>
            </a:r>
            <a:br>
              <a:rPr lang="da-DK" sz="2100" i="1" dirty="0">
                <a:solidFill>
                  <a:srgbClr val="4D4878"/>
                </a:solidFill>
              </a:rPr>
            </a:br>
            <a:r>
              <a:rPr lang="da-DK" sz="2100" i="1" dirty="0" smtClean="0">
                <a:solidFill>
                  <a:srgbClr val="4D4878"/>
                </a:solidFill>
              </a:rPr>
              <a:t>Carsten </a:t>
            </a:r>
            <a:r>
              <a:rPr lang="da-DK" sz="2100" i="1" dirty="0">
                <a:solidFill>
                  <a:srgbClr val="4D4878"/>
                </a:solidFill>
              </a:rPr>
              <a:t>Sjøholm	   </a:t>
            </a:r>
            <a:r>
              <a:rPr lang="da-DK" sz="2100" i="1" dirty="0" smtClean="0">
                <a:solidFill>
                  <a:srgbClr val="4D4878"/>
                </a:solidFill>
              </a:rPr>
              <a:t>		</a:t>
            </a:r>
            <a:r>
              <a:rPr lang="da-DK" sz="2100" i="1" dirty="0" smtClean="0">
                <a:solidFill>
                  <a:srgbClr val="4D4878"/>
                </a:solidFill>
              </a:rPr>
              <a:t>Frederiksberg</a:t>
            </a:r>
            <a:br>
              <a:rPr lang="da-DK" sz="2100" i="1" dirty="0" smtClean="0">
                <a:solidFill>
                  <a:srgbClr val="4D4878"/>
                </a:solidFill>
              </a:rPr>
            </a:br>
            <a:r>
              <a:rPr lang="da-DK" sz="2100" i="1" dirty="0" smtClean="0">
                <a:solidFill>
                  <a:srgbClr val="4D4878"/>
                </a:solidFill>
              </a:rPr>
              <a:t>Kirsten Pedersen 			Herlev</a:t>
            </a:r>
            <a:endParaRPr lang="da-DK" sz="2100" i="1" dirty="0">
              <a:solidFill>
                <a:srgbClr val="4D4878"/>
              </a:solidFill>
            </a:endParaRPr>
          </a:p>
          <a:p>
            <a:pPr>
              <a:lnSpc>
                <a:spcPct val="110000"/>
              </a:lnSpc>
            </a:pPr>
            <a:endParaRPr lang="da-DK" sz="21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t">
              <a:lnSpc>
                <a:spcPct val="110000"/>
              </a:lnSpc>
            </a:pPr>
            <a:r>
              <a:rPr lang="da-DK" sz="2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Sven </a:t>
            </a:r>
            <a:r>
              <a:rPr lang="da-DK" sz="2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Arne </a:t>
            </a:r>
            <a:r>
              <a:rPr lang="da-DK" sz="2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Steffensen</a:t>
            </a:r>
            <a:r>
              <a:rPr lang="da-DK" sz="2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da-DK" sz="2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Rødovre</a:t>
            </a:r>
            <a:r>
              <a:rPr lang="da-DK" sz="2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da-DK" sz="2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da-DK" sz="2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a-DK" sz="2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Ole </a:t>
            </a:r>
            <a:r>
              <a:rPr lang="da-DK" sz="21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Løndal</a:t>
            </a:r>
            <a:r>
              <a:rPr lang="da-DK" sz="2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   	   </a:t>
            </a:r>
            <a:r>
              <a:rPr lang="da-DK" sz="2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	Vallensbæk</a:t>
            </a:r>
            <a:r>
              <a:rPr lang="da-DK" sz="2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da-DK" sz="2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a-DK" sz="2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Lars </a:t>
            </a:r>
            <a:r>
              <a:rPr lang="da-DK" sz="2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Kristian Crone	   </a:t>
            </a:r>
            <a:r>
              <a:rPr lang="da-DK" sz="2100" i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da-DK" sz="2100" i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Amager2300</a:t>
            </a:r>
            <a:r>
              <a:rPr lang="da-DK" sz="2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br>
              <a:rPr lang="da-DK" sz="2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da-DK" sz="2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Lis </a:t>
            </a:r>
            <a:r>
              <a:rPr lang="da-DK" sz="21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Elholm	   	   </a:t>
            </a:r>
            <a:r>
              <a:rPr lang="da-DK" sz="21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		Frederiksberg</a:t>
            </a:r>
            <a:endParaRPr lang="da-DK" sz="21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fontAlgn="t">
              <a:lnSpc>
                <a:spcPct val="110000"/>
              </a:lnSpc>
            </a:pPr>
            <a:endParaRPr lang="da-DK" sz="21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t">
              <a:lnSpc>
                <a:spcPct val="110000"/>
              </a:lnSpc>
            </a:pPr>
            <a:r>
              <a:rPr lang="da-DK" sz="2100" i="1" dirty="0" smtClean="0">
                <a:solidFill>
                  <a:srgbClr val="007A37"/>
                </a:solidFill>
              </a:rPr>
              <a:t>Arne </a:t>
            </a:r>
            <a:r>
              <a:rPr lang="da-DK" sz="2100" i="1" dirty="0">
                <a:solidFill>
                  <a:srgbClr val="007A37"/>
                </a:solidFill>
              </a:rPr>
              <a:t>Jensen	   		</a:t>
            </a:r>
            <a:r>
              <a:rPr lang="da-DK" sz="2100" i="1" dirty="0" smtClean="0">
                <a:solidFill>
                  <a:srgbClr val="007A37"/>
                </a:solidFill>
              </a:rPr>
              <a:t>	Ballerup</a:t>
            </a:r>
            <a:r>
              <a:rPr lang="da-DK" sz="2100" i="1" dirty="0">
                <a:solidFill>
                  <a:srgbClr val="007A37"/>
                </a:solidFill>
              </a:rPr>
              <a:t/>
            </a:r>
            <a:br>
              <a:rPr lang="da-DK" sz="2100" i="1" dirty="0">
                <a:solidFill>
                  <a:srgbClr val="007A37"/>
                </a:solidFill>
              </a:rPr>
            </a:br>
            <a:r>
              <a:rPr lang="da-DK" sz="2100" i="1" dirty="0" smtClean="0">
                <a:solidFill>
                  <a:srgbClr val="007A37"/>
                </a:solidFill>
              </a:rPr>
              <a:t>Ole </a:t>
            </a:r>
            <a:r>
              <a:rPr lang="da-DK" sz="2100" i="1" dirty="0" err="1">
                <a:solidFill>
                  <a:srgbClr val="007A37"/>
                </a:solidFill>
              </a:rPr>
              <a:t>Parnel</a:t>
            </a:r>
            <a:r>
              <a:rPr lang="da-DK" sz="2100" i="1" dirty="0">
                <a:solidFill>
                  <a:srgbClr val="007A37"/>
                </a:solidFill>
              </a:rPr>
              <a:t>	  	   </a:t>
            </a:r>
            <a:r>
              <a:rPr lang="da-DK" sz="2100" i="1" dirty="0" smtClean="0">
                <a:solidFill>
                  <a:srgbClr val="007A37"/>
                </a:solidFill>
              </a:rPr>
              <a:t>			Frederiksberg</a:t>
            </a:r>
            <a:r>
              <a:rPr lang="da-DK" sz="2100" i="1" dirty="0">
                <a:solidFill>
                  <a:srgbClr val="007A37"/>
                </a:solidFill>
              </a:rPr>
              <a:t>	</a:t>
            </a:r>
            <a:br>
              <a:rPr lang="da-DK" sz="2100" i="1" dirty="0">
                <a:solidFill>
                  <a:srgbClr val="007A37"/>
                </a:solidFill>
              </a:rPr>
            </a:br>
            <a:r>
              <a:rPr lang="da-DK" sz="2100" i="1" dirty="0">
                <a:solidFill>
                  <a:srgbClr val="007A37"/>
                </a:solidFill>
              </a:rPr>
              <a:t>Johannes Spenner	   </a:t>
            </a:r>
            <a:r>
              <a:rPr lang="da-DK" sz="2100" i="1" dirty="0" smtClean="0">
                <a:solidFill>
                  <a:srgbClr val="007A37"/>
                </a:solidFill>
              </a:rPr>
              <a:t>		Tårnby</a:t>
            </a:r>
            <a:r>
              <a:rPr lang="da-DK" sz="2100" i="1" dirty="0">
                <a:solidFill>
                  <a:srgbClr val="007A37"/>
                </a:solidFill>
              </a:rPr>
              <a:t/>
            </a:r>
            <a:br>
              <a:rPr lang="da-DK" sz="2100" i="1" dirty="0">
                <a:solidFill>
                  <a:srgbClr val="007A37"/>
                </a:solidFill>
              </a:rPr>
            </a:br>
            <a:r>
              <a:rPr lang="da-DK" sz="2100" i="1" dirty="0" smtClean="0">
                <a:solidFill>
                  <a:srgbClr val="007A37"/>
                </a:solidFill>
              </a:rPr>
              <a:t>Finn </a:t>
            </a:r>
            <a:r>
              <a:rPr lang="da-DK" sz="2100" i="1" dirty="0">
                <a:solidFill>
                  <a:srgbClr val="007A37"/>
                </a:solidFill>
              </a:rPr>
              <a:t>Christensen 		</a:t>
            </a:r>
            <a:r>
              <a:rPr lang="da-DK" sz="2100" i="1" dirty="0" smtClean="0">
                <a:solidFill>
                  <a:srgbClr val="007A37"/>
                </a:solidFill>
              </a:rPr>
              <a:t>	Vallensbæk</a:t>
            </a:r>
            <a:endParaRPr lang="da-DK" sz="2100" i="1" dirty="0">
              <a:solidFill>
                <a:srgbClr val="007A37"/>
              </a:solidFill>
            </a:endParaRPr>
          </a:p>
          <a:p>
            <a:pPr fontAlgn="t">
              <a:lnSpc>
                <a:spcPct val="110000"/>
              </a:lnSpc>
            </a:pPr>
            <a:endParaRPr lang="da-DK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t">
              <a:lnSpc>
                <a:spcPct val="110000"/>
              </a:lnSpc>
            </a:pPr>
            <a:endParaRPr lang="da-DK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t"/>
            <a:endParaRPr lang="da-DK" dirty="0"/>
          </a:p>
          <a:p>
            <a:endParaRPr lang="da-DK" dirty="0"/>
          </a:p>
        </p:txBody>
      </p:sp>
      <p:sp>
        <p:nvSpPr>
          <p:cNvPr id="10" name="Pladsholder til indhold 9"/>
          <p:cNvSpPr>
            <a:spLocks noGrp="1"/>
          </p:cNvSpPr>
          <p:nvPr>
            <p:ph sz="quarter" idx="14"/>
          </p:nvPr>
        </p:nvSpPr>
        <p:spPr>
          <a:xfrm>
            <a:off x="448259" y="1315616"/>
            <a:ext cx="5459763" cy="5179766"/>
          </a:xfr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fontAlgn="t">
              <a:buNone/>
            </a:pPr>
            <a:endParaRPr lang="da-DK" sz="1600" i="1" dirty="0" smtClean="0"/>
          </a:p>
          <a:p>
            <a:pPr marL="0" indent="0" fontAlgn="t">
              <a:buNone/>
            </a:pPr>
            <a:endParaRPr lang="da-DK" sz="1600" i="1" dirty="0"/>
          </a:p>
          <a:p>
            <a:pPr marL="0" indent="0" fontAlgn="t">
              <a:buNone/>
            </a:pPr>
            <a:r>
              <a:rPr lang="da-DK" sz="2600" i="1" dirty="0" smtClean="0">
                <a:solidFill>
                  <a:srgbClr val="FF0000"/>
                </a:solidFill>
              </a:rPr>
              <a:t>Walter </a:t>
            </a:r>
            <a:r>
              <a:rPr lang="da-DK" sz="2600" i="1" dirty="0">
                <a:solidFill>
                  <a:srgbClr val="FF0000"/>
                </a:solidFill>
              </a:rPr>
              <a:t>Planhof	   </a:t>
            </a:r>
            <a:r>
              <a:rPr lang="da-DK" sz="2600" i="1" dirty="0" smtClean="0">
                <a:solidFill>
                  <a:srgbClr val="FF0000"/>
                </a:solidFill>
              </a:rPr>
              <a:t>		City</a:t>
            </a:r>
            <a:r>
              <a:rPr lang="da-DK" sz="2600" i="1" dirty="0">
                <a:solidFill>
                  <a:srgbClr val="FF0000"/>
                </a:solidFill>
              </a:rPr>
              <a:t>		</a:t>
            </a:r>
            <a:br>
              <a:rPr lang="da-DK" sz="2600" i="1" dirty="0">
                <a:solidFill>
                  <a:srgbClr val="FF0000"/>
                </a:solidFill>
              </a:rPr>
            </a:br>
            <a:r>
              <a:rPr lang="da-DK" sz="2600" i="1" dirty="0">
                <a:solidFill>
                  <a:srgbClr val="FF0000"/>
                </a:solidFill>
              </a:rPr>
              <a:t>Ole </a:t>
            </a:r>
            <a:r>
              <a:rPr lang="da-DK" sz="2600" i="1" dirty="0" err="1">
                <a:solidFill>
                  <a:srgbClr val="FF0000"/>
                </a:solidFill>
              </a:rPr>
              <a:t>Løndal</a:t>
            </a:r>
            <a:r>
              <a:rPr lang="da-DK" sz="2600" i="1" dirty="0">
                <a:solidFill>
                  <a:srgbClr val="FF0000"/>
                </a:solidFill>
              </a:rPr>
              <a:t>	   	</a:t>
            </a:r>
            <a:r>
              <a:rPr lang="da-DK" sz="2600" i="1" dirty="0" smtClean="0">
                <a:solidFill>
                  <a:srgbClr val="FF0000"/>
                </a:solidFill>
              </a:rPr>
              <a:t>		Vallensbæk</a:t>
            </a:r>
            <a:r>
              <a:rPr lang="da-DK" sz="2600" i="1" dirty="0">
                <a:solidFill>
                  <a:srgbClr val="FF0000"/>
                </a:solidFill>
              </a:rPr>
              <a:t>	</a:t>
            </a:r>
            <a:r>
              <a:rPr lang="da-DK" sz="2600" i="1" dirty="0" smtClean="0">
                <a:solidFill>
                  <a:srgbClr val="FF0000"/>
                </a:solidFill>
              </a:rPr>
              <a:t/>
            </a:r>
            <a:br>
              <a:rPr lang="da-DK" sz="2600" i="1" dirty="0" smtClean="0">
                <a:solidFill>
                  <a:srgbClr val="FF0000"/>
                </a:solidFill>
              </a:rPr>
            </a:br>
            <a:r>
              <a:rPr lang="da-DK" sz="2600" i="1" dirty="0" smtClean="0">
                <a:solidFill>
                  <a:srgbClr val="FF0000"/>
                </a:solidFill>
              </a:rPr>
              <a:t>Gunnar </a:t>
            </a:r>
            <a:r>
              <a:rPr lang="da-DK" sz="2600" i="1" dirty="0">
                <a:solidFill>
                  <a:srgbClr val="FF0000"/>
                </a:solidFill>
              </a:rPr>
              <a:t>Sørensen	</a:t>
            </a:r>
            <a:r>
              <a:rPr lang="da-DK" sz="2600" i="1" dirty="0" smtClean="0">
                <a:solidFill>
                  <a:srgbClr val="FF0000"/>
                </a:solidFill>
              </a:rPr>
              <a:t>	</a:t>
            </a:r>
            <a:r>
              <a:rPr lang="da-DK" sz="2600" i="1" dirty="0" smtClean="0">
                <a:solidFill>
                  <a:srgbClr val="FF0000"/>
                </a:solidFill>
              </a:rPr>
              <a:t>	Brøndby</a:t>
            </a:r>
            <a:br>
              <a:rPr lang="da-DK" sz="2600" i="1" dirty="0" smtClean="0">
                <a:solidFill>
                  <a:srgbClr val="FF0000"/>
                </a:solidFill>
              </a:rPr>
            </a:br>
            <a:r>
              <a:rPr lang="da-DK" sz="2600" i="1" dirty="0" smtClean="0">
                <a:solidFill>
                  <a:srgbClr val="FF0000"/>
                </a:solidFill>
              </a:rPr>
              <a:t>Michael Keller			Frederiksberg</a:t>
            </a:r>
            <a:endParaRPr lang="da-DK" sz="2600" i="1" dirty="0" smtClean="0">
              <a:solidFill>
                <a:srgbClr val="FF0000"/>
              </a:solidFill>
            </a:endParaRPr>
          </a:p>
          <a:p>
            <a:pPr marL="0" indent="0" fontAlgn="t">
              <a:buNone/>
            </a:pPr>
            <a:endParaRPr lang="da-DK" sz="2600" i="1" dirty="0"/>
          </a:p>
          <a:p>
            <a:pPr marL="0" indent="0">
              <a:buNone/>
            </a:pPr>
            <a:r>
              <a:rPr lang="da-DK" sz="2600" i="1" dirty="0">
                <a:solidFill>
                  <a:srgbClr val="00B050"/>
                </a:solidFill>
              </a:rPr>
              <a:t>Poul Kajbæk	   </a:t>
            </a:r>
            <a:r>
              <a:rPr lang="da-DK" sz="2600" i="1" dirty="0" smtClean="0">
                <a:solidFill>
                  <a:srgbClr val="00B050"/>
                </a:solidFill>
              </a:rPr>
              <a:t>		</a:t>
            </a:r>
            <a:r>
              <a:rPr lang="da-DK" sz="2600" i="1" dirty="0" smtClean="0">
                <a:solidFill>
                  <a:srgbClr val="00B050"/>
                </a:solidFill>
              </a:rPr>
              <a:t>	Vallensbæk</a:t>
            </a:r>
            <a:r>
              <a:rPr lang="da-DK" sz="2600" i="1" dirty="0">
                <a:solidFill>
                  <a:srgbClr val="00B050"/>
                </a:solidFill>
              </a:rPr>
              <a:t>	</a:t>
            </a:r>
            <a:r>
              <a:rPr lang="da-DK" sz="2600" i="1" dirty="0" smtClean="0">
                <a:solidFill>
                  <a:srgbClr val="00B050"/>
                </a:solidFill>
              </a:rPr>
              <a:t/>
            </a:r>
            <a:br>
              <a:rPr lang="da-DK" sz="2600" i="1" dirty="0" smtClean="0">
                <a:solidFill>
                  <a:srgbClr val="00B050"/>
                </a:solidFill>
              </a:rPr>
            </a:br>
            <a:r>
              <a:rPr lang="da-DK" sz="2600" i="1" dirty="0" smtClean="0">
                <a:solidFill>
                  <a:srgbClr val="00B050"/>
                </a:solidFill>
              </a:rPr>
              <a:t>Jan </a:t>
            </a:r>
            <a:r>
              <a:rPr lang="da-DK" sz="2600" i="1" dirty="0">
                <a:solidFill>
                  <a:srgbClr val="00B050"/>
                </a:solidFill>
              </a:rPr>
              <a:t>Ingvorsen	   </a:t>
            </a:r>
            <a:r>
              <a:rPr lang="da-DK" sz="2600" i="1" dirty="0" smtClean="0">
                <a:solidFill>
                  <a:srgbClr val="00B050"/>
                </a:solidFill>
              </a:rPr>
              <a:t>		Østerbro</a:t>
            </a:r>
            <a:br>
              <a:rPr lang="da-DK" sz="2600" i="1" dirty="0" smtClean="0">
                <a:solidFill>
                  <a:srgbClr val="00B050"/>
                </a:solidFill>
              </a:rPr>
            </a:br>
            <a:r>
              <a:rPr lang="da-DK" sz="2600" i="1" dirty="0" smtClean="0">
                <a:solidFill>
                  <a:srgbClr val="00B050"/>
                </a:solidFill>
              </a:rPr>
              <a:t>Keld </a:t>
            </a:r>
            <a:r>
              <a:rPr lang="da-DK" sz="2600" i="1" dirty="0" err="1">
                <a:solidFill>
                  <a:srgbClr val="00B050"/>
                </a:solidFill>
              </a:rPr>
              <a:t>Baerens</a:t>
            </a:r>
            <a:r>
              <a:rPr lang="da-DK" sz="2600" i="1" dirty="0">
                <a:solidFill>
                  <a:srgbClr val="00B050"/>
                </a:solidFill>
              </a:rPr>
              <a:t>	  </a:t>
            </a:r>
            <a:r>
              <a:rPr lang="da-DK" sz="2600" i="1" dirty="0" smtClean="0">
                <a:solidFill>
                  <a:srgbClr val="00B050"/>
                </a:solidFill>
              </a:rPr>
              <a:t>		</a:t>
            </a:r>
            <a:r>
              <a:rPr lang="da-DK" sz="2600" i="1" dirty="0" smtClean="0">
                <a:solidFill>
                  <a:srgbClr val="00B050"/>
                </a:solidFill>
              </a:rPr>
              <a:t>	Frederiksberg</a:t>
            </a:r>
            <a:endParaRPr lang="da-DK" sz="2600" i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da-DK" sz="2600" i="1" dirty="0">
              <a:solidFill>
                <a:srgbClr val="00B050"/>
              </a:solidFill>
            </a:endParaRPr>
          </a:p>
          <a:p>
            <a:pPr marL="0" indent="0" fontAlgn="t">
              <a:buNone/>
            </a:pPr>
            <a:r>
              <a:rPr lang="da-DK" sz="2600" i="1" dirty="0">
                <a:solidFill>
                  <a:srgbClr val="0070C0"/>
                </a:solidFill>
              </a:rPr>
              <a:t>Jens Johansen	  </a:t>
            </a:r>
            <a:r>
              <a:rPr lang="da-DK" sz="2600" i="1" dirty="0" smtClean="0">
                <a:solidFill>
                  <a:srgbClr val="0070C0"/>
                </a:solidFill>
              </a:rPr>
              <a:t>		City</a:t>
            </a:r>
            <a:r>
              <a:rPr lang="da-DK" sz="2600" i="1" dirty="0">
                <a:solidFill>
                  <a:srgbClr val="0070C0"/>
                </a:solidFill>
              </a:rPr>
              <a:t>	</a:t>
            </a:r>
            <a:r>
              <a:rPr lang="da-DK" sz="2600" i="1" dirty="0" smtClean="0">
                <a:solidFill>
                  <a:srgbClr val="0070C0"/>
                </a:solidFill>
              </a:rPr>
              <a:t/>
            </a:r>
            <a:br>
              <a:rPr lang="da-DK" sz="2600" i="1" dirty="0" smtClean="0">
                <a:solidFill>
                  <a:srgbClr val="0070C0"/>
                </a:solidFill>
              </a:rPr>
            </a:br>
            <a:r>
              <a:rPr lang="da-DK" sz="2600" i="1" dirty="0" smtClean="0">
                <a:solidFill>
                  <a:srgbClr val="0070C0"/>
                </a:solidFill>
              </a:rPr>
              <a:t>Steen </a:t>
            </a:r>
            <a:r>
              <a:rPr lang="da-DK" sz="2600" i="1" dirty="0">
                <a:solidFill>
                  <a:srgbClr val="0070C0"/>
                </a:solidFill>
              </a:rPr>
              <a:t>Pedersen	</a:t>
            </a:r>
            <a:r>
              <a:rPr lang="da-DK" sz="2600" i="1" dirty="0" smtClean="0">
                <a:solidFill>
                  <a:srgbClr val="0070C0"/>
                </a:solidFill>
              </a:rPr>
              <a:t>		Hvidovre</a:t>
            </a:r>
            <a:r>
              <a:rPr lang="da-DK" sz="2600" i="1" dirty="0">
                <a:solidFill>
                  <a:srgbClr val="0070C0"/>
                </a:solidFill>
              </a:rPr>
              <a:t>	</a:t>
            </a:r>
            <a:r>
              <a:rPr lang="da-DK" sz="2600" i="1" dirty="0" smtClean="0">
                <a:solidFill>
                  <a:srgbClr val="0070C0"/>
                </a:solidFill>
              </a:rPr>
              <a:t/>
            </a:r>
            <a:br>
              <a:rPr lang="da-DK" sz="2600" i="1" dirty="0" smtClean="0">
                <a:solidFill>
                  <a:srgbClr val="0070C0"/>
                </a:solidFill>
              </a:rPr>
            </a:br>
            <a:r>
              <a:rPr lang="da-DK" sz="2600" i="1" dirty="0" smtClean="0">
                <a:solidFill>
                  <a:srgbClr val="0070C0"/>
                </a:solidFill>
              </a:rPr>
              <a:t>Erling </a:t>
            </a:r>
            <a:r>
              <a:rPr lang="da-DK" sz="2600" i="1" dirty="0">
                <a:solidFill>
                  <a:srgbClr val="0070C0"/>
                </a:solidFill>
              </a:rPr>
              <a:t>Rahbek	   </a:t>
            </a:r>
            <a:r>
              <a:rPr lang="da-DK" sz="2600" i="1" dirty="0" smtClean="0">
                <a:solidFill>
                  <a:srgbClr val="0070C0"/>
                </a:solidFill>
              </a:rPr>
              <a:t>		Ishøj</a:t>
            </a:r>
            <a:r>
              <a:rPr lang="da-DK" sz="2600" i="1" dirty="0">
                <a:solidFill>
                  <a:srgbClr val="0070C0"/>
                </a:solidFill>
              </a:rPr>
              <a:t>	</a:t>
            </a:r>
            <a:r>
              <a:rPr lang="da-DK" sz="2600" i="1" dirty="0" smtClean="0">
                <a:solidFill>
                  <a:srgbClr val="0070C0"/>
                </a:solidFill>
              </a:rPr>
              <a:t/>
            </a:r>
            <a:br>
              <a:rPr lang="da-DK" sz="2600" i="1" dirty="0" smtClean="0">
                <a:solidFill>
                  <a:srgbClr val="0070C0"/>
                </a:solidFill>
              </a:rPr>
            </a:br>
            <a:r>
              <a:rPr lang="da-DK" sz="2600" i="1" dirty="0" smtClean="0">
                <a:solidFill>
                  <a:srgbClr val="0070C0"/>
                </a:solidFill>
              </a:rPr>
              <a:t>Hans-Kurt </a:t>
            </a:r>
            <a:r>
              <a:rPr lang="da-DK" sz="2600" i="1" dirty="0">
                <a:solidFill>
                  <a:srgbClr val="0070C0"/>
                </a:solidFill>
              </a:rPr>
              <a:t>Bak	</a:t>
            </a:r>
            <a:r>
              <a:rPr lang="da-DK" sz="2600" i="1" dirty="0" smtClean="0">
                <a:solidFill>
                  <a:srgbClr val="0070C0"/>
                </a:solidFill>
              </a:rPr>
              <a:t>		Tårnby</a:t>
            </a:r>
          </a:p>
          <a:p>
            <a:pPr marL="0" indent="0" fontAlgn="t">
              <a:buNone/>
            </a:pPr>
            <a:endParaRPr lang="da-DK" sz="2600" i="1" dirty="0"/>
          </a:p>
          <a:p>
            <a:pPr marL="0" indent="0" fontAlgn="t">
              <a:buNone/>
            </a:pPr>
            <a:r>
              <a:rPr lang="da-DK" sz="2600" i="1" dirty="0">
                <a:solidFill>
                  <a:schemeClr val="tx2">
                    <a:lumMod val="75000"/>
                  </a:schemeClr>
                </a:solidFill>
              </a:rPr>
              <a:t>Anne Marcher	   </a:t>
            </a:r>
            <a:r>
              <a:rPr lang="da-DK" sz="2600" i="1" dirty="0" smtClean="0">
                <a:solidFill>
                  <a:schemeClr val="tx2">
                    <a:lumMod val="75000"/>
                  </a:schemeClr>
                </a:solidFill>
              </a:rPr>
              <a:t>		Frederiksberg</a:t>
            </a:r>
            <a:br>
              <a:rPr lang="da-DK" sz="2600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da-DK" sz="2600" i="1" dirty="0" smtClean="0">
                <a:solidFill>
                  <a:schemeClr val="tx2">
                    <a:lumMod val="75000"/>
                  </a:schemeClr>
                </a:solidFill>
              </a:rPr>
              <a:t>Henrik </a:t>
            </a:r>
            <a:r>
              <a:rPr lang="da-DK" sz="2600" i="1" dirty="0">
                <a:solidFill>
                  <a:schemeClr val="tx2">
                    <a:lumMod val="75000"/>
                  </a:schemeClr>
                </a:solidFill>
              </a:rPr>
              <a:t>Brems	   </a:t>
            </a:r>
            <a:r>
              <a:rPr lang="da-DK" sz="2600" i="1" dirty="0" smtClean="0">
                <a:solidFill>
                  <a:schemeClr val="tx2">
                    <a:lumMod val="75000"/>
                  </a:schemeClr>
                </a:solidFill>
              </a:rPr>
              <a:t>		</a:t>
            </a:r>
            <a:r>
              <a:rPr lang="da-DK" sz="2600" i="1" dirty="0" smtClean="0">
                <a:solidFill>
                  <a:schemeClr val="tx2">
                    <a:lumMod val="75000"/>
                  </a:schemeClr>
                </a:solidFill>
              </a:rPr>
              <a:t>	Rødovre</a:t>
            </a:r>
            <a:r>
              <a:rPr lang="da-DK" sz="2600" i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da-DK" sz="2600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da-DK" sz="2600" i="1" dirty="0" smtClean="0">
                <a:solidFill>
                  <a:schemeClr val="tx2">
                    <a:lumMod val="75000"/>
                  </a:schemeClr>
                </a:solidFill>
              </a:rPr>
              <a:t>Steffen </a:t>
            </a:r>
            <a:r>
              <a:rPr lang="da-DK" sz="2600" i="1" dirty="0">
                <a:solidFill>
                  <a:schemeClr val="tx2">
                    <a:lumMod val="75000"/>
                  </a:schemeClr>
                </a:solidFill>
              </a:rPr>
              <a:t>Pedersen	</a:t>
            </a:r>
            <a:r>
              <a:rPr lang="da-DK" sz="2600" i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da-DK" sz="2600" i="1" dirty="0" smtClean="0">
                <a:solidFill>
                  <a:schemeClr val="tx2">
                    <a:lumMod val="75000"/>
                  </a:schemeClr>
                </a:solidFill>
              </a:rPr>
              <a:t>	Amager2300</a:t>
            </a:r>
            <a:r>
              <a:rPr lang="da-DK" sz="2600" i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da-DK" sz="2600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da-DK" sz="2600" i="1" dirty="0" smtClean="0">
                <a:solidFill>
                  <a:schemeClr val="tx2">
                    <a:lumMod val="75000"/>
                  </a:schemeClr>
                </a:solidFill>
              </a:rPr>
              <a:t>Preben </a:t>
            </a:r>
            <a:r>
              <a:rPr lang="da-DK" sz="2600" i="1" dirty="0">
                <a:solidFill>
                  <a:schemeClr val="tx2">
                    <a:lumMod val="75000"/>
                  </a:schemeClr>
                </a:solidFill>
              </a:rPr>
              <a:t>Hansen	 </a:t>
            </a:r>
            <a:r>
              <a:rPr lang="da-DK" sz="2600" i="1" dirty="0" smtClean="0">
                <a:solidFill>
                  <a:schemeClr val="tx2">
                    <a:lumMod val="75000"/>
                  </a:schemeClr>
                </a:solidFill>
              </a:rPr>
              <a:t>		Ishøj</a:t>
            </a:r>
            <a:endParaRPr lang="da-DK" sz="2600" i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fontAlgn="t">
              <a:buNone/>
            </a:pPr>
            <a:endParaRPr lang="da-DK" sz="1400" i="1" dirty="0"/>
          </a:p>
          <a:p>
            <a:pPr marL="0" indent="0">
              <a:buNone/>
            </a:pPr>
            <a:endParaRPr lang="da-DK" sz="1400" i="1" dirty="0"/>
          </a:p>
          <a:p>
            <a:pPr marL="0" indent="0" fontAlgn="t">
              <a:buNone/>
            </a:pPr>
            <a:endParaRPr lang="da-DK" sz="1400" i="1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Grupper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933453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It-aktiviteter i lokalafdelingerne?</a:t>
            </a:r>
            <a:endParaRPr lang="da-DK" dirty="0"/>
          </a:p>
        </p:txBody>
      </p:sp>
      <p:pic>
        <p:nvPicPr>
          <p:cNvPr id="2050" name="Picture 2" descr="Billedresultat for erfaringer"/>
          <p:cNvPicPr>
            <a:picLocks noGrp="1" noChangeAspect="1" noChangeArrowheads="1"/>
          </p:cNvPicPr>
          <p:nvPr>
            <p:ph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679" y="1337971"/>
            <a:ext cx="5063120" cy="50631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4477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400" dirty="0"/>
              <a:t>IT-tilbud i Ældre Sagen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0"/>
          </p:nvPr>
        </p:nvSpPr>
        <p:spPr>
          <a:xfrm>
            <a:off x="745124" y="119641"/>
            <a:ext cx="10707843" cy="4812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3600" dirty="0" smtClean="0"/>
              <a:t>Vi hjælper med at komme på </a:t>
            </a:r>
          </a:p>
          <a:p>
            <a:pPr marL="0" indent="0" algn="ctr">
              <a:buNone/>
            </a:pPr>
            <a:r>
              <a:rPr lang="da-DK" sz="3600" dirty="0" smtClean="0"/>
              <a:t>og følge med </a:t>
            </a:r>
          </a:p>
          <a:p>
            <a:pPr marL="0" indent="0">
              <a:buNone/>
            </a:pPr>
            <a:endParaRPr lang="da-DK" sz="5400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75"/>
          <a:stretch/>
        </p:blipFill>
        <p:spPr>
          <a:xfrm>
            <a:off x="2259135" y="2878957"/>
            <a:ext cx="7679821" cy="34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6734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3600" dirty="0" smtClean="0"/>
              <a:t>IT-tilbud i Ældre Sagen</a:t>
            </a:r>
            <a:endParaRPr lang="da-DK" sz="36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22650320"/>
              </p:ext>
            </p:extLst>
          </p:nvPr>
        </p:nvGraphicFramePr>
        <p:xfrm>
          <a:off x="1954179" y="118659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911198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_Ældre Sagen PowerPoint 16-9_2017">
  <a:themeElements>
    <a:clrScheme name="Ældresagen2016">
      <a:dk1>
        <a:srgbClr val="000000"/>
      </a:dk1>
      <a:lt1>
        <a:srgbClr val="FFFFFF"/>
      </a:lt1>
      <a:dk2>
        <a:srgbClr val="A91D1E"/>
      </a:dk2>
      <a:lt2>
        <a:srgbClr val="908979"/>
      </a:lt2>
      <a:accent1>
        <a:srgbClr val="C15F9C"/>
      </a:accent1>
      <a:accent2>
        <a:srgbClr val="9D1E65"/>
      </a:accent2>
      <a:accent3>
        <a:srgbClr val="6EA7AF"/>
      </a:accent3>
      <a:accent4>
        <a:srgbClr val="15494F"/>
      </a:accent4>
      <a:accent5>
        <a:srgbClr val="7281A4"/>
      </a:accent5>
      <a:accent6>
        <a:srgbClr val="111535"/>
      </a:accent6>
      <a:hlink>
        <a:srgbClr val="314C83"/>
      </a:hlink>
      <a:folHlink>
        <a:srgbClr val="5E22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solidFill>
            <a:schemeClr val="accent1">
              <a:lumMod val="50000"/>
            </a:schemeClr>
          </a:solidFill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fromWordArt="0" anchor="ctr" anchorCtr="0" forceAA="0" compatLnSpc="1">
        <a:prstTxWarp prst="textNoShape">
          <a:avLst/>
        </a:prstTxWarp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 dirty="0" err="1" smtClean="0">
            <a:ln>
              <a:noFill/>
            </a:ln>
            <a:solidFill>
              <a:srgbClr val="414141"/>
            </a:solidFill>
            <a:effectLst/>
            <a:uFillTx/>
            <a:latin typeface="+mn-lt"/>
            <a:ea typeface="Palatino"/>
            <a:cs typeface="Palatino"/>
            <a:sym typeface="Palatino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="" xmlns:thm15="http://schemas.microsoft.com/office/thememl/2012/main" name="Ældre Sagen 2016-16_9.potx" id="{FA62C7F8-41E3-4CF3-B1AF-0560228E0AF8}" vid="{84D6CD33-1C15-46A3-8315-F2B29DD7BD60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a_Ældre Sagen PowerPoint 16-9_2017</Template>
  <TotalTime>1269</TotalTime>
  <Words>229</Words>
  <Application>Microsoft Office PowerPoint</Application>
  <PresentationFormat>Brugerdefineret</PresentationFormat>
  <Paragraphs>84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13</vt:i4>
      </vt:variant>
    </vt:vector>
  </HeadingPairs>
  <TitlesOfParts>
    <vt:vector size="14" baseType="lpstr">
      <vt:lpstr>a_Ældre Sagen PowerPoint 16-9_2017</vt:lpstr>
      <vt:lpstr>PowerPoint-præsentation</vt:lpstr>
      <vt:lpstr>Temadag i distrikt 10  for it-frivillige</vt:lpstr>
      <vt:lpstr>Vi kommer rundt om</vt:lpstr>
      <vt:lpstr> Preben Hansen, Ishøj </vt:lpstr>
      <vt:lpstr>Fra Ishøj til jeres lokalafdelinger</vt:lpstr>
      <vt:lpstr>Grupper </vt:lpstr>
      <vt:lpstr>It-aktiviteter i lokalafdelingerne?</vt:lpstr>
      <vt:lpstr>IT-tilbud i Ældre Sagen</vt:lpstr>
      <vt:lpstr>IT-tilbud i Ældre Sagen</vt:lpstr>
      <vt:lpstr>                        Nye      tiltag</vt:lpstr>
      <vt:lpstr>Der sker noget forskelligt – men der sker noget!</vt:lpstr>
      <vt:lpstr>Nyt i lokalafdelingen</vt:lpstr>
      <vt:lpstr>Spørgsmål</vt:lpstr>
    </vt:vector>
  </TitlesOfParts>
  <Company>Ældre Sagen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Judith Nathan</dc:creator>
  <cp:lastModifiedBy>Judith Nathan</cp:lastModifiedBy>
  <cp:revision>70</cp:revision>
  <cp:lastPrinted>2019-11-12T17:39:55Z</cp:lastPrinted>
  <dcterms:created xsi:type="dcterms:W3CDTF">2017-12-11T11:58:49Z</dcterms:created>
  <dcterms:modified xsi:type="dcterms:W3CDTF">2019-11-13T07:51:16Z</dcterms:modified>
</cp:coreProperties>
</file>