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5" r:id="rId40"/>
    <p:sldId id="296" r:id="rId41"/>
    <p:sldId id="297" r:id="rId42"/>
    <p:sldId id="298" r:id="rId43"/>
    <p:sldId id="299" r:id="rId44"/>
    <p:sldId id="300" r:id="rId45"/>
    <p:sldId id="301" r:id="rId46"/>
    <p:sldId id="302" r:id="rId47"/>
    <p:sldId id="303" r:id="rId48"/>
    <p:sldId id="304" r:id="rId4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20000"/>
      </a:lnSpc>
      <a:spcBef>
        <a:spcPts val="4000"/>
      </a:spcBef>
      <a:spcAft>
        <a:spcPts val="0"/>
      </a:spcAft>
      <a:buClrTx/>
      <a:buSzTx/>
      <a:buFontTx/>
      <a:buNone/>
      <a:tabLst/>
      <a:defRPr kumimoji="0" sz="5800" b="0" i="0" u="none" strike="noStrike" cap="none" spc="0" normalizeH="0" baseline="0">
        <a:ln>
          <a:noFill/>
        </a:ln>
        <a:solidFill>
          <a:srgbClr val="72675A"/>
        </a:solidFill>
        <a:effectLst/>
        <a:uFillTx/>
        <a:latin typeface="+mj-lt"/>
        <a:ea typeface="+mj-ea"/>
        <a:cs typeface="+mj-cs"/>
        <a:sym typeface="Baskerville"/>
      </a:defRPr>
    </a:lvl1pPr>
    <a:lvl2pPr marL="0" marR="0" indent="0" algn="l" defTabSz="825500" rtl="0" fontAlgn="auto" latinLnBrk="0" hangingPunct="0">
      <a:lnSpc>
        <a:spcPct val="120000"/>
      </a:lnSpc>
      <a:spcBef>
        <a:spcPts val="4000"/>
      </a:spcBef>
      <a:spcAft>
        <a:spcPts val="0"/>
      </a:spcAft>
      <a:buClrTx/>
      <a:buSzTx/>
      <a:buFontTx/>
      <a:buNone/>
      <a:tabLst/>
      <a:defRPr kumimoji="0" sz="5800" b="0" i="0" u="none" strike="noStrike" cap="none" spc="0" normalizeH="0" baseline="0">
        <a:ln>
          <a:noFill/>
        </a:ln>
        <a:solidFill>
          <a:srgbClr val="72675A"/>
        </a:solidFill>
        <a:effectLst/>
        <a:uFillTx/>
        <a:latin typeface="+mj-lt"/>
        <a:ea typeface="+mj-ea"/>
        <a:cs typeface="+mj-cs"/>
        <a:sym typeface="Baskerville"/>
      </a:defRPr>
    </a:lvl2pPr>
    <a:lvl3pPr marL="0" marR="0" indent="0" algn="l" defTabSz="825500" rtl="0" fontAlgn="auto" latinLnBrk="0" hangingPunct="0">
      <a:lnSpc>
        <a:spcPct val="120000"/>
      </a:lnSpc>
      <a:spcBef>
        <a:spcPts val="4000"/>
      </a:spcBef>
      <a:spcAft>
        <a:spcPts val="0"/>
      </a:spcAft>
      <a:buClrTx/>
      <a:buSzTx/>
      <a:buFontTx/>
      <a:buNone/>
      <a:tabLst/>
      <a:defRPr kumimoji="0" sz="5800" b="0" i="0" u="none" strike="noStrike" cap="none" spc="0" normalizeH="0" baseline="0">
        <a:ln>
          <a:noFill/>
        </a:ln>
        <a:solidFill>
          <a:srgbClr val="72675A"/>
        </a:solidFill>
        <a:effectLst/>
        <a:uFillTx/>
        <a:latin typeface="+mj-lt"/>
        <a:ea typeface="+mj-ea"/>
        <a:cs typeface="+mj-cs"/>
        <a:sym typeface="Baskerville"/>
      </a:defRPr>
    </a:lvl3pPr>
    <a:lvl4pPr marL="0" marR="0" indent="0" algn="l" defTabSz="825500" rtl="0" fontAlgn="auto" latinLnBrk="0" hangingPunct="0">
      <a:lnSpc>
        <a:spcPct val="120000"/>
      </a:lnSpc>
      <a:spcBef>
        <a:spcPts val="4000"/>
      </a:spcBef>
      <a:spcAft>
        <a:spcPts val="0"/>
      </a:spcAft>
      <a:buClrTx/>
      <a:buSzTx/>
      <a:buFontTx/>
      <a:buNone/>
      <a:tabLst/>
      <a:defRPr kumimoji="0" sz="5800" b="0" i="0" u="none" strike="noStrike" cap="none" spc="0" normalizeH="0" baseline="0">
        <a:ln>
          <a:noFill/>
        </a:ln>
        <a:solidFill>
          <a:srgbClr val="72675A"/>
        </a:solidFill>
        <a:effectLst/>
        <a:uFillTx/>
        <a:latin typeface="+mj-lt"/>
        <a:ea typeface="+mj-ea"/>
        <a:cs typeface="+mj-cs"/>
        <a:sym typeface="Baskerville"/>
      </a:defRPr>
    </a:lvl4pPr>
    <a:lvl5pPr marL="0" marR="0" indent="0" algn="l" defTabSz="825500" rtl="0" fontAlgn="auto" latinLnBrk="0" hangingPunct="0">
      <a:lnSpc>
        <a:spcPct val="120000"/>
      </a:lnSpc>
      <a:spcBef>
        <a:spcPts val="4000"/>
      </a:spcBef>
      <a:spcAft>
        <a:spcPts val="0"/>
      </a:spcAft>
      <a:buClrTx/>
      <a:buSzTx/>
      <a:buFontTx/>
      <a:buNone/>
      <a:tabLst/>
      <a:defRPr kumimoji="0" sz="5800" b="0" i="0" u="none" strike="noStrike" cap="none" spc="0" normalizeH="0" baseline="0">
        <a:ln>
          <a:noFill/>
        </a:ln>
        <a:solidFill>
          <a:srgbClr val="72675A"/>
        </a:solidFill>
        <a:effectLst/>
        <a:uFillTx/>
        <a:latin typeface="+mj-lt"/>
        <a:ea typeface="+mj-ea"/>
        <a:cs typeface="+mj-cs"/>
        <a:sym typeface="Baskerville"/>
      </a:defRPr>
    </a:lvl5pPr>
    <a:lvl6pPr marL="0" marR="0" indent="0" algn="l" defTabSz="825500" rtl="0" fontAlgn="auto" latinLnBrk="0" hangingPunct="0">
      <a:lnSpc>
        <a:spcPct val="120000"/>
      </a:lnSpc>
      <a:spcBef>
        <a:spcPts val="4000"/>
      </a:spcBef>
      <a:spcAft>
        <a:spcPts val="0"/>
      </a:spcAft>
      <a:buClrTx/>
      <a:buSzTx/>
      <a:buFontTx/>
      <a:buNone/>
      <a:tabLst/>
      <a:defRPr kumimoji="0" sz="5800" b="0" i="0" u="none" strike="noStrike" cap="none" spc="0" normalizeH="0" baseline="0">
        <a:ln>
          <a:noFill/>
        </a:ln>
        <a:solidFill>
          <a:srgbClr val="72675A"/>
        </a:solidFill>
        <a:effectLst/>
        <a:uFillTx/>
        <a:latin typeface="+mj-lt"/>
        <a:ea typeface="+mj-ea"/>
        <a:cs typeface="+mj-cs"/>
        <a:sym typeface="Baskerville"/>
      </a:defRPr>
    </a:lvl6pPr>
    <a:lvl7pPr marL="0" marR="0" indent="0" algn="l" defTabSz="825500" rtl="0" fontAlgn="auto" latinLnBrk="0" hangingPunct="0">
      <a:lnSpc>
        <a:spcPct val="120000"/>
      </a:lnSpc>
      <a:spcBef>
        <a:spcPts val="4000"/>
      </a:spcBef>
      <a:spcAft>
        <a:spcPts val="0"/>
      </a:spcAft>
      <a:buClrTx/>
      <a:buSzTx/>
      <a:buFontTx/>
      <a:buNone/>
      <a:tabLst/>
      <a:defRPr kumimoji="0" sz="5800" b="0" i="0" u="none" strike="noStrike" cap="none" spc="0" normalizeH="0" baseline="0">
        <a:ln>
          <a:noFill/>
        </a:ln>
        <a:solidFill>
          <a:srgbClr val="72675A"/>
        </a:solidFill>
        <a:effectLst/>
        <a:uFillTx/>
        <a:latin typeface="+mj-lt"/>
        <a:ea typeface="+mj-ea"/>
        <a:cs typeface="+mj-cs"/>
        <a:sym typeface="Baskerville"/>
      </a:defRPr>
    </a:lvl7pPr>
    <a:lvl8pPr marL="0" marR="0" indent="0" algn="l" defTabSz="825500" rtl="0" fontAlgn="auto" latinLnBrk="0" hangingPunct="0">
      <a:lnSpc>
        <a:spcPct val="120000"/>
      </a:lnSpc>
      <a:spcBef>
        <a:spcPts val="4000"/>
      </a:spcBef>
      <a:spcAft>
        <a:spcPts val="0"/>
      </a:spcAft>
      <a:buClrTx/>
      <a:buSzTx/>
      <a:buFontTx/>
      <a:buNone/>
      <a:tabLst/>
      <a:defRPr kumimoji="0" sz="5800" b="0" i="0" u="none" strike="noStrike" cap="none" spc="0" normalizeH="0" baseline="0">
        <a:ln>
          <a:noFill/>
        </a:ln>
        <a:solidFill>
          <a:srgbClr val="72675A"/>
        </a:solidFill>
        <a:effectLst/>
        <a:uFillTx/>
        <a:latin typeface="+mj-lt"/>
        <a:ea typeface="+mj-ea"/>
        <a:cs typeface="+mj-cs"/>
        <a:sym typeface="Baskerville"/>
      </a:defRPr>
    </a:lvl8pPr>
    <a:lvl9pPr marL="0" marR="0" indent="0" algn="l" defTabSz="825500" rtl="0" fontAlgn="auto" latinLnBrk="0" hangingPunct="0">
      <a:lnSpc>
        <a:spcPct val="120000"/>
      </a:lnSpc>
      <a:spcBef>
        <a:spcPts val="4000"/>
      </a:spcBef>
      <a:spcAft>
        <a:spcPts val="0"/>
      </a:spcAft>
      <a:buClrTx/>
      <a:buSzTx/>
      <a:buFontTx/>
      <a:buNone/>
      <a:tabLst/>
      <a:defRPr kumimoji="0" sz="5800" b="0" i="0" u="none" strike="noStrike" cap="none" spc="0" normalizeH="0" baseline="0">
        <a:ln>
          <a:noFill/>
        </a:ln>
        <a:solidFill>
          <a:srgbClr val="72675A"/>
        </a:solidFill>
        <a:effectLst/>
        <a:uFillTx/>
        <a:latin typeface="+mj-lt"/>
        <a:ea typeface="+mj-ea"/>
        <a:cs typeface="+mj-cs"/>
        <a:sym typeface="Baskervill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noFill/>
        </a:fill>
      </a:tcStyle>
    </a:wholeTbl>
    <a:band2H>
      <a:tcTxStyle/>
      <a:tcStyle>
        <a:tcBdr/>
        <a:fill>
          <a:solidFill>
            <a:srgbClr val="828D8E">
              <a:alpha val="20000"/>
            </a:srgbClr>
          </a:solidFill>
        </a:fill>
      </a:tcStyle>
    </a:band2H>
    <a:firstCol>
      <a:tcTxStyle b="off" i="off">
        <a:fontRef idx="major">
          <a:srgbClr val="000000"/>
        </a:fontRef>
        <a:srgbClr val="000000"/>
      </a:tcTxStyle>
      <a:tcStyle>
        <a:tcBdr>
          <a:left>
            <a:ln w="12700" cap="flat">
              <a:solidFill>
                <a:srgbClr val="CCCDCB"/>
              </a:solidFill>
              <a:prstDash val="solid"/>
              <a:miter lim="400000"/>
            </a:ln>
          </a:left>
          <a:right>
            <a:ln w="381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Col>
    <a:lastRow>
      <a:tcTxStyle b="off" i="off">
        <a:fontRef idx="major">
          <a:srgbClr val="000000"/>
        </a:fontRef>
        <a:srgbClr val="000000"/>
      </a:tcTxStyle>
      <a:tcStyle>
        <a:tcBdr>
          <a:left>
            <a:ln w="12700" cap="flat">
              <a:solidFill>
                <a:srgbClr val="CCCDCB"/>
              </a:solidFill>
              <a:prstDash val="solid"/>
              <a:miter lim="400000"/>
            </a:ln>
          </a:left>
          <a:right>
            <a:ln w="12700" cap="flat">
              <a:solidFill>
                <a:srgbClr val="CCCDCB"/>
              </a:solidFill>
              <a:prstDash val="solid"/>
              <a:miter lim="400000"/>
            </a:ln>
          </a:right>
          <a:top>
            <a:ln w="381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lastRow>
    <a:firstRow>
      <a:tcTxStyle b="off" i="off">
        <a:fontRef idx="major">
          <a:srgbClr val="000000"/>
        </a:fontRef>
        <a:srgbClr val="000000"/>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381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Row>
  </a:tblStyle>
  <a:tblStyle styleId="{C7B018BB-80A7-4F77-B60F-C8B233D01FF8}" styleName="">
    <a:tblBg/>
    <a:wholeTb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noFill/>
        </a:fill>
      </a:tcStyle>
    </a:wholeTbl>
    <a:band2H>
      <a:tcTxStyle/>
      <a:tcStyle>
        <a:tcBdr/>
        <a:fill>
          <a:solidFill>
            <a:srgbClr val="E1E0DA"/>
          </a:solidFill>
        </a:fill>
      </a:tcStyle>
    </a:band2H>
    <a:firstCo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E5E1C5"/>
          </a:solidFill>
        </a:fill>
      </a:tcStyle>
    </a:firstCol>
    <a:la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lastRow>
    <a:fir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noFill/>
        </a:fill>
      </a:tcStyle>
    </a:wholeTbl>
    <a:band2H>
      <a:tcTxStyle/>
      <a:tcStyle>
        <a:tcBdr/>
        <a:fill>
          <a:solidFill>
            <a:srgbClr val="9AB0B5">
              <a:alpha val="10000"/>
            </a:srgbClr>
          </a:solidFill>
        </a:fill>
      </a:tcStyle>
    </a:band2H>
    <a:firstCol>
      <a:tcTxStyle b="off" i="off">
        <a:fontRef idx="major">
          <a:srgbClr val="000000"/>
        </a:fontRef>
        <a:srgbClr val="000000"/>
      </a:tcTxStyle>
      <a:tcStyle>
        <a:tcBdr>
          <a:left>
            <a:ln w="12700" cap="flat">
              <a:solidFill>
                <a:schemeClr val="accent1">
                  <a:satOff val="-7715"/>
                  <a:lumOff val="-22108"/>
                </a:schemeClr>
              </a:solidFill>
              <a:prstDash val="solid"/>
              <a:miter lim="400000"/>
            </a:ln>
          </a:left>
          <a:right>
            <a:ln w="12700" cap="flat">
              <a:solidFill>
                <a:srgbClr val="44444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ADBD7"/>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chemeClr val="accent1">
                  <a:satOff val="-7715"/>
                  <a:lumOff val="-22108"/>
                </a:schemeClr>
              </a:solidFill>
              <a:prstDash val="solid"/>
              <a:miter lim="400000"/>
            </a:ln>
          </a:bottom>
          <a:insideH>
            <a:ln w="12700" cap="flat">
              <a:noFill/>
              <a:miter lim="400000"/>
            </a:ln>
          </a:insideH>
          <a:insideV>
            <a:ln w="12700" cap="flat">
              <a:noFill/>
              <a:miter lim="400000"/>
            </a:ln>
          </a:insideV>
        </a:tcBdr>
        <a:fill>
          <a:solidFill>
            <a:srgbClr val="9AB0B5"/>
          </a:solid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1">
                  <a:satOff val="-7715"/>
                  <a:lumOff val="-22108"/>
                </a:schemeClr>
              </a:solidFill>
              <a:prstDash val="solid"/>
              <a:miter lim="400000"/>
            </a:ln>
          </a:top>
          <a:bottom>
            <a:ln w="12700" cap="flat">
              <a:solidFill>
                <a:srgbClr val="444444"/>
              </a:solidFill>
              <a:prstDash val="solid"/>
              <a:miter lim="400000"/>
            </a:ln>
          </a:bottom>
          <a:insideH>
            <a:ln w="12700" cap="flat">
              <a:noFill/>
              <a:miter lim="400000"/>
            </a:ln>
          </a:insideH>
          <a:insideV>
            <a:ln w="12700" cap="flat">
              <a:noFill/>
              <a:miter lim="400000"/>
            </a:ln>
          </a:insideV>
        </a:tcBdr>
        <a:fill>
          <a:solidFill>
            <a:srgbClr val="9AB0B5"/>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949E9F"/>
              </a:solidFill>
              <a:prstDash val="solid"/>
              <a:miter lim="400000"/>
            </a:ln>
          </a:left>
          <a:right>
            <a:ln w="12700" cap="flat">
              <a:solidFill>
                <a:srgbClr val="949E9F"/>
              </a:solidFill>
              <a:prstDash val="solid"/>
              <a:miter lim="400000"/>
            </a:ln>
          </a:right>
          <a:top>
            <a:ln w="12700" cap="flat">
              <a:solidFill>
                <a:srgbClr val="949E9F"/>
              </a:solidFill>
              <a:prstDash val="solid"/>
              <a:miter lim="400000"/>
            </a:ln>
          </a:top>
          <a:bottom>
            <a:ln w="12700" cap="flat">
              <a:solidFill>
                <a:srgbClr val="949E9F"/>
              </a:solidFill>
              <a:prstDash val="solid"/>
              <a:miter lim="400000"/>
            </a:ln>
          </a:bottom>
          <a:insideH>
            <a:ln w="12700" cap="flat">
              <a:solidFill>
                <a:srgbClr val="949E9F"/>
              </a:solidFill>
              <a:prstDash val="solid"/>
              <a:miter lim="400000"/>
            </a:ln>
          </a:insideH>
          <a:insideV>
            <a:ln w="12700" cap="flat">
              <a:solidFill>
                <a:srgbClr val="949E9F"/>
              </a:solidFill>
              <a:prstDash val="solid"/>
              <a:miter lim="400000"/>
            </a:ln>
          </a:insideV>
        </a:tcBdr>
        <a:fill>
          <a:solidFill>
            <a:srgbClr val="E2E0D9"/>
          </a:solidFill>
        </a:fill>
      </a:tcStyle>
    </a:wholeTbl>
    <a:band2H>
      <a:tcTxStyle/>
      <a:tcStyle>
        <a:tcBdr/>
        <a:fill>
          <a:solidFill>
            <a:srgbClr val="EFECE5"/>
          </a:solidFill>
        </a:fill>
      </a:tcStyle>
    </a:band2H>
    <a:firstCol>
      <a:tcTxStyle b="off" i="off">
        <a:fontRef idx="major">
          <a:srgbClr val="FFFFFF"/>
        </a:fontRef>
        <a:srgbClr val="FFFFFF"/>
      </a:tcTxStyle>
      <a:tcStyle>
        <a:tcBdr>
          <a:left>
            <a:ln w="12700" cap="flat">
              <a:solidFill>
                <a:schemeClr val="accent4">
                  <a:satOff val="-11517"/>
                  <a:lumOff val="-24324"/>
                </a:schemeClr>
              </a:solidFill>
              <a:prstDash val="solid"/>
              <a:miter lim="400000"/>
            </a:ln>
          </a:left>
          <a:right>
            <a:ln w="0" cap="flat">
              <a:noFill/>
              <a:miter lim="400000"/>
            </a:ln>
          </a:right>
          <a:top>
            <a:ln w="12700" cap="flat">
              <a:solidFill>
                <a:srgbClr val="352922"/>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Col>
    <a:lastRow>
      <a:tcTxStyle b="off" i="off">
        <a:fontRef idx="major">
          <a:srgbClr val="000000"/>
        </a:fontRef>
        <a:srgbClr val="000000"/>
      </a:tcTxStyle>
      <a:tcStyle>
        <a:tcBdr>
          <a:left>
            <a:ln w="12700" cap="flat">
              <a:solidFill>
                <a:srgbClr val="6D5D4B"/>
              </a:solidFill>
              <a:prstDash val="solid"/>
              <a:miter lim="400000"/>
            </a:ln>
          </a:left>
          <a:right>
            <a:ln w="12700" cap="flat">
              <a:solidFill>
                <a:srgbClr val="6D5D4B"/>
              </a:solidFill>
              <a:prstDash val="solid"/>
              <a:miter lim="400000"/>
            </a:ln>
          </a:right>
          <a:top>
            <a:ln w="25400" cap="flat">
              <a:solidFill>
                <a:srgbClr val="352922"/>
              </a:solidFill>
              <a:prstDash val="solid"/>
              <a:miter lim="400000"/>
            </a:ln>
          </a:top>
          <a:bottom>
            <a:ln w="12700" cap="flat">
              <a:solidFill>
                <a:schemeClr val="accent4">
                  <a:satOff val="-11517"/>
                  <a:lumOff val="-24324"/>
                </a:schemeClr>
              </a:solidFill>
              <a:prstDash val="solid"/>
              <a:miter lim="400000"/>
            </a:ln>
          </a:bottom>
          <a:insideH>
            <a:ln w="12700" cap="flat">
              <a:solidFill>
                <a:srgbClr val="6D5D4B"/>
              </a:solidFill>
              <a:prstDash val="solid"/>
              <a:miter lim="400000"/>
            </a:ln>
          </a:insideH>
          <a:insideV>
            <a:ln w="12700" cap="flat">
              <a:solidFill>
                <a:srgbClr val="6D5D4B"/>
              </a:solidFill>
              <a:prstDash val="solid"/>
              <a:miter lim="400000"/>
            </a:ln>
          </a:insideV>
        </a:tcBdr>
        <a:fill>
          <a:noFill/>
        </a:fill>
      </a:tcStyle>
    </a:lastRow>
    <a:firstRow>
      <a:tcTxStyle b="off" i="off">
        <a:fontRef idx="major">
          <a:srgbClr val="FFFFFF"/>
        </a:fontRef>
        <a:srgbClr val="FFFFFF"/>
      </a:tcTxStyle>
      <a:tcStyle>
        <a:tcBdr>
          <a:left>
            <a:ln w="12700" cap="flat">
              <a:solidFill>
                <a:srgbClr val="352922"/>
              </a:solidFill>
              <a:prstDash val="solid"/>
              <a:miter lim="400000"/>
            </a:ln>
          </a:left>
          <a:right>
            <a:ln w="12700" cap="flat">
              <a:solidFill>
                <a:srgbClr val="352922"/>
              </a:solidFill>
              <a:prstDash val="solid"/>
              <a:miter lim="400000"/>
            </a:ln>
          </a:right>
          <a:top>
            <a:ln w="12700" cap="flat">
              <a:solidFill>
                <a:schemeClr val="accent4">
                  <a:satOff val="-11517"/>
                  <a:lumOff val="-24324"/>
                </a:schemeClr>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CCCDCB"/>
              </a:solidFill>
              <a:prstDash val="solid"/>
              <a:miter lim="400000"/>
            </a:ln>
          </a:left>
          <a:right>
            <a:ln w="12700" cap="flat">
              <a:solidFill>
                <a:srgbClr val="CCCDCB"/>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noFill/>
        </a:fill>
      </a:tcStyle>
    </a:wholeTbl>
    <a:band2H>
      <a:tcTxStyle/>
      <a:tcStyle>
        <a:tcBdr/>
        <a:fill>
          <a:solidFill>
            <a:srgbClr val="D2D2D3">
              <a:alpha val="38000"/>
            </a:srgbClr>
          </a:solidFill>
        </a:fill>
      </a:tcStyle>
    </a:band2H>
    <a:firstCol>
      <a:tcTxStyle b="off" i="off">
        <a:fontRef idx="major">
          <a:srgbClr val="FFFFFF"/>
        </a:fontRef>
        <a:srgbClr val="FFFFFF"/>
      </a:tcTxStyle>
      <a:tcStyle>
        <a:tcBdr>
          <a:left>
            <a:ln w="12700" cap="flat">
              <a:solidFill>
                <a:srgbClr val="939393"/>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solidFill>
            <a:srgbClr val="A5A8A3"/>
          </a:solidFill>
        </a:fill>
      </a:tcStyle>
    </a:firstCol>
    <a:la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lastRow>
    <a:fir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wholeTbl>
    <a:band2H>
      <a:tcTxStyle/>
      <a:tcStyle>
        <a:tcBdr/>
        <a:fill>
          <a:solidFill>
            <a:srgbClr val="CCCDCB">
              <a:alpha val="21000"/>
            </a:srgbClr>
          </a:solidFill>
        </a:fill>
      </a:tcStyle>
    </a:band2H>
    <a:firstCol>
      <a:tcTxStyle b="off" i="off">
        <a:fontRef idx="major">
          <a:srgbClr val="000000"/>
        </a:fontRef>
        <a:srgbClr val="000000"/>
      </a:tcTxStyle>
      <a:tcStyle>
        <a:tcBdr>
          <a:left>
            <a:ln w="12700" cap="flat">
              <a:noFill/>
              <a:miter lim="400000"/>
            </a:ln>
          </a:left>
          <a:right>
            <a:ln w="25400" cap="flat">
              <a:solidFill>
                <a:srgbClr val="93939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firstCol>
    <a:la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25400" cap="flat">
              <a:solidFill>
                <a:srgbClr val="939393"/>
              </a:solidFill>
              <a:prstDash val="solid"/>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lastRow>
    <a:fir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25400" cap="flat">
              <a:solidFill>
                <a:srgbClr val="939393"/>
              </a:solidFill>
              <a:prstDash val="solid"/>
              <a:miter lim="400000"/>
            </a:ln>
          </a:bottom>
          <a:insideH>
            <a:ln w="12700" cap="flat">
              <a:noFill/>
              <a:miter lim="400000"/>
            </a:ln>
          </a:insideH>
          <a:insideV>
            <a:ln w="12700" cap="flat">
              <a:solidFill>
                <a:srgbClr val="232323"/>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52" d="100"/>
          <a:sy n="52" d="100"/>
        </p:scale>
        <p:origin x="232"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 name="Shape 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5" name="Shape 4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r>
              <a:t>Søg på Jette Svart, 29 82 51 54</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r>
              <a:t>SMS lægger ofte beskeder fra samme afsendernavn i samme tråd, så derfor kan hackernes SMS-beskeder fremgå i en tråd, som du har tillid til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pPr>
              <a:defRPr sz="1800"/>
            </a:pPr>
            <a:r>
              <a:t>Anbefales automatisk backup.</a:t>
            </a:r>
          </a:p>
          <a:p>
            <a:pPr>
              <a:defRPr sz="1800"/>
            </a:pPr>
            <a:r>
              <a:t>Ved manuel backup bør dette ske, når man enten har taget nogle fotos, som man nødig vil miste ELLER når man lavet så meget arbejde, at man ikke ønsker at lave det igen</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dertite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Titeltekst"/>
          <p:cNvSpPr txBox="1">
            <a:spLocks noGrp="1"/>
          </p:cNvSpPr>
          <p:nvPr>
            <p:ph type="title"/>
          </p:nvPr>
        </p:nvSpPr>
        <p:spPr>
          <a:xfrm>
            <a:off x="2019300" y="3429000"/>
            <a:ext cx="20955000" cy="4102100"/>
          </a:xfrm>
          <a:prstGeom prst="rect">
            <a:avLst/>
          </a:prstGeom>
        </p:spPr>
        <p:txBody>
          <a:bodyPr anchor="b"/>
          <a:lstStyle>
            <a:lvl1pPr>
              <a:defRPr cap="all" spc="319">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r>
              <a:t>Titeltekst</a:t>
            </a:r>
          </a:p>
        </p:txBody>
      </p:sp>
      <p:sp>
        <p:nvSpPr>
          <p:cNvPr id="12" name="Brødtekst, niveau et…"/>
          <p:cNvSpPr txBox="1">
            <a:spLocks noGrp="1"/>
          </p:cNvSpPr>
          <p:nvPr>
            <p:ph type="body" sz="quarter" idx="1"/>
          </p:nvPr>
        </p:nvSpPr>
        <p:spPr>
          <a:xfrm>
            <a:off x="2019300" y="7518400"/>
            <a:ext cx="20955000" cy="1968500"/>
          </a:xfrm>
          <a:prstGeom prst="rect">
            <a:avLst/>
          </a:prstGeom>
        </p:spPr>
        <p:txBody>
          <a:bodyPr anchor="t"/>
          <a:lstStyle>
            <a:lvl1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1pPr>
            <a:lvl2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2pPr>
            <a:lvl3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3pPr>
            <a:lvl4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4pPr>
            <a:lvl5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13" name="Lysbillednumm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vandre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Billede"/>
          <p:cNvSpPr>
            <a:spLocks noGrp="1"/>
          </p:cNvSpPr>
          <p:nvPr>
            <p:ph type="pic" idx="21"/>
          </p:nvPr>
        </p:nvSpPr>
        <p:spPr>
          <a:xfrm>
            <a:off x="3012055" y="-1422648"/>
            <a:ext cx="18708909" cy="12192000"/>
          </a:xfrm>
          <a:prstGeom prst="rect">
            <a:avLst/>
          </a:prstGeom>
          <a:ln w="9525">
            <a:round/>
          </a:ln>
        </p:spPr>
        <p:txBody>
          <a:bodyPr lIns="91439" tIns="45719" rIns="91439" bIns="45719" anchor="t">
            <a:noAutofit/>
          </a:bodyPr>
          <a:lstStyle/>
          <a:p>
            <a:endParaRPr/>
          </a:p>
        </p:txBody>
      </p:sp>
      <p:sp>
        <p:nvSpPr>
          <p:cNvPr id="21" name="Titeltekst"/>
          <p:cNvSpPr txBox="1">
            <a:spLocks noGrp="1"/>
          </p:cNvSpPr>
          <p:nvPr>
            <p:ph type="title"/>
          </p:nvPr>
        </p:nvSpPr>
        <p:spPr>
          <a:xfrm>
            <a:off x="2019300" y="9105900"/>
            <a:ext cx="20955000" cy="2349500"/>
          </a:xfrm>
          <a:prstGeom prst="rect">
            <a:avLst/>
          </a:prstGeom>
        </p:spPr>
        <p:txBody>
          <a:bodyPr anchor="b"/>
          <a:lstStyle>
            <a:lvl1pPr>
              <a:defRPr cap="all" spc="319">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r>
              <a:t>Titeltekst</a:t>
            </a:r>
          </a:p>
        </p:txBody>
      </p:sp>
      <p:sp>
        <p:nvSpPr>
          <p:cNvPr id="22" name="Brødtekst, niveau et…"/>
          <p:cNvSpPr txBox="1">
            <a:spLocks noGrp="1"/>
          </p:cNvSpPr>
          <p:nvPr>
            <p:ph type="body" sz="quarter" idx="1"/>
          </p:nvPr>
        </p:nvSpPr>
        <p:spPr>
          <a:xfrm>
            <a:off x="2019300" y="11480800"/>
            <a:ext cx="20955000" cy="1841500"/>
          </a:xfrm>
          <a:prstGeom prst="rect">
            <a:avLst/>
          </a:prstGeom>
        </p:spPr>
        <p:txBody>
          <a:bodyPr anchor="t"/>
          <a:lstStyle>
            <a:lvl1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1pPr>
            <a:lvl2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2pPr>
            <a:lvl3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3pPr>
            <a:lvl4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4pPr>
            <a:lvl5pPr marL="0" indent="0" algn="ctr">
              <a:spcBef>
                <a:spcPts val="0"/>
              </a:spcBef>
              <a:buSzTx/>
              <a:buNone/>
              <a:defRPr sz="5000" spc="200">
                <a:solidFill>
                  <a:srgbClr val="FFFFFF"/>
                </a:solidFill>
                <a:effectLst>
                  <a:outerShdw blurRad="25400" dist="27326" dir="16200000" rotWithShape="0">
                    <a:srgbClr val="000000">
                      <a:alpha val="50000"/>
                    </a:srgbClr>
                  </a:outerShdw>
                </a:effectLst>
                <a:latin typeface="+mn-lt"/>
                <a:ea typeface="+mn-ea"/>
                <a:cs typeface="+mn-cs"/>
                <a:sym typeface="Cochin"/>
              </a:defRPr>
            </a:lvl5pPr>
          </a:lstStyle>
          <a:p>
            <a:r>
              <a:t>Brødtekst, niveau et</a:t>
            </a:r>
          </a:p>
          <a:p>
            <a:pPr lvl="1"/>
            <a:r>
              <a:t>Brødtekst, niveau to</a:t>
            </a:r>
          </a:p>
          <a:p>
            <a:pPr lvl="2"/>
            <a:r>
              <a:t>Brødtekst, niveau tre</a:t>
            </a:r>
          </a:p>
          <a:p>
            <a:pPr lvl="3"/>
            <a:r>
              <a:t>Brødtekst, niveau fire</a:t>
            </a:r>
          </a:p>
          <a:p>
            <a:pPr lvl="4"/>
            <a:r>
              <a:t>Brødtekst, niveau fem</a:t>
            </a:r>
          </a:p>
        </p:txBody>
      </p:sp>
      <p:sp>
        <p:nvSpPr>
          <p:cNvPr id="23" name="Lysbillednumm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centrere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Titeltekst"/>
          <p:cNvSpPr txBox="1">
            <a:spLocks noGrp="1"/>
          </p:cNvSpPr>
          <p:nvPr>
            <p:ph type="title"/>
          </p:nvPr>
        </p:nvSpPr>
        <p:spPr>
          <a:xfrm>
            <a:off x="2019300" y="4800600"/>
            <a:ext cx="20955000" cy="4102100"/>
          </a:xfrm>
          <a:prstGeom prst="rect">
            <a:avLst/>
          </a:prstGeom>
        </p:spPr>
        <p:txBody>
          <a:bodyPr/>
          <a:lstStyle>
            <a:lvl1pPr>
              <a:defRPr cap="all" spc="319">
                <a:solidFill>
                  <a:srgbClr val="EBEBEB"/>
                </a:solidFill>
                <a:effectLst>
                  <a:outerShdw blurRad="25400" dist="25400" dir="16200000" rotWithShape="0">
                    <a:srgbClr val="000000">
                      <a:alpha val="50000"/>
                    </a:srgbClr>
                  </a:outerShdw>
                </a:effectLst>
                <a:latin typeface="+mn-lt"/>
                <a:ea typeface="+mn-ea"/>
                <a:cs typeface="+mn-cs"/>
                <a:sym typeface="Cochin"/>
              </a:defRPr>
            </a:lvl1pPr>
          </a:lstStyle>
          <a:p>
            <a:r>
              <a:t>Titeltekst</a:t>
            </a:r>
          </a:p>
        </p:txBody>
      </p:sp>
      <p:sp>
        <p:nvSpPr>
          <p:cNvPr id="31" name="Lysbillednummer"/>
          <p:cNvSpPr txBox="1">
            <a:spLocks noGrp="1"/>
          </p:cNvSpPr>
          <p:nvPr>
            <p:ph type="sldNum" sz="quarter" idx="2"/>
          </p:nvPr>
        </p:nvSpPr>
        <p:spPr>
          <a:prstGeom prst="rect">
            <a:avLst/>
          </a:prstGeom>
        </p:spPr>
        <p:txBody>
          <a:bodyPr/>
          <a:lstStyle>
            <a:lvl1pPr>
              <a:defRPr>
                <a:solidFill>
                  <a:srgbClr val="8C8C8C"/>
                </a:solidFill>
              </a:defRPr>
            </a:lvl1p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38" name="Lysbilled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Titeltekst"/>
          <p:cNvSpPr txBox="1">
            <a:spLocks noGrp="1"/>
          </p:cNvSpPr>
          <p:nvPr>
            <p:ph type="title"/>
          </p:nvPr>
        </p:nvSpPr>
        <p:spPr>
          <a:xfrm>
            <a:off x="1714500" y="444500"/>
            <a:ext cx="20955000" cy="2501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Titeltekst</a:t>
            </a:r>
          </a:p>
        </p:txBody>
      </p:sp>
      <p:sp>
        <p:nvSpPr>
          <p:cNvPr id="3" name="Brødtekst, niveau et…"/>
          <p:cNvSpPr txBox="1">
            <a:spLocks noGrp="1"/>
          </p:cNvSpPr>
          <p:nvPr>
            <p:ph type="body" idx="1"/>
          </p:nvPr>
        </p:nvSpPr>
        <p:spPr>
          <a:xfrm>
            <a:off x="1714500" y="3822700"/>
            <a:ext cx="20955000" cy="8928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Brødtekst, niveau et</a:t>
            </a:r>
          </a:p>
          <a:p>
            <a:pPr lvl="1"/>
            <a:r>
              <a:t>Brødtekst, niveau to</a:t>
            </a:r>
          </a:p>
          <a:p>
            <a:pPr lvl="2"/>
            <a:r>
              <a:t>Brødtekst, niveau tre</a:t>
            </a:r>
          </a:p>
          <a:p>
            <a:pPr lvl="3"/>
            <a:r>
              <a:t>Brødtekst, niveau fire</a:t>
            </a:r>
          </a:p>
          <a:p>
            <a:pPr lvl="4"/>
            <a:r>
              <a:t>Brødtekst, niveau fem</a:t>
            </a:r>
          </a:p>
        </p:txBody>
      </p:sp>
      <p:sp>
        <p:nvSpPr>
          <p:cNvPr id="4" name="Lysbillednummer"/>
          <p:cNvSpPr txBox="1">
            <a:spLocks noGrp="1"/>
          </p:cNvSpPr>
          <p:nvPr>
            <p:ph type="sldNum" sz="quarter" idx="2"/>
          </p:nvPr>
        </p:nvSpPr>
        <p:spPr>
          <a:xfrm>
            <a:off x="11976100" y="12846050"/>
            <a:ext cx="419100" cy="457200"/>
          </a:xfrm>
          <a:prstGeom prst="rect">
            <a:avLst/>
          </a:prstGeom>
          <a:ln w="12700">
            <a:miter lim="400000"/>
          </a:ln>
        </p:spPr>
        <p:txBody>
          <a:bodyPr wrap="none" lIns="50800" tIns="50800" rIns="50800" bIns="50800" anchor="ctr">
            <a:spAutoFit/>
          </a:bodyPr>
          <a:lstStyle>
            <a:lvl1pPr algn="ctr">
              <a:lnSpc>
                <a:spcPct val="100000"/>
              </a:lnSpc>
              <a:spcBef>
                <a:spcPts val="0"/>
              </a:spcBef>
              <a:defRPr sz="2400">
                <a:solidFill>
                  <a:srgbClr val="434343"/>
                </a:solidFill>
                <a:effectLst>
                  <a:outerShdw blurRad="25400" dist="23648" dir="16200000" rotWithShape="0">
                    <a:srgbClr val="000000">
                      <a:alpha val="20689"/>
                    </a:srgbClr>
                  </a:outerShdw>
                </a:effectLst>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1pPr>
      <a:lvl2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2pPr>
      <a:lvl3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3pPr>
      <a:lvl4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4pPr>
      <a:lvl5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5pPr>
      <a:lvl6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6pPr>
      <a:lvl7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7pPr>
      <a:lvl8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8pPr>
      <a:lvl9pPr marL="0" marR="0" indent="0" algn="ctr" defTabSz="825500" rtl="0" latinLnBrk="0">
        <a:lnSpc>
          <a:spcPct val="100000"/>
        </a:lnSpc>
        <a:spcBef>
          <a:spcPts val="0"/>
        </a:spcBef>
        <a:spcAft>
          <a:spcPts val="0"/>
        </a:spcAft>
        <a:buClrTx/>
        <a:buSzTx/>
        <a:buFontTx/>
        <a:buNone/>
        <a:tabLst/>
        <a:defRPr sz="8000" b="0" i="0" u="none" strike="noStrike" cap="none" spc="0" baseline="0">
          <a:solidFill>
            <a:srgbClr val="817463"/>
          </a:solidFill>
          <a:uFillTx/>
          <a:latin typeface="+mj-lt"/>
          <a:ea typeface="+mj-ea"/>
          <a:cs typeface="+mj-cs"/>
          <a:sym typeface="Baskerville"/>
        </a:defRPr>
      </a:lvl9pPr>
    </p:titleStyle>
    <p:bodyStyle>
      <a:lvl1pPr marL="5842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1pPr>
      <a:lvl2pPr marL="11684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2pPr>
      <a:lvl3pPr marL="17526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3pPr>
      <a:lvl4pPr marL="23368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4pPr>
      <a:lvl5pPr marL="29210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5pPr>
      <a:lvl6pPr marL="35052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6pPr>
      <a:lvl7pPr marL="40894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7pPr>
      <a:lvl8pPr marL="46736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8pPr>
      <a:lvl9pPr marL="5257800" marR="0" indent="-584200" algn="l" defTabSz="825500" rtl="0" latinLnBrk="0">
        <a:lnSpc>
          <a:spcPct val="100000"/>
        </a:lnSpc>
        <a:spcBef>
          <a:spcPts val="5300"/>
        </a:spcBef>
        <a:spcAft>
          <a:spcPts val="0"/>
        </a:spcAft>
        <a:buClrTx/>
        <a:buSzPct val="100000"/>
        <a:buFontTx/>
        <a:buChar char="•"/>
        <a:tabLst/>
        <a:defRPr sz="5600" b="0" i="0" u="none" strike="noStrike" cap="none" spc="0" baseline="0">
          <a:solidFill>
            <a:srgbClr val="72675A"/>
          </a:solidFill>
          <a:uFillTx/>
          <a:latin typeface="+mj-lt"/>
          <a:ea typeface="+mj-ea"/>
          <a:cs typeface="+mj-cs"/>
          <a:sym typeface="Baskervill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effectLst>
            <a:outerShdw blurRad="25400" dist="23648" dir="16200000" rotWithShape="0">
              <a:srgbClr val="000000">
                <a:alpha val="20689"/>
              </a:srgbClr>
            </a:outerShdw>
          </a:effectLst>
          <a:uFillTx/>
          <a:latin typeface="+mn-lt"/>
          <a:ea typeface="+mn-ea"/>
          <a:cs typeface="+mn-cs"/>
          <a:sym typeface="Baskervill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image" Target="../media/image33.tif"/><Relationship Id="rId1" Type="http://schemas.openxmlformats.org/officeDocument/2006/relationships/slideLayout" Target="../slideLayouts/slideLayout4.xml"/><Relationship Id="rId4" Type="http://schemas.openxmlformats.org/officeDocument/2006/relationships/image" Target="../media/image35.t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t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45.tif"/><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8.tif"/><Relationship Id="rId5" Type="http://schemas.openxmlformats.org/officeDocument/2006/relationships/image" Target="../media/image47.tif"/><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1.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Webinaret i dag er IKKE kun tænkt som tips/tricks til…"/>
          <p:cNvSpPr txBox="1"/>
          <p:nvPr/>
        </p:nvSpPr>
        <p:spPr>
          <a:xfrm>
            <a:off x="724010" y="2147372"/>
            <a:ext cx="22935981" cy="9850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220000"/>
              </a:lnSpc>
              <a:spcBef>
                <a:spcPts val="0"/>
              </a:spcBef>
              <a:defRPr sz="9000" i="1">
                <a:solidFill>
                  <a:srgbClr val="D98616"/>
                </a:solidFill>
              </a:defRPr>
            </a:pPr>
            <a:r>
              <a:t>Webinaret i dag er IKKE kun tænkt som tips/tricks til</a:t>
            </a:r>
          </a:p>
          <a:p>
            <a:pPr algn="ctr">
              <a:lnSpc>
                <a:spcPct val="220000"/>
              </a:lnSpc>
              <a:spcBef>
                <a:spcPts val="0"/>
              </a:spcBef>
              <a:defRPr sz="9000" i="1">
                <a:solidFill>
                  <a:srgbClr val="D98616"/>
                </a:solidFill>
              </a:defRPr>
            </a:pPr>
            <a:r>
              <a:t>Jer som deltager i dag, men i (mindst) lige så høj</a:t>
            </a:r>
          </a:p>
          <a:p>
            <a:pPr algn="ctr">
              <a:lnSpc>
                <a:spcPct val="220000"/>
              </a:lnSpc>
              <a:spcBef>
                <a:spcPts val="0"/>
              </a:spcBef>
              <a:defRPr sz="9000" i="1">
                <a:solidFill>
                  <a:srgbClr val="D98616"/>
                </a:solidFill>
              </a:defRPr>
            </a:pPr>
            <a:r>
              <a:t>grad input til, hvad I kan bringe på banen, når</a:t>
            </a:r>
          </a:p>
          <a:p>
            <a:pPr algn="ctr">
              <a:lnSpc>
                <a:spcPct val="220000"/>
              </a:lnSpc>
              <a:spcBef>
                <a:spcPts val="0"/>
              </a:spcBef>
              <a:defRPr sz="9000" i="1">
                <a:solidFill>
                  <a:srgbClr val="D98616"/>
                </a:solidFill>
              </a:defRPr>
            </a:pPr>
            <a:r>
              <a:t>I hjælper ældre borgere i Jeres lokale IT-stuer.</a:t>
            </a:r>
          </a:p>
        </p:txBody>
      </p:sp>
      <p:pic>
        <p:nvPicPr>
          <p:cNvPr id="48" name="Afrundet rektangel Afrundet rektangel" descr="Afrundet rektangel Afrundet rektangel"/>
          <p:cNvPicPr>
            <a:picLocks/>
          </p:cNvPicPr>
          <p:nvPr/>
        </p:nvPicPr>
        <p:blipFill>
          <a:blip r:embed="rId2"/>
          <a:stretch>
            <a:fillRect/>
          </a:stretch>
        </p:blipFill>
        <p:spPr>
          <a:xfrm>
            <a:off x="835149" y="625335"/>
            <a:ext cx="23487983" cy="12465330"/>
          </a:xfrm>
          <a:prstGeom prst="rect">
            <a:avLst/>
          </a:prstGeom>
          <a:effectLst>
            <a:outerShdw blurRad="50800" dist="227424" dir="4751179" rotWithShape="0">
              <a:srgbClr val="000000">
                <a:alpha val="40000"/>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4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47">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47">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build="p" bldLvl="5"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acebook"/>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Facebook</a:t>
            </a:r>
          </a:p>
        </p:txBody>
      </p:sp>
      <p:pic>
        <p:nvPicPr>
          <p:cNvPr id="90" name="indsat-film.png" descr="indsat-film.png"/>
          <p:cNvPicPr>
            <a:picLocks noChangeAspect="1"/>
          </p:cNvPicPr>
          <p:nvPr/>
        </p:nvPicPr>
        <p:blipFill>
          <a:blip r:embed="rId2"/>
          <a:srcRect l="1115" t="19673" r="68130" b="42793"/>
          <a:stretch>
            <a:fillRect/>
          </a:stretch>
        </p:blipFill>
        <p:spPr>
          <a:xfrm>
            <a:off x="10591100" y="598903"/>
            <a:ext cx="4504459" cy="4051998"/>
          </a:xfrm>
          <a:prstGeom prst="rect">
            <a:avLst/>
          </a:prstGeom>
          <a:ln w="12700">
            <a:miter lim="400000"/>
          </a:ln>
        </p:spPr>
      </p:pic>
      <p:grpSp>
        <p:nvGrpSpPr>
          <p:cNvPr id="97" name="Grupper"/>
          <p:cNvGrpSpPr/>
          <p:nvPr/>
        </p:nvGrpSpPr>
        <p:grpSpPr>
          <a:xfrm>
            <a:off x="8666352" y="5072310"/>
            <a:ext cx="7340460" cy="8382001"/>
            <a:chOff x="0" y="0"/>
            <a:chExt cx="7340458" cy="8382000"/>
          </a:xfrm>
        </p:grpSpPr>
        <p:pic>
          <p:nvPicPr>
            <p:cNvPr id="95" name="indsat-film.png" descr="indsat-film.png"/>
            <p:cNvPicPr>
              <a:picLocks noChangeAspect="1"/>
            </p:cNvPicPr>
            <p:nvPr/>
          </p:nvPicPr>
          <p:blipFill>
            <a:blip r:embed="rId3"/>
            <a:stretch>
              <a:fillRect/>
            </a:stretch>
          </p:blipFill>
          <p:spPr>
            <a:xfrm>
              <a:off x="0" y="0"/>
              <a:ext cx="6845300" cy="8382000"/>
            </a:xfrm>
            <a:prstGeom prst="rect">
              <a:avLst/>
            </a:prstGeom>
            <a:ln w="12700" cap="flat">
              <a:noFill/>
              <a:miter lim="400000"/>
            </a:ln>
            <a:effectLst/>
          </p:spPr>
        </p:pic>
        <p:sp>
          <p:nvSpPr>
            <p:cNvPr id="96" name="Oval"/>
            <p:cNvSpPr/>
            <p:nvPr/>
          </p:nvSpPr>
          <p:spPr>
            <a:xfrm>
              <a:off x="5058113" y="2153989"/>
              <a:ext cx="2282346" cy="5292846"/>
            </a:xfrm>
            <a:prstGeom prst="ellipse">
              <a:avLst/>
            </a:prstGeom>
            <a:noFill/>
            <a:ln w="50800" cap="flat">
              <a:solidFill>
                <a:srgbClr val="FB0406"/>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grpSp>
        <p:nvGrpSpPr>
          <p:cNvPr id="100" name="Grupper"/>
          <p:cNvGrpSpPr/>
          <p:nvPr/>
        </p:nvGrpSpPr>
        <p:grpSpPr>
          <a:xfrm>
            <a:off x="16366066" y="6723776"/>
            <a:ext cx="7225750" cy="5562601"/>
            <a:chOff x="0" y="0"/>
            <a:chExt cx="7225749" cy="5562600"/>
          </a:xfrm>
        </p:grpSpPr>
        <p:pic>
          <p:nvPicPr>
            <p:cNvPr id="98" name="indsat-film.png" descr="indsat-film.png"/>
            <p:cNvPicPr>
              <a:picLocks noChangeAspect="1"/>
            </p:cNvPicPr>
            <p:nvPr/>
          </p:nvPicPr>
          <p:blipFill>
            <a:blip r:embed="rId4"/>
            <a:stretch>
              <a:fillRect/>
            </a:stretch>
          </p:blipFill>
          <p:spPr>
            <a:xfrm>
              <a:off x="393149" y="0"/>
              <a:ext cx="6832601" cy="5562600"/>
            </a:xfrm>
            <a:prstGeom prst="rect">
              <a:avLst/>
            </a:prstGeom>
            <a:ln w="12700" cap="flat">
              <a:noFill/>
              <a:miter lim="400000"/>
            </a:ln>
            <a:effectLst/>
          </p:spPr>
        </p:pic>
        <p:sp>
          <p:nvSpPr>
            <p:cNvPr id="99" name="Oval"/>
            <p:cNvSpPr/>
            <p:nvPr/>
          </p:nvSpPr>
          <p:spPr>
            <a:xfrm>
              <a:off x="0" y="2936613"/>
              <a:ext cx="4195408" cy="895281"/>
            </a:xfrm>
            <a:prstGeom prst="ellipse">
              <a:avLst/>
            </a:prstGeom>
            <a:noFill/>
            <a:ln w="50800" cap="flat">
              <a:solidFill>
                <a:srgbClr val="FB0406"/>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pic>
        <p:nvPicPr>
          <p:cNvPr id="2" name="Billede 1">
            <a:extLst>
              <a:ext uri="{FF2B5EF4-FFF2-40B4-BE49-F238E27FC236}">
                <a16:creationId xmlns:a16="http://schemas.microsoft.com/office/drawing/2014/main" id="{34ED61E8-23BF-0F3E-CC6C-061B6E5EA195}"/>
              </a:ext>
            </a:extLst>
          </p:cNvPr>
          <p:cNvPicPr>
            <a:picLocks noChangeAspect="1"/>
          </p:cNvPicPr>
          <p:nvPr/>
        </p:nvPicPr>
        <p:blipFill>
          <a:blip r:embed="rId5"/>
          <a:stretch>
            <a:fillRect/>
          </a:stretch>
        </p:blipFill>
        <p:spPr>
          <a:xfrm>
            <a:off x="943272" y="4348411"/>
            <a:ext cx="7099300" cy="91059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2" animBg="1" advAuto="0"/>
      <p:bldP spid="100"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acebook"/>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Facebook</a:t>
            </a:r>
          </a:p>
        </p:txBody>
      </p:sp>
      <p:pic>
        <p:nvPicPr>
          <p:cNvPr id="103" name="indsat-film.png" descr="indsat-film.png"/>
          <p:cNvPicPr>
            <a:picLocks noChangeAspect="1"/>
          </p:cNvPicPr>
          <p:nvPr/>
        </p:nvPicPr>
        <p:blipFill>
          <a:blip r:embed="rId2"/>
          <a:srcRect l="30647" t="20343" r="38365" b="45902"/>
          <a:stretch>
            <a:fillRect/>
          </a:stretch>
        </p:blipFill>
        <p:spPr>
          <a:xfrm>
            <a:off x="10539437" y="347997"/>
            <a:ext cx="4538698" cy="3643996"/>
          </a:xfrm>
          <a:prstGeom prst="rect">
            <a:avLst/>
          </a:prstGeom>
          <a:ln w="12700">
            <a:miter lim="400000"/>
          </a:ln>
        </p:spPr>
      </p:pic>
      <p:grpSp>
        <p:nvGrpSpPr>
          <p:cNvPr id="106" name="Grupper"/>
          <p:cNvGrpSpPr/>
          <p:nvPr/>
        </p:nvGrpSpPr>
        <p:grpSpPr>
          <a:xfrm>
            <a:off x="1277890" y="4330465"/>
            <a:ext cx="12005301" cy="6869966"/>
            <a:chOff x="0" y="0"/>
            <a:chExt cx="12005300" cy="6869965"/>
          </a:xfrm>
        </p:grpSpPr>
        <p:pic>
          <p:nvPicPr>
            <p:cNvPr id="104" name="indsat-film.png" descr="indsat-film.png"/>
            <p:cNvPicPr>
              <a:picLocks noChangeAspect="1"/>
            </p:cNvPicPr>
            <p:nvPr/>
          </p:nvPicPr>
          <p:blipFill>
            <a:blip r:embed="rId3"/>
            <a:stretch>
              <a:fillRect/>
            </a:stretch>
          </p:blipFill>
          <p:spPr>
            <a:xfrm>
              <a:off x="0" y="0"/>
              <a:ext cx="11956382" cy="6869966"/>
            </a:xfrm>
            <a:prstGeom prst="rect">
              <a:avLst/>
            </a:prstGeom>
            <a:ln w="12700" cap="flat">
              <a:noFill/>
              <a:miter lim="400000"/>
            </a:ln>
            <a:effectLst/>
          </p:spPr>
        </p:pic>
        <p:sp>
          <p:nvSpPr>
            <p:cNvPr id="105" name="Oval"/>
            <p:cNvSpPr/>
            <p:nvPr/>
          </p:nvSpPr>
          <p:spPr>
            <a:xfrm>
              <a:off x="9890600" y="3703125"/>
              <a:ext cx="2114701" cy="1226288"/>
            </a:xfrm>
            <a:prstGeom prst="ellipse">
              <a:avLst/>
            </a:prstGeom>
            <a:noFill/>
            <a:ln w="50800" cap="flat">
              <a:solidFill>
                <a:srgbClr val="FB0406"/>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grpSp>
        <p:nvGrpSpPr>
          <p:cNvPr id="109" name="Grupper"/>
          <p:cNvGrpSpPr/>
          <p:nvPr/>
        </p:nvGrpSpPr>
        <p:grpSpPr>
          <a:xfrm>
            <a:off x="13622528" y="4178471"/>
            <a:ext cx="10708747" cy="9391729"/>
            <a:chOff x="0" y="0"/>
            <a:chExt cx="10708746" cy="9391728"/>
          </a:xfrm>
        </p:grpSpPr>
        <p:pic>
          <p:nvPicPr>
            <p:cNvPr id="107" name="indsat-film.png" descr="indsat-film.png"/>
            <p:cNvPicPr>
              <a:picLocks noChangeAspect="1"/>
            </p:cNvPicPr>
            <p:nvPr/>
          </p:nvPicPr>
          <p:blipFill>
            <a:blip r:embed="rId4"/>
            <a:stretch>
              <a:fillRect/>
            </a:stretch>
          </p:blipFill>
          <p:spPr>
            <a:xfrm>
              <a:off x="0" y="0"/>
              <a:ext cx="10580555" cy="9391729"/>
            </a:xfrm>
            <a:prstGeom prst="rect">
              <a:avLst/>
            </a:prstGeom>
            <a:ln w="12700" cap="flat">
              <a:noFill/>
              <a:miter lim="400000"/>
            </a:ln>
            <a:effectLst/>
          </p:spPr>
        </p:pic>
        <p:sp>
          <p:nvSpPr>
            <p:cNvPr id="108" name="Oval"/>
            <p:cNvSpPr/>
            <p:nvPr/>
          </p:nvSpPr>
          <p:spPr>
            <a:xfrm>
              <a:off x="8061562" y="4972719"/>
              <a:ext cx="2647185" cy="3472745"/>
            </a:xfrm>
            <a:prstGeom prst="ellipse">
              <a:avLst/>
            </a:prstGeom>
            <a:noFill/>
            <a:ln w="50800" cap="flat">
              <a:solidFill>
                <a:srgbClr val="FB0406"/>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1" animBg="1" advAuto="0"/>
      <p:bldP spid="109"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Facebook"/>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Facebook</a:t>
            </a:r>
          </a:p>
        </p:txBody>
      </p:sp>
      <p:pic>
        <p:nvPicPr>
          <p:cNvPr id="112" name="indsat-film.png" descr="indsat-film.png"/>
          <p:cNvPicPr>
            <a:picLocks noChangeAspect="1"/>
          </p:cNvPicPr>
          <p:nvPr/>
        </p:nvPicPr>
        <p:blipFill>
          <a:blip r:embed="rId2"/>
          <a:srcRect l="1355" t="58716" r="68112" b="1895"/>
          <a:stretch>
            <a:fillRect/>
          </a:stretch>
        </p:blipFill>
        <p:spPr>
          <a:xfrm>
            <a:off x="11261285" y="427045"/>
            <a:ext cx="4471984" cy="4252254"/>
          </a:xfrm>
          <a:prstGeom prst="rect">
            <a:avLst/>
          </a:prstGeom>
          <a:ln w="12700">
            <a:miter lim="400000"/>
          </a:ln>
        </p:spPr>
      </p:pic>
      <p:grpSp>
        <p:nvGrpSpPr>
          <p:cNvPr id="118" name="Grupper"/>
          <p:cNvGrpSpPr/>
          <p:nvPr/>
        </p:nvGrpSpPr>
        <p:grpSpPr>
          <a:xfrm>
            <a:off x="1157798" y="4523466"/>
            <a:ext cx="9763229" cy="9181699"/>
            <a:chOff x="0" y="0"/>
            <a:chExt cx="9763227" cy="9181697"/>
          </a:xfrm>
        </p:grpSpPr>
        <p:pic>
          <p:nvPicPr>
            <p:cNvPr id="116" name="indsat-film.png" descr="indsat-film.png"/>
            <p:cNvPicPr>
              <a:picLocks noChangeAspect="1"/>
            </p:cNvPicPr>
            <p:nvPr/>
          </p:nvPicPr>
          <p:blipFill>
            <a:blip r:embed="rId3"/>
            <a:stretch>
              <a:fillRect/>
            </a:stretch>
          </p:blipFill>
          <p:spPr>
            <a:xfrm>
              <a:off x="513391" y="0"/>
              <a:ext cx="9249837" cy="9181698"/>
            </a:xfrm>
            <a:prstGeom prst="rect">
              <a:avLst/>
            </a:prstGeom>
            <a:ln w="12700" cap="flat">
              <a:noFill/>
              <a:miter lim="400000"/>
            </a:ln>
            <a:effectLst/>
          </p:spPr>
        </p:pic>
        <p:sp>
          <p:nvSpPr>
            <p:cNvPr id="117" name="Oval"/>
            <p:cNvSpPr/>
            <p:nvPr/>
          </p:nvSpPr>
          <p:spPr>
            <a:xfrm>
              <a:off x="0" y="5892339"/>
              <a:ext cx="5777837" cy="2670526"/>
            </a:xfrm>
            <a:prstGeom prst="ellipse">
              <a:avLst/>
            </a:prstGeom>
            <a:noFill/>
            <a:ln w="50800" cap="flat">
              <a:solidFill>
                <a:srgbClr val="FB0406"/>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pic>
        <p:nvPicPr>
          <p:cNvPr id="2" name="Billede 1">
            <a:extLst>
              <a:ext uri="{FF2B5EF4-FFF2-40B4-BE49-F238E27FC236}">
                <a16:creationId xmlns:a16="http://schemas.microsoft.com/office/drawing/2014/main" id="{38DD6C01-EDA9-62E1-3F3C-ED299535D02D}"/>
              </a:ext>
            </a:extLst>
          </p:cNvPr>
          <p:cNvPicPr>
            <a:picLocks noChangeAspect="1"/>
          </p:cNvPicPr>
          <p:nvPr/>
        </p:nvPicPr>
        <p:blipFill>
          <a:blip r:embed="rId4"/>
          <a:stretch>
            <a:fillRect/>
          </a:stretch>
        </p:blipFill>
        <p:spPr>
          <a:xfrm>
            <a:off x="13242095" y="6896429"/>
            <a:ext cx="10441426" cy="645041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Facebook"/>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Facebook</a:t>
            </a:r>
          </a:p>
        </p:txBody>
      </p:sp>
      <p:pic>
        <p:nvPicPr>
          <p:cNvPr id="121" name="indsat-film.png" descr="indsat-film.png"/>
          <p:cNvPicPr>
            <a:picLocks noChangeAspect="1"/>
          </p:cNvPicPr>
          <p:nvPr/>
        </p:nvPicPr>
        <p:blipFill>
          <a:blip r:embed="rId2"/>
          <a:srcRect l="31296" t="59676" r="39068" b="4415"/>
          <a:stretch>
            <a:fillRect/>
          </a:stretch>
        </p:blipFill>
        <p:spPr>
          <a:xfrm>
            <a:off x="9025282" y="446669"/>
            <a:ext cx="4340754" cy="3876493"/>
          </a:xfrm>
          <a:prstGeom prst="rect">
            <a:avLst/>
          </a:prstGeom>
          <a:ln w="12700">
            <a:miter lim="400000"/>
          </a:ln>
        </p:spPr>
      </p:pic>
      <p:grpSp>
        <p:nvGrpSpPr>
          <p:cNvPr id="124" name="Grupper"/>
          <p:cNvGrpSpPr/>
          <p:nvPr/>
        </p:nvGrpSpPr>
        <p:grpSpPr>
          <a:xfrm>
            <a:off x="5608234" y="5124580"/>
            <a:ext cx="11174718" cy="7685215"/>
            <a:chOff x="0" y="0"/>
            <a:chExt cx="11174717" cy="7685214"/>
          </a:xfrm>
        </p:grpSpPr>
        <p:pic>
          <p:nvPicPr>
            <p:cNvPr id="122" name="indsat-film.png" descr="indsat-film.png"/>
            <p:cNvPicPr>
              <a:picLocks noChangeAspect="1"/>
            </p:cNvPicPr>
            <p:nvPr/>
          </p:nvPicPr>
          <p:blipFill>
            <a:blip r:embed="rId3"/>
            <a:stretch>
              <a:fillRect/>
            </a:stretch>
          </p:blipFill>
          <p:spPr>
            <a:xfrm>
              <a:off x="0" y="0"/>
              <a:ext cx="11174718" cy="7685215"/>
            </a:xfrm>
            <a:prstGeom prst="rect">
              <a:avLst/>
            </a:prstGeom>
            <a:ln w="12700" cap="flat">
              <a:noFill/>
              <a:miter lim="400000"/>
            </a:ln>
            <a:effectLst/>
          </p:spPr>
        </p:pic>
        <p:sp>
          <p:nvSpPr>
            <p:cNvPr id="123" name="Pil"/>
            <p:cNvSpPr/>
            <p:nvPr/>
          </p:nvSpPr>
          <p:spPr>
            <a:xfrm rot="13592693">
              <a:off x="7559194" y="3310553"/>
              <a:ext cx="1945572" cy="1270001"/>
            </a:xfrm>
            <a:prstGeom prst="rightArrow">
              <a:avLst>
                <a:gd name="adj1" fmla="val 32000"/>
                <a:gd name="adj2" fmla="val 64000"/>
              </a:avLst>
            </a:prstGeom>
            <a:solidFill>
              <a:srgbClr val="FB0406"/>
            </a:solidFill>
            <a:ln w="12700" cap="flat">
              <a:noFill/>
              <a:miter lim="400000"/>
            </a:ln>
            <a:effectLst>
              <a:outerShdw blurRad="50800" dist="38100" dir="5400000" rotWithShape="0">
                <a:srgbClr val="000000">
                  <a:alpha val="40000"/>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Facebook"/>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Facebook</a:t>
            </a:r>
          </a:p>
        </p:txBody>
      </p:sp>
      <p:pic>
        <p:nvPicPr>
          <p:cNvPr id="127" name="indsat-film.png" descr="indsat-film.png"/>
          <p:cNvPicPr>
            <a:picLocks noChangeAspect="1"/>
          </p:cNvPicPr>
          <p:nvPr/>
        </p:nvPicPr>
        <p:blipFill>
          <a:blip r:embed="rId2"/>
          <a:srcRect l="61038" t="59538" r="8792" b="1467"/>
          <a:stretch>
            <a:fillRect/>
          </a:stretch>
        </p:blipFill>
        <p:spPr>
          <a:xfrm>
            <a:off x="9553755" y="259396"/>
            <a:ext cx="4418938" cy="4209768"/>
          </a:xfrm>
          <a:prstGeom prst="rect">
            <a:avLst/>
          </a:prstGeom>
          <a:ln w="12700">
            <a:miter lim="400000"/>
          </a:ln>
        </p:spPr>
      </p:pic>
      <p:grpSp>
        <p:nvGrpSpPr>
          <p:cNvPr id="130" name="Grupper"/>
          <p:cNvGrpSpPr/>
          <p:nvPr/>
        </p:nvGrpSpPr>
        <p:grpSpPr>
          <a:xfrm>
            <a:off x="808915" y="4687957"/>
            <a:ext cx="7214116" cy="8978901"/>
            <a:chOff x="0" y="0"/>
            <a:chExt cx="7214114" cy="8978900"/>
          </a:xfrm>
        </p:grpSpPr>
        <p:pic>
          <p:nvPicPr>
            <p:cNvPr id="128" name="indsat-film.png" descr="indsat-film.png"/>
            <p:cNvPicPr>
              <a:picLocks noChangeAspect="1"/>
            </p:cNvPicPr>
            <p:nvPr/>
          </p:nvPicPr>
          <p:blipFill>
            <a:blip r:embed="rId3"/>
            <a:stretch>
              <a:fillRect/>
            </a:stretch>
          </p:blipFill>
          <p:spPr>
            <a:xfrm>
              <a:off x="0" y="0"/>
              <a:ext cx="6845300" cy="8978900"/>
            </a:xfrm>
            <a:prstGeom prst="rect">
              <a:avLst/>
            </a:prstGeom>
            <a:ln w="12700" cap="flat">
              <a:noFill/>
              <a:miter lim="400000"/>
            </a:ln>
            <a:effectLst/>
          </p:spPr>
        </p:pic>
        <p:sp>
          <p:nvSpPr>
            <p:cNvPr id="129" name="Oval"/>
            <p:cNvSpPr/>
            <p:nvPr/>
          </p:nvSpPr>
          <p:spPr>
            <a:xfrm>
              <a:off x="5397307" y="2188782"/>
              <a:ext cx="1816808" cy="4601335"/>
            </a:xfrm>
            <a:prstGeom prst="ellipse">
              <a:avLst/>
            </a:prstGeom>
            <a:noFill/>
            <a:ln w="50800" cap="flat">
              <a:solidFill>
                <a:srgbClr val="FB0406"/>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grpSp>
        <p:nvGrpSpPr>
          <p:cNvPr id="133" name="Grupper"/>
          <p:cNvGrpSpPr/>
          <p:nvPr/>
        </p:nvGrpSpPr>
        <p:grpSpPr>
          <a:xfrm>
            <a:off x="14936914" y="4681607"/>
            <a:ext cx="7039552" cy="8991601"/>
            <a:chOff x="0" y="0"/>
            <a:chExt cx="7039550" cy="8991600"/>
          </a:xfrm>
        </p:grpSpPr>
        <p:pic>
          <p:nvPicPr>
            <p:cNvPr id="131" name="indsat-film.png" descr="indsat-film.png"/>
            <p:cNvPicPr>
              <a:picLocks noChangeAspect="1"/>
            </p:cNvPicPr>
            <p:nvPr/>
          </p:nvPicPr>
          <p:blipFill>
            <a:blip r:embed="rId4"/>
            <a:stretch>
              <a:fillRect/>
            </a:stretch>
          </p:blipFill>
          <p:spPr>
            <a:xfrm>
              <a:off x="0" y="0"/>
              <a:ext cx="6781800" cy="8991600"/>
            </a:xfrm>
            <a:prstGeom prst="rect">
              <a:avLst/>
            </a:prstGeom>
            <a:ln w="12700" cap="flat">
              <a:noFill/>
              <a:miter lim="400000"/>
            </a:ln>
            <a:effectLst/>
          </p:spPr>
        </p:pic>
        <p:sp>
          <p:nvSpPr>
            <p:cNvPr id="132" name="Oval"/>
            <p:cNvSpPr/>
            <p:nvPr/>
          </p:nvSpPr>
          <p:spPr>
            <a:xfrm>
              <a:off x="5036108" y="7342866"/>
              <a:ext cx="2003443" cy="894762"/>
            </a:xfrm>
            <a:prstGeom prst="ellipse">
              <a:avLst/>
            </a:prstGeom>
            <a:noFill/>
            <a:ln w="50800" cap="flat">
              <a:solidFill>
                <a:srgbClr val="FB0406"/>
              </a:solidFill>
              <a:prstDash val="solid"/>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1" animBg="1" advAuto="0"/>
      <p:bldP spid="133"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indsat-film.png" descr="indsat-film.png"/>
          <p:cNvPicPr>
            <a:picLocks noChangeAspect="1"/>
          </p:cNvPicPr>
          <p:nvPr/>
        </p:nvPicPr>
        <p:blipFill>
          <a:blip r:embed="rId2"/>
          <a:srcRect b="55935"/>
          <a:stretch>
            <a:fillRect/>
          </a:stretch>
        </p:blipFill>
        <p:spPr>
          <a:xfrm>
            <a:off x="829680" y="1508107"/>
            <a:ext cx="23254005" cy="10065609"/>
          </a:xfrm>
          <a:prstGeom prst="rect">
            <a:avLst/>
          </a:prstGeom>
          <a:ln w="12700">
            <a:miter lim="400000"/>
          </a:ln>
        </p:spPr>
      </p:pic>
      <p:sp>
        <p:nvSpPr>
          <p:cNvPr id="136" name="Oval"/>
          <p:cNvSpPr/>
          <p:nvPr/>
        </p:nvSpPr>
        <p:spPr>
          <a:xfrm>
            <a:off x="1422597" y="2108261"/>
            <a:ext cx="1369568" cy="1378454"/>
          </a:xfrm>
          <a:prstGeom prst="ellipse">
            <a:avLst/>
          </a:prstGeom>
          <a:solidFill>
            <a:srgbClr val="000000">
              <a:alpha val="50000"/>
            </a:srgbClr>
          </a:solidFill>
          <a:ln w="12700">
            <a:miter lim="400000"/>
          </a:ln>
          <a:effectLst>
            <a:outerShdw blurRad="50800" dist="38100" dir="5400000" rotWithShape="0">
              <a:srgbClr val="000000">
                <a:alpha val="40000"/>
              </a:srgbClr>
            </a:outerShdw>
          </a:effectLst>
        </p:spPr>
        <p:txBody>
          <a:bodyPr lIns="50800" tIns="50800" rIns="50800" bIns="50800" anchor="ctr"/>
          <a:lstStyle/>
          <a:p>
            <a:pPr algn="ctr">
              <a:lnSpc>
                <a:spcPct val="100000"/>
              </a:lnSpc>
              <a:spcBef>
                <a:spcPts val="0"/>
              </a:spcBef>
              <a:defRPr sz="5000">
                <a:solidFill>
                  <a:srgbClr val="FFFFFF"/>
                </a:solidFill>
              </a:defRPr>
            </a:pPr>
            <a:endParaRPr/>
          </a:p>
        </p:txBody>
      </p:sp>
      <p:sp>
        <p:nvSpPr>
          <p:cNvPr id="137" name="Rektangel"/>
          <p:cNvSpPr/>
          <p:nvPr/>
        </p:nvSpPr>
        <p:spPr>
          <a:xfrm>
            <a:off x="2959100" y="2160942"/>
            <a:ext cx="5135337" cy="537819"/>
          </a:xfrm>
          <a:prstGeom prst="rect">
            <a:avLst/>
          </a:prstGeom>
          <a:solidFill>
            <a:srgbClr val="000000"/>
          </a:solidFill>
          <a:ln w="12700">
            <a:miter lim="400000"/>
          </a:ln>
          <a:effectLst>
            <a:outerShdw blurRad="50800" dist="38100" dir="5400000" rotWithShape="0">
              <a:srgbClr val="000000">
                <a:alpha val="40000"/>
              </a:srgbClr>
            </a:outerShdw>
          </a:effectLst>
        </p:spPr>
        <p:txBody>
          <a:bodyPr lIns="50800" tIns="50800" rIns="50800" bIns="50800" anchor="ctr"/>
          <a:lstStyle/>
          <a:p>
            <a:pPr algn="ctr">
              <a:lnSpc>
                <a:spcPct val="100000"/>
              </a:lnSpc>
              <a:spcBef>
                <a:spcPts val="0"/>
              </a:spcBef>
              <a:defRPr sz="5000">
                <a:solidFill>
                  <a:srgbClr val="FFFFFF"/>
                </a:solidFill>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ndsat-film.png" descr="indsat-film.png"/>
          <p:cNvPicPr>
            <a:picLocks noChangeAspect="1"/>
          </p:cNvPicPr>
          <p:nvPr/>
        </p:nvPicPr>
        <p:blipFill>
          <a:blip r:embed="rId2">
            <a:alphaModFix amt="41572"/>
          </a:blip>
          <a:srcRect b="55935"/>
          <a:stretch>
            <a:fillRect/>
          </a:stretch>
        </p:blipFill>
        <p:spPr>
          <a:xfrm>
            <a:off x="829680" y="1508107"/>
            <a:ext cx="23254005" cy="10065609"/>
          </a:xfrm>
          <a:prstGeom prst="rect">
            <a:avLst/>
          </a:prstGeom>
          <a:ln w="12700">
            <a:miter lim="400000"/>
          </a:ln>
        </p:spPr>
      </p:pic>
      <p:sp>
        <p:nvSpPr>
          <p:cNvPr id="140" name="Oval"/>
          <p:cNvSpPr/>
          <p:nvPr/>
        </p:nvSpPr>
        <p:spPr>
          <a:xfrm>
            <a:off x="1422597" y="2108261"/>
            <a:ext cx="1369568" cy="1378454"/>
          </a:xfrm>
          <a:prstGeom prst="ellipse">
            <a:avLst/>
          </a:prstGeom>
          <a:solidFill>
            <a:srgbClr val="000000">
              <a:alpha val="50000"/>
            </a:srgbClr>
          </a:solidFill>
          <a:ln w="12700">
            <a:miter lim="400000"/>
          </a:ln>
          <a:effectLst>
            <a:outerShdw blurRad="50800" dist="38100" dir="5400000" rotWithShape="0">
              <a:srgbClr val="000000">
                <a:alpha val="40000"/>
              </a:srgbClr>
            </a:outerShdw>
          </a:effectLst>
        </p:spPr>
        <p:txBody>
          <a:bodyPr lIns="50800" tIns="50800" rIns="50800" bIns="50800" anchor="ctr"/>
          <a:lstStyle/>
          <a:p>
            <a:pPr algn="ctr">
              <a:lnSpc>
                <a:spcPct val="100000"/>
              </a:lnSpc>
              <a:spcBef>
                <a:spcPts val="0"/>
              </a:spcBef>
              <a:defRPr sz="5000">
                <a:solidFill>
                  <a:srgbClr val="FFFFFF"/>
                </a:solidFill>
              </a:defRPr>
            </a:pPr>
            <a:endParaRPr/>
          </a:p>
        </p:txBody>
      </p:sp>
      <p:sp>
        <p:nvSpPr>
          <p:cNvPr id="141" name="Rektangel"/>
          <p:cNvSpPr/>
          <p:nvPr/>
        </p:nvSpPr>
        <p:spPr>
          <a:xfrm>
            <a:off x="2959100" y="2160942"/>
            <a:ext cx="5135337" cy="537819"/>
          </a:xfrm>
          <a:prstGeom prst="rect">
            <a:avLst/>
          </a:prstGeom>
          <a:solidFill>
            <a:srgbClr val="000000"/>
          </a:solidFill>
          <a:ln w="12700">
            <a:miter lim="400000"/>
          </a:ln>
          <a:effectLst>
            <a:outerShdw blurRad="50800" dist="38100" dir="5400000" rotWithShape="0">
              <a:srgbClr val="000000">
                <a:alpha val="40000"/>
              </a:srgbClr>
            </a:outerShdw>
          </a:effectLst>
        </p:spPr>
        <p:txBody>
          <a:bodyPr lIns="50800" tIns="50800" rIns="50800" bIns="50800" anchor="ctr"/>
          <a:lstStyle/>
          <a:p>
            <a:pPr algn="ctr">
              <a:lnSpc>
                <a:spcPct val="100000"/>
              </a:lnSpc>
              <a:spcBef>
                <a:spcPts val="0"/>
              </a:spcBef>
              <a:defRPr sz="5000">
                <a:solidFill>
                  <a:srgbClr val="FFFFFF"/>
                </a:solidFill>
              </a:defRPr>
            </a:pPr>
            <a:endParaRPr/>
          </a:p>
        </p:txBody>
      </p:sp>
      <p:sp>
        <p:nvSpPr>
          <p:cNvPr id="142" name="SPAM"/>
          <p:cNvSpPr txBox="1"/>
          <p:nvPr/>
        </p:nvSpPr>
        <p:spPr>
          <a:xfrm rot="20420136">
            <a:off x="4407424" y="4291868"/>
            <a:ext cx="14220727" cy="5956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40000" b="1">
                <a:solidFill>
                  <a:srgbClr val="FB0406"/>
                </a:solidFill>
              </a:defRPr>
            </a:lvl1pPr>
          </a:lstStyle>
          <a:p>
            <a:r>
              <a:t>SPAM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Billede" descr="Billede"/>
          <p:cNvPicPr>
            <a:picLocks noChangeAspect="1"/>
          </p:cNvPicPr>
          <p:nvPr/>
        </p:nvPicPr>
        <p:blipFill>
          <a:blip r:embed="rId2"/>
          <a:stretch>
            <a:fillRect/>
          </a:stretch>
        </p:blipFill>
        <p:spPr>
          <a:xfrm>
            <a:off x="7227701" y="2282643"/>
            <a:ext cx="9928598" cy="10131829"/>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Google"/>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Google</a:t>
            </a:r>
          </a:p>
        </p:txBody>
      </p:sp>
      <p:grpSp>
        <p:nvGrpSpPr>
          <p:cNvPr id="150" name="Grupper"/>
          <p:cNvGrpSpPr/>
          <p:nvPr/>
        </p:nvGrpSpPr>
        <p:grpSpPr>
          <a:xfrm>
            <a:off x="2971515" y="1894052"/>
            <a:ext cx="19072584" cy="11661738"/>
            <a:chOff x="0" y="0"/>
            <a:chExt cx="19072583" cy="11661736"/>
          </a:xfrm>
        </p:grpSpPr>
        <p:pic>
          <p:nvPicPr>
            <p:cNvPr id="147" name="indsat-film.png" descr="indsat-film.png"/>
            <p:cNvPicPr>
              <a:picLocks noChangeAspect="1"/>
            </p:cNvPicPr>
            <p:nvPr/>
          </p:nvPicPr>
          <p:blipFill>
            <a:blip r:embed="rId2"/>
            <a:srcRect t="8208"/>
            <a:stretch>
              <a:fillRect/>
            </a:stretch>
          </p:blipFill>
          <p:spPr>
            <a:xfrm>
              <a:off x="0" y="0"/>
              <a:ext cx="19072584" cy="11661737"/>
            </a:xfrm>
            <a:prstGeom prst="rect">
              <a:avLst/>
            </a:prstGeom>
            <a:ln w="12700" cap="flat">
              <a:noFill/>
              <a:miter lim="400000"/>
            </a:ln>
            <a:effectLst/>
          </p:spPr>
        </p:pic>
        <p:sp>
          <p:nvSpPr>
            <p:cNvPr id="148" name="Oval"/>
            <p:cNvSpPr/>
            <p:nvPr/>
          </p:nvSpPr>
          <p:spPr>
            <a:xfrm>
              <a:off x="10886723" y="237007"/>
              <a:ext cx="1576208" cy="1469742"/>
            </a:xfrm>
            <a:prstGeom prst="ellipse">
              <a:avLst/>
            </a:prstGeom>
            <a:solidFill>
              <a:srgbClr val="000000">
                <a:alpha val="73108"/>
              </a:srgbClr>
            </a:solidFill>
            <a:ln w="12700" cap="flat">
              <a:noFill/>
              <a:miter lim="400000"/>
            </a:ln>
            <a:effectLst>
              <a:outerShdw blurRad="50800" dist="38100" dir="5400000" rotWithShape="0">
                <a:srgbClr val="000000">
                  <a:alpha val="0"/>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sp>
          <p:nvSpPr>
            <p:cNvPr id="149" name="Rektangel"/>
            <p:cNvSpPr/>
            <p:nvPr/>
          </p:nvSpPr>
          <p:spPr>
            <a:xfrm>
              <a:off x="11714764" y="2120260"/>
              <a:ext cx="2443145" cy="377235"/>
            </a:xfrm>
            <a:prstGeom prst="rect">
              <a:avLst/>
            </a:prstGeom>
            <a:solidFill>
              <a:srgbClr val="000000">
                <a:alpha val="93233"/>
              </a:srgbClr>
            </a:solidFill>
            <a:ln w="12700" cap="flat">
              <a:noFill/>
              <a:miter lim="400000"/>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sp>
        <p:nvSpPr>
          <p:cNvPr id="151" name="Oval"/>
          <p:cNvSpPr/>
          <p:nvPr/>
        </p:nvSpPr>
        <p:spPr>
          <a:xfrm>
            <a:off x="7685905" y="8683259"/>
            <a:ext cx="5136979" cy="1229058"/>
          </a:xfrm>
          <a:prstGeom prst="ellipse">
            <a:avLst/>
          </a:prstGeom>
          <a:ln w="50800">
            <a:solidFill>
              <a:srgbClr val="FB0406"/>
            </a:solidFill>
            <a:miter lim="400000"/>
          </a:ln>
        </p:spPr>
        <p:txBody>
          <a:bodyPr lIns="50800" tIns="50800" rIns="50800" bIns="50800" anchor="ctr"/>
          <a:lstStyle/>
          <a:p>
            <a:pPr algn="ctr">
              <a:lnSpc>
                <a:spcPct val="100000"/>
              </a:lnSpc>
              <a:spcBef>
                <a:spcPts val="0"/>
              </a:spcBef>
              <a:defRPr sz="5000">
                <a:solidFill>
                  <a:srgbClr val="FFFFFF"/>
                </a:solidFill>
              </a:defRPr>
            </a:pPr>
            <a:endParaRPr/>
          </a:p>
        </p:txBody>
      </p:sp>
      <p:sp>
        <p:nvSpPr>
          <p:cNvPr id="152" name="Oval"/>
          <p:cNvSpPr/>
          <p:nvPr/>
        </p:nvSpPr>
        <p:spPr>
          <a:xfrm>
            <a:off x="14359421" y="8683259"/>
            <a:ext cx="3285723" cy="1229058"/>
          </a:xfrm>
          <a:prstGeom prst="ellipse">
            <a:avLst/>
          </a:prstGeom>
          <a:ln w="50800">
            <a:solidFill>
              <a:srgbClr val="FB0406"/>
            </a:solidFill>
            <a:miter lim="400000"/>
          </a:ln>
        </p:spPr>
        <p:txBody>
          <a:bodyPr lIns="50800" tIns="50800" rIns="50800" bIns="50800" anchor="ctr"/>
          <a:lstStyle/>
          <a:p>
            <a:pPr algn="ctr">
              <a:lnSpc>
                <a:spcPct val="100000"/>
              </a:lnSpc>
              <a:spcBef>
                <a:spcPts val="0"/>
              </a:spcBef>
              <a:defRPr sz="5000">
                <a:solidFill>
                  <a:srgbClr val="FFFFFF"/>
                </a:solidFill>
              </a:defRPr>
            </a:pPr>
            <a:endParaRPr/>
          </a:p>
        </p:txBody>
      </p:sp>
      <p:sp>
        <p:nvSpPr>
          <p:cNvPr id="153" name="Oval"/>
          <p:cNvSpPr/>
          <p:nvPr/>
        </p:nvSpPr>
        <p:spPr>
          <a:xfrm>
            <a:off x="2365759" y="2359752"/>
            <a:ext cx="4726400" cy="3375810"/>
          </a:xfrm>
          <a:prstGeom prst="ellipse">
            <a:avLst/>
          </a:prstGeom>
          <a:ln w="50800">
            <a:solidFill>
              <a:srgbClr val="FB0406"/>
            </a:solidFill>
            <a:miter lim="400000"/>
          </a:ln>
        </p:spPr>
        <p:txBody>
          <a:bodyPr lIns="50800" tIns="50800" rIns="50800" bIns="50800" anchor="ctr"/>
          <a:lstStyle/>
          <a:p>
            <a:pPr algn="ctr">
              <a:lnSpc>
                <a:spcPct val="100000"/>
              </a:lnSpc>
              <a:spcBef>
                <a:spcPts val="0"/>
              </a:spcBef>
              <a:defRPr sz="5000">
                <a:solidFill>
                  <a:srgbClr val="FFFFFF"/>
                </a:solidFill>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Google"/>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Google</a:t>
            </a:r>
          </a:p>
        </p:txBody>
      </p:sp>
      <p:pic>
        <p:nvPicPr>
          <p:cNvPr id="156" name="indsat-film.png" descr="indsat-film.png"/>
          <p:cNvPicPr>
            <a:picLocks noChangeAspect="1"/>
          </p:cNvPicPr>
          <p:nvPr/>
        </p:nvPicPr>
        <p:blipFill>
          <a:blip r:embed="rId2"/>
          <a:stretch>
            <a:fillRect/>
          </a:stretch>
        </p:blipFill>
        <p:spPr>
          <a:xfrm>
            <a:off x="5405031" y="935777"/>
            <a:ext cx="12504544" cy="12420339"/>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Billede" descr="Billede"/>
          <p:cNvPicPr>
            <a:picLocks noChangeAspect="1"/>
          </p:cNvPicPr>
          <p:nvPr/>
        </p:nvPicPr>
        <p:blipFill>
          <a:blip r:embed="rId2">
            <a:alphaModFix amt="30000"/>
          </a:blip>
          <a:stretch>
            <a:fillRect/>
          </a:stretch>
        </p:blipFill>
        <p:spPr>
          <a:xfrm>
            <a:off x="5689600" y="355600"/>
            <a:ext cx="13004800" cy="13004800"/>
          </a:xfrm>
          <a:prstGeom prst="rect">
            <a:avLst/>
          </a:prstGeom>
          <a:ln w="12700">
            <a:miter lim="400000"/>
          </a:ln>
          <a:effectLst>
            <a:outerShdw blurRad="50800" dist="204269" dir="2247458" rotWithShape="0">
              <a:srgbClr val="000000"/>
            </a:outerShdw>
          </a:effectLst>
        </p:spPr>
      </p:pic>
      <p:sp>
        <p:nvSpPr>
          <p:cNvPr id="51" name="Better safe"/>
          <p:cNvSpPr txBox="1"/>
          <p:nvPr/>
        </p:nvSpPr>
        <p:spPr>
          <a:xfrm>
            <a:off x="2011410" y="2179396"/>
            <a:ext cx="20361181" cy="271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18000">
                <a:solidFill>
                  <a:srgbClr val="FB0406"/>
                </a:solidFill>
              </a:defRPr>
            </a:lvl1pPr>
          </a:lstStyle>
          <a:p>
            <a:r>
              <a:t>Better safe</a:t>
            </a:r>
          </a:p>
        </p:txBody>
      </p:sp>
      <p:sp>
        <p:nvSpPr>
          <p:cNvPr id="52" name="than sorry"/>
          <p:cNvSpPr txBox="1"/>
          <p:nvPr/>
        </p:nvSpPr>
        <p:spPr>
          <a:xfrm>
            <a:off x="7188309" y="8294155"/>
            <a:ext cx="9518379" cy="271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defRPr sz="18000">
                <a:solidFill>
                  <a:srgbClr val="FB0406"/>
                </a:solidFill>
              </a:defRPr>
            </a:lvl1pPr>
          </a:lstStyle>
          <a:p>
            <a:r>
              <a:t>than sorry</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Google"/>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Google</a:t>
            </a:r>
          </a:p>
        </p:txBody>
      </p:sp>
      <p:pic>
        <p:nvPicPr>
          <p:cNvPr id="159" name="indsat-film.png" descr="indsat-film.png"/>
          <p:cNvPicPr>
            <a:picLocks noChangeAspect="1"/>
          </p:cNvPicPr>
          <p:nvPr/>
        </p:nvPicPr>
        <p:blipFill>
          <a:blip r:embed="rId2"/>
          <a:stretch>
            <a:fillRect/>
          </a:stretch>
        </p:blipFill>
        <p:spPr>
          <a:xfrm>
            <a:off x="5885797" y="1277270"/>
            <a:ext cx="13895271" cy="12110556"/>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Google"/>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Google</a:t>
            </a:r>
          </a:p>
        </p:txBody>
      </p:sp>
      <p:pic>
        <p:nvPicPr>
          <p:cNvPr id="162" name="indsat-film.png" descr="indsat-film.png"/>
          <p:cNvPicPr>
            <a:picLocks noChangeAspect="1"/>
          </p:cNvPicPr>
          <p:nvPr/>
        </p:nvPicPr>
        <p:blipFill>
          <a:blip r:embed="rId2"/>
          <a:stretch>
            <a:fillRect/>
          </a:stretch>
        </p:blipFill>
        <p:spPr>
          <a:xfrm>
            <a:off x="3938495" y="1991184"/>
            <a:ext cx="15958805" cy="1125065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Google"/>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Google</a:t>
            </a:r>
          </a:p>
        </p:txBody>
      </p:sp>
      <p:pic>
        <p:nvPicPr>
          <p:cNvPr id="165" name="indsat-film.png" descr="indsat-film.png"/>
          <p:cNvPicPr>
            <a:picLocks noChangeAspect="1"/>
          </p:cNvPicPr>
          <p:nvPr/>
        </p:nvPicPr>
        <p:blipFill>
          <a:blip r:embed="rId2"/>
          <a:stretch>
            <a:fillRect/>
          </a:stretch>
        </p:blipFill>
        <p:spPr>
          <a:xfrm>
            <a:off x="5700740" y="1125858"/>
            <a:ext cx="12306173" cy="12321613"/>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rådløst netværk"/>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Trådløst netværk</a:t>
            </a:r>
          </a:p>
        </p:txBody>
      </p:sp>
      <p:sp>
        <p:nvSpPr>
          <p:cNvPr id="168" name="Gode råd til et sikkert netværk…"/>
          <p:cNvSpPr txBox="1"/>
          <p:nvPr/>
        </p:nvSpPr>
        <p:spPr>
          <a:xfrm>
            <a:off x="1039782" y="2403474"/>
            <a:ext cx="23421649" cy="89090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70000"/>
              </a:lnSpc>
              <a:spcBef>
                <a:spcPts val="0"/>
              </a:spcBef>
              <a:defRPr sz="6400" b="1"/>
            </a:pPr>
            <a:r>
              <a:t>Gode råd til et sikkert netværk</a:t>
            </a:r>
          </a:p>
          <a:p>
            <a:pPr marL="838200" indent="-838200">
              <a:lnSpc>
                <a:spcPct val="170000"/>
              </a:lnSpc>
              <a:spcBef>
                <a:spcPts val="0"/>
              </a:spcBef>
              <a:buSzPct val="75000"/>
              <a:buBlip>
                <a:blip r:embed="rId2"/>
              </a:buBlip>
              <a:defRPr sz="6400"/>
            </a:pPr>
            <a:r>
              <a:t>Vælg dit eget, stærke kodeord til routeren.</a:t>
            </a:r>
          </a:p>
          <a:p>
            <a:pPr marL="838200" indent="-838200">
              <a:lnSpc>
                <a:spcPct val="170000"/>
              </a:lnSpc>
              <a:spcBef>
                <a:spcPts val="0"/>
              </a:spcBef>
              <a:buSzPct val="75000"/>
              <a:buBlip>
                <a:blip r:embed="rId2"/>
              </a:buBlip>
              <a:defRPr sz="6400"/>
            </a:pPr>
            <a:r>
              <a:t>Skift netværkets navn til et navn, du selv har valgt.</a:t>
            </a:r>
          </a:p>
          <a:p>
            <a:pPr marL="838200" indent="-838200">
              <a:lnSpc>
                <a:spcPct val="170000"/>
              </a:lnSpc>
              <a:spcBef>
                <a:spcPts val="0"/>
              </a:spcBef>
              <a:buSzPct val="75000"/>
              <a:buBlip>
                <a:blip r:embed="rId2"/>
              </a:buBlip>
              <a:defRPr sz="6400"/>
            </a:pPr>
            <a:r>
              <a:t>Slå kryptering af netværkstrafikken til i routerens indstillinger.</a:t>
            </a:r>
          </a:p>
          <a:p>
            <a:pPr marL="838200" indent="-838200">
              <a:lnSpc>
                <a:spcPct val="170000"/>
              </a:lnSpc>
              <a:spcBef>
                <a:spcPts val="0"/>
              </a:spcBef>
              <a:buSzPct val="75000"/>
              <a:buBlip>
                <a:blip r:embed="rId2"/>
              </a:buBlip>
              <a:defRPr sz="6400"/>
            </a:pPr>
            <a:r>
              <a:t>Aktivér firewall i routerens indstillinger.</a:t>
            </a:r>
          </a:p>
          <a:p>
            <a:pPr marL="838200" indent="-838200">
              <a:lnSpc>
                <a:spcPct val="170000"/>
              </a:lnSpc>
              <a:spcBef>
                <a:spcPts val="0"/>
              </a:spcBef>
              <a:buSzPct val="75000"/>
              <a:buBlip>
                <a:blip r:embed="rId2"/>
              </a:buBlip>
              <a:defRPr sz="6400"/>
            </a:pPr>
            <a:r>
              <a:t>Slå eventuelle åbne gæstenetværk fra i routerens indstillinger.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6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68">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6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2" nodeType="clickEffect">
                                  <p:stCondLst>
                                    <p:cond delay="0"/>
                                  </p:stCondLst>
                                  <p:iterate>
                                    <p:tmAbs val="0"/>
                                  </p:iterate>
                                  <p:childTnLst>
                                    <p:set>
                                      <p:cBhvr>
                                        <p:cTn id="17" fill="hold"/>
                                        <p:tgtEl>
                                          <p:spTgt spid="168">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168">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2" nodeType="clickEffect">
                                  <p:stCondLst>
                                    <p:cond delay="0"/>
                                  </p:stCondLst>
                                  <p:iterate>
                                    <p:tmAbs val="0"/>
                                  </p:iterate>
                                  <p:childTnLst>
                                    <p:set>
                                      <p:cBhvr>
                                        <p:cTn id="25" fill="hold"/>
                                        <p:tgtEl>
                                          <p:spTgt spid="168">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2" nodeType="clickEffect">
                                  <p:stCondLst>
                                    <p:cond delay="0"/>
                                  </p:stCondLst>
                                  <p:iterate>
                                    <p:tmAbs val="0"/>
                                  </p:iterate>
                                  <p:childTnLst>
                                    <p:set>
                                      <p:cBhvr>
                                        <p:cTn id="29" fill="hold"/>
                                        <p:tgtEl>
                                          <p:spTgt spid="168">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2" nodeType="clickEffect">
                                  <p:stCondLst>
                                    <p:cond delay="0"/>
                                  </p:stCondLst>
                                  <p:iterate>
                                    <p:tmAbs val="0"/>
                                  </p:iterate>
                                  <p:childTnLst>
                                    <p:set>
                                      <p:cBhvr>
                                        <p:cTn id="33" fill="hold"/>
                                        <p:tgtEl>
                                          <p:spTgt spid="1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1" build="p" bldLvl="5" animBg="1" advAuto="0"/>
      <p:bldP spid="168" grpId="2"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Trådløst netværk"/>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Trådløst netværk</a:t>
            </a:r>
          </a:p>
        </p:txBody>
      </p:sp>
      <p:sp>
        <p:nvSpPr>
          <p:cNvPr id="171" name="Vælg dit eget stærke kodeord til routeren…"/>
          <p:cNvSpPr txBox="1"/>
          <p:nvPr/>
        </p:nvSpPr>
        <p:spPr>
          <a:xfrm>
            <a:off x="948775" y="2221018"/>
            <a:ext cx="22849026" cy="10628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10000"/>
              </a:lnSpc>
              <a:spcBef>
                <a:spcPts val="0"/>
              </a:spcBef>
              <a:defRPr sz="5000" b="1"/>
            </a:pPr>
            <a:r>
              <a:t>Vælg dit eget stærke kodeord til routeren</a:t>
            </a:r>
          </a:p>
          <a:p>
            <a:pPr>
              <a:lnSpc>
                <a:spcPct val="110000"/>
              </a:lnSpc>
              <a:spcBef>
                <a:spcPts val="0"/>
              </a:spcBef>
              <a:defRPr sz="5000"/>
            </a:pPr>
            <a:r>
              <a:t>Routeren har to forskellige slags kodeord:</a:t>
            </a:r>
          </a:p>
          <a:p>
            <a:pPr marL="827767" indent="-827767">
              <a:lnSpc>
                <a:spcPct val="110000"/>
              </a:lnSpc>
              <a:spcBef>
                <a:spcPts val="0"/>
              </a:spcBef>
              <a:buSzPct val="100000"/>
              <a:buAutoNum type="arabicPeriod"/>
              <a:defRPr sz="5000"/>
            </a:pPr>
            <a:r>
              <a:t>Kodeord til netværket, som man skal indtaste på telefon, computer osv. for at logge på netværket. </a:t>
            </a:r>
          </a:p>
          <a:p>
            <a:pPr marL="827767" indent="-827767">
              <a:lnSpc>
                <a:spcPct val="110000"/>
              </a:lnSpc>
              <a:spcBef>
                <a:spcPts val="0"/>
              </a:spcBef>
              <a:buSzPct val="100000"/>
              <a:buAutoNum type="arabicPeriod"/>
              <a:defRPr sz="5000"/>
            </a:pPr>
            <a:r>
              <a:t>Kodeord som bruges til at logge ind i selve routeren som administrator og ændre diverse indstillinger for netværket.</a:t>
            </a:r>
          </a:p>
          <a:p>
            <a:pPr>
              <a:lnSpc>
                <a:spcPct val="110000"/>
              </a:lnSpc>
              <a:spcBef>
                <a:spcPts val="0"/>
              </a:spcBef>
              <a:defRPr sz="5000"/>
            </a:pPr>
            <a:r>
              <a:t>Producenten har ofte defineret begge kodeord fra start med et standardkodeord, og skrevet dette på et klistermærke under routeren.</a:t>
            </a:r>
          </a:p>
          <a:p>
            <a:pPr>
              <a:lnSpc>
                <a:spcPct val="110000"/>
              </a:lnSpc>
              <a:spcBef>
                <a:spcPts val="8000"/>
              </a:spcBef>
              <a:defRPr sz="5000" b="1"/>
            </a:pPr>
            <a:r>
              <a:t>Skift netværkets navn til et navn, du selv har valgt</a:t>
            </a:r>
          </a:p>
          <a:p>
            <a:pPr>
              <a:lnSpc>
                <a:spcPct val="110000"/>
              </a:lnSpc>
              <a:spcBef>
                <a:spcPts val="0"/>
              </a:spcBef>
              <a:defRPr sz="5000"/>
            </a:pPr>
            <a:r>
              <a:t>Det netværk din router opretter, vil som udgangspunkt have et standardnavn som f.eks. ”Netgear7568”, hvilket er det navn som din telefon eller computer viser i oversigten over netværk i området. Netværksnavnet bør du omdøbe til et navn, som du selv vælger.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7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71">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7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2" nodeType="clickEffect">
                                  <p:stCondLst>
                                    <p:cond delay="0"/>
                                  </p:stCondLst>
                                  <p:iterate>
                                    <p:tmAbs val="0"/>
                                  </p:iterate>
                                  <p:childTnLst>
                                    <p:set>
                                      <p:cBhvr>
                                        <p:cTn id="17" fill="hold"/>
                                        <p:tgtEl>
                                          <p:spTgt spid="171">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2" nodeType="afterEffect">
                                  <p:stCondLst>
                                    <p:cond delay="0"/>
                                  </p:stCondLst>
                                  <p:iterate>
                                    <p:tmAbs val="0"/>
                                  </p:iterate>
                                  <p:childTnLst>
                                    <p:set>
                                      <p:cBhvr>
                                        <p:cTn id="20" fill="hold"/>
                                        <p:tgtEl>
                                          <p:spTgt spid="171">
                                            <p:txEl>
                                              <p:pRg st="2" end="2"/>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2" nodeType="afterEffect">
                                  <p:stCondLst>
                                    <p:cond delay="0"/>
                                  </p:stCondLst>
                                  <p:iterate>
                                    <p:tmAbs val="0"/>
                                  </p:iterate>
                                  <p:childTnLst>
                                    <p:set>
                                      <p:cBhvr>
                                        <p:cTn id="23" fill="hold"/>
                                        <p:tgtEl>
                                          <p:spTgt spid="171">
                                            <p:txEl>
                                              <p:pRg st="3" end="3"/>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2" nodeType="afterEffect">
                                  <p:stCondLst>
                                    <p:cond delay="0"/>
                                  </p:stCondLst>
                                  <p:iterate>
                                    <p:tmAbs val="0"/>
                                  </p:iterate>
                                  <p:childTnLst>
                                    <p:set>
                                      <p:cBhvr>
                                        <p:cTn id="26" fill="hold"/>
                                        <p:tgtEl>
                                          <p:spTgt spid="17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iterate>
                                    <p:tmAbs val="0"/>
                                  </p:iterate>
                                  <p:childTnLst>
                                    <p:set>
                                      <p:cBhvr>
                                        <p:cTn id="30" fill="hold"/>
                                        <p:tgtEl>
                                          <p:spTgt spid="171">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2" nodeType="afterEffect">
                                  <p:stCondLst>
                                    <p:cond delay="0"/>
                                  </p:stCondLst>
                                  <p:iterate>
                                    <p:tmAbs val="0"/>
                                  </p:iterate>
                                  <p:childTnLst>
                                    <p:set>
                                      <p:cBhvr>
                                        <p:cTn id="33" fill="hold"/>
                                        <p:tgtEl>
                                          <p:spTgt spid="1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1" build="p" bldLvl="5" animBg="1" advAuto="0"/>
      <p:bldP spid="171" grpId="2"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ookies"/>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Cookies</a:t>
            </a:r>
          </a:p>
        </p:txBody>
      </p:sp>
      <p:pic>
        <p:nvPicPr>
          <p:cNvPr id="174" name="Billede" descr="Billede"/>
          <p:cNvPicPr>
            <a:picLocks noChangeAspect="1"/>
          </p:cNvPicPr>
          <p:nvPr/>
        </p:nvPicPr>
        <p:blipFill>
          <a:blip r:embed="rId2"/>
          <a:stretch>
            <a:fillRect/>
          </a:stretch>
        </p:blipFill>
        <p:spPr>
          <a:xfrm>
            <a:off x="6159500" y="819150"/>
            <a:ext cx="12689614" cy="1270297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7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ookies"/>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Cookies</a:t>
            </a:r>
          </a:p>
        </p:txBody>
      </p:sp>
      <p:sp>
        <p:nvSpPr>
          <p:cNvPr id="177" name="Tekniske cookies…"/>
          <p:cNvSpPr txBox="1"/>
          <p:nvPr/>
        </p:nvSpPr>
        <p:spPr>
          <a:xfrm>
            <a:off x="5893666" y="3067049"/>
            <a:ext cx="13281869" cy="7581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1270000" indent="-1270000" defTabSz="457200">
              <a:spcBef>
                <a:spcPts val="2000"/>
              </a:spcBef>
              <a:buSzPct val="69000"/>
              <a:buBlip>
                <a:blip r:embed="rId2"/>
              </a:buBlip>
              <a:defRPr sz="10000">
                <a:solidFill>
                  <a:schemeClr val="accent4">
                    <a:satOff val="-16081"/>
                    <a:lumOff val="-34587"/>
                  </a:schemeClr>
                </a:solidFill>
              </a:defRPr>
            </a:pPr>
            <a:r>
              <a:t>Tekniske cookies</a:t>
            </a:r>
          </a:p>
          <a:p>
            <a:pPr marL="1270000" indent="-1270000" defTabSz="457200">
              <a:spcBef>
                <a:spcPts val="2000"/>
              </a:spcBef>
              <a:buSzPct val="69000"/>
              <a:buBlip>
                <a:blip r:embed="rId2"/>
              </a:buBlip>
              <a:defRPr sz="10000">
                <a:solidFill>
                  <a:schemeClr val="accent4">
                    <a:satOff val="-16081"/>
                    <a:lumOff val="-34587"/>
                  </a:schemeClr>
                </a:solidFill>
              </a:defRPr>
            </a:pPr>
            <a:r>
              <a:t>Statistik cookies</a:t>
            </a:r>
          </a:p>
          <a:p>
            <a:pPr marL="1270000" indent="-1270000" defTabSz="457200">
              <a:spcBef>
                <a:spcPts val="2000"/>
              </a:spcBef>
              <a:buSzPct val="69000"/>
              <a:buBlip>
                <a:blip r:embed="rId2"/>
              </a:buBlip>
              <a:defRPr sz="10000">
                <a:solidFill>
                  <a:schemeClr val="accent4">
                    <a:satOff val="-16081"/>
                    <a:lumOff val="-34587"/>
                  </a:schemeClr>
                </a:solidFill>
              </a:defRPr>
            </a:pPr>
            <a:r>
              <a:t>Personaliserede cookies</a:t>
            </a:r>
          </a:p>
          <a:p>
            <a:pPr marL="1270000" indent="-1270000" defTabSz="457200">
              <a:spcBef>
                <a:spcPts val="2000"/>
              </a:spcBef>
              <a:buSzPct val="69000"/>
              <a:buBlip>
                <a:blip r:embed="rId2"/>
              </a:buBlip>
              <a:defRPr sz="10000">
                <a:solidFill>
                  <a:schemeClr val="accent4">
                    <a:satOff val="-16081"/>
                    <a:lumOff val="-34587"/>
                  </a:schemeClr>
                </a:solidFill>
              </a:defRPr>
            </a:pPr>
            <a:r>
              <a:t>Markedsførings cookies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7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77">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7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2" nodeType="clickEffect">
                                  <p:stCondLst>
                                    <p:cond delay="0"/>
                                  </p:stCondLst>
                                  <p:iterate>
                                    <p:tmAbs val="0"/>
                                  </p:iterate>
                                  <p:childTnLst>
                                    <p:set>
                                      <p:cBhvr>
                                        <p:cTn id="17" fill="hold"/>
                                        <p:tgtEl>
                                          <p:spTgt spid="177">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17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2" nodeType="clickEffect">
                                  <p:stCondLst>
                                    <p:cond delay="0"/>
                                  </p:stCondLst>
                                  <p:iterate>
                                    <p:tmAbs val="0"/>
                                  </p:iterate>
                                  <p:childTnLst>
                                    <p:set>
                                      <p:cBhvr>
                                        <p:cTn id="25" fill="hold"/>
                                        <p:tgtEl>
                                          <p:spTgt spid="17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1" build="p" bldLvl="5" animBg="1" advAuto="0"/>
      <p:bldP spid="177" grpId="2"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ookies"/>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Cookies</a:t>
            </a:r>
          </a:p>
        </p:txBody>
      </p:sp>
      <p:sp>
        <p:nvSpPr>
          <p:cNvPr id="180" name="Tekniske cookies…"/>
          <p:cNvSpPr txBox="1"/>
          <p:nvPr/>
        </p:nvSpPr>
        <p:spPr>
          <a:xfrm>
            <a:off x="863848" y="2579689"/>
            <a:ext cx="22291586" cy="965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2000"/>
              </a:spcBef>
              <a:defRPr sz="6400" b="1">
                <a:solidFill>
                  <a:schemeClr val="accent4">
                    <a:satOff val="-16081"/>
                    <a:lumOff val="-34587"/>
                  </a:schemeClr>
                </a:solidFill>
              </a:defRPr>
            </a:pPr>
            <a:r>
              <a:t>Tekniske cookies</a:t>
            </a:r>
          </a:p>
          <a:p>
            <a:pPr>
              <a:lnSpc>
                <a:spcPct val="100000"/>
              </a:lnSpc>
              <a:spcBef>
                <a:spcPts val="5300"/>
              </a:spcBef>
              <a:defRPr sz="4600"/>
            </a:pPr>
            <a:r>
              <a:t>Disse bruges når man besøger offentlige steder som netbank, skat og meget andet, hvor du skal forbindes med et login eller selvbetjening.</a:t>
            </a:r>
          </a:p>
          <a:p>
            <a:pPr>
              <a:lnSpc>
                <a:spcPct val="100000"/>
              </a:lnSpc>
              <a:spcBef>
                <a:spcPts val="5300"/>
              </a:spcBef>
              <a:defRPr sz="4600"/>
            </a:pPr>
            <a:r>
              <a:t>De tekniske cookies sørger for at man eksempelvis kan handle via en elektronisk indkøbskurv, som husker dine varer.</a:t>
            </a:r>
          </a:p>
          <a:p>
            <a:pPr>
              <a:lnSpc>
                <a:spcPct val="100000"/>
              </a:lnSpc>
              <a:spcBef>
                <a:spcPts val="5300"/>
              </a:spcBef>
              <a:defRPr sz="4600"/>
            </a:pPr>
            <a:r>
              <a:t>Cookies gør også, at du kan blive på sider med login og password uden konstant at skulle logge dig ind igen og igen i processen. </a:t>
            </a:r>
            <a:br/>
            <a:br/>
            <a:r>
              <a:t>De tekniske cookies er nødvendige, og det er </a:t>
            </a:r>
            <a:r>
              <a:rPr u="sng"/>
              <a:t>ikke et krav</a:t>
            </a:r>
            <a:r>
              <a:t>, at hjemmesider skal informere om, at de tekniske cookies bruges, og de registrerer heller ikke, hvad du søger efter på andre hjemmesider.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7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80">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80">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2" nodeType="afterEffect">
                                  <p:stCondLst>
                                    <p:cond delay="0"/>
                                  </p:stCondLst>
                                  <p:iterate>
                                    <p:tmAbs val="0"/>
                                  </p:iterate>
                                  <p:childTnLst>
                                    <p:set>
                                      <p:cBhvr>
                                        <p:cTn id="16" fill="hold"/>
                                        <p:tgtEl>
                                          <p:spTgt spid="180">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180">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2" nodeType="afterEffect">
                                  <p:stCondLst>
                                    <p:cond delay="0"/>
                                  </p:stCondLst>
                                  <p:iterate>
                                    <p:tmAbs val="0"/>
                                  </p:iterate>
                                  <p:childTnLst>
                                    <p:set>
                                      <p:cBhvr>
                                        <p:cTn id="22" fill="hold"/>
                                        <p:tgtEl>
                                          <p:spTgt spid="1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1" build="p" bldLvl="5" animBg="1" advAuto="0"/>
      <p:bldP spid="180" grpId="2"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Cookies"/>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Cookies</a:t>
            </a:r>
          </a:p>
        </p:txBody>
      </p:sp>
      <p:sp>
        <p:nvSpPr>
          <p:cNvPr id="183" name="Statistik cookies…"/>
          <p:cNvSpPr txBox="1"/>
          <p:nvPr/>
        </p:nvSpPr>
        <p:spPr>
          <a:xfrm>
            <a:off x="874147" y="2074170"/>
            <a:ext cx="22291587" cy="633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2000"/>
              </a:spcBef>
              <a:defRPr sz="6400" b="1">
                <a:solidFill>
                  <a:schemeClr val="accent4">
                    <a:satOff val="-16081"/>
                    <a:lumOff val="-34587"/>
                  </a:schemeClr>
                </a:solidFill>
              </a:defRPr>
            </a:pPr>
            <a:r>
              <a:t>Statistik cookies</a:t>
            </a:r>
          </a:p>
          <a:p>
            <a:pPr>
              <a:lnSpc>
                <a:spcPct val="100000"/>
              </a:lnSpc>
              <a:spcBef>
                <a:spcPts val="5300"/>
              </a:spcBef>
              <a:defRPr sz="4600"/>
            </a:pPr>
            <a:r>
              <a:t>Disse samler ind til statistik, bruges til at forbedre brugervenlighed og design samt gøre hjemmesiden mere effektiv. </a:t>
            </a:r>
            <a:br/>
            <a:br/>
            <a:r>
              <a:t>Dine oplysninger bliver brugt til at analysere på, hvad der er populært på siden, hvad der bør være nemt at finde og besøgsstatistik. </a:t>
            </a:r>
          </a:p>
          <a:p>
            <a:pPr>
              <a:lnSpc>
                <a:spcPct val="100000"/>
              </a:lnSpc>
              <a:spcBef>
                <a:spcPts val="5300"/>
              </a:spcBef>
              <a:defRPr sz="4600"/>
            </a:pPr>
            <a:r>
              <a:t>Her </a:t>
            </a:r>
            <a:r>
              <a:rPr u="sng"/>
              <a:t>skal</a:t>
            </a:r>
            <a:r>
              <a:t> hjemmesiden informere om, at der benyttes cookies.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8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83">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83">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2" nodeType="afterEffect">
                                  <p:stCondLst>
                                    <p:cond delay="0"/>
                                  </p:stCondLst>
                                  <p:iterate>
                                    <p:tmAbs val="0"/>
                                  </p:iterate>
                                  <p:childTnLst>
                                    <p:set>
                                      <p:cBhvr>
                                        <p:cTn id="16" fill="hold"/>
                                        <p:tgtEl>
                                          <p:spTgt spid="183">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1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build="p" bldLvl="5" animBg="1" advAuto="0"/>
      <p:bldP spid="183" grpId="2" build="p" bldLvl="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ookies"/>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Cookies</a:t>
            </a:r>
          </a:p>
        </p:txBody>
      </p:sp>
      <p:sp>
        <p:nvSpPr>
          <p:cNvPr id="186" name="Personaliserede cookies…"/>
          <p:cNvSpPr txBox="1"/>
          <p:nvPr/>
        </p:nvSpPr>
        <p:spPr>
          <a:xfrm>
            <a:off x="849785" y="1737138"/>
            <a:ext cx="22291587" cy="1164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2000"/>
              </a:spcBef>
              <a:defRPr sz="6400" b="1">
                <a:solidFill>
                  <a:schemeClr val="accent4">
                    <a:satOff val="-16081"/>
                    <a:lumOff val="-34587"/>
                  </a:schemeClr>
                </a:solidFill>
              </a:defRPr>
            </a:pPr>
            <a:r>
              <a:t>Personaliserede cookies</a:t>
            </a:r>
          </a:p>
          <a:p>
            <a:pPr>
              <a:lnSpc>
                <a:spcPct val="100000"/>
              </a:lnSpc>
              <a:spcBef>
                <a:spcPts val="5300"/>
              </a:spcBef>
              <a:defRPr sz="4600"/>
            </a:pPr>
            <a:r>
              <a:t>De personaliserede cookies følger dig rundt på hjemmesiden og indsamler de “fodspor”, som du efterlader på en hjemmeside. </a:t>
            </a:r>
            <a:br/>
            <a:br/>
            <a:r>
              <a:t>Disse tracking-cookies, som de også kaldes, bruges ikke til markedsføring.</a:t>
            </a:r>
          </a:p>
          <a:p>
            <a:pPr>
              <a:lnSpc>
                <a:spcPct val="100000"/>
              </a:lnSpc>
              <a:spcBef>
                <a:spcPts val="5300"/>
              </a:spcBef>
              <a:defRPr sz="4600"/>
            </a:pPr>
            <a:r>
              <a:t>Oplysningerne bruges til at give dig relevant indhold med fx forslag til artikler og information, der kan være interessant for dig. </a:t>
            </a:r>
          </a:p>
          <a:p>
            <a:pPr>
              <a:lnSpc>
                <a:spcPct val="100000"/>
              </a:lnSpc>
              <a:spcBef>
                <a:spcPts val="5300"/>
              </a:spcBef>
              <a:defRPr sz="4600"/>
            </a:pPr>
            <a:r>
              <a:t>Netbutikker kan med cookies målrette priserne ud fra din adfærd på nettet. </a:t>
            </a:r>
          </a:p>
          <a:p>
            <a:pPr>
              <a:lnSpc>
                <a:spcPct val="100000"/>
              </a:lnSpc>
              <a:spcBef>
                <a:spcPts val="5300"/>
              </a:spcBef>
              <a:defRPr sz="4600"/>
            </a:pPr>
            <a:r>
              <a:t>Hjemmesider, der fx sælger flyrejser, kan gemme en cookie på din computer. Kommer du tilbage til hjemmesiden, kan cookien registrere, at du har besøgt siden før, og den viden kan de bruge til at sætte prisen op, fordi de ved, at du er interesseret i deres produkt</a:t>
            </a:r>
            <a:br/>
            <a:br/>
            <a:r>
              <a:t>Du </a:t>
            </a:r>
            <a:r>
              <a:rPr u="sng"/>
              <a:t>skal give samtykke</a:t>
            </a:r>
            <a:r>
              <a:t> til, at en hjemmeside må bruge den slags cookies.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8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86">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86">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2" nodeType="afterEffect">
                                  <p:stCondLst>
                                    <p:cond delay="0"/>
                                  </p:stCondLst>
                                  <p:iterate>
                                    <p:tmAbs val="0"/>
                                  </p:iterate>
                                  <p:childTnLst>
                                    <p:set>
                                      <p:cBhvr>
                                        <p:cTn id="16" fill="hold"/>
                                        <p:tgtEl>
                                          <p:spTgt spid="186">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186">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2" nodeType="afterEffect">
                                  <p:stCondLst>
                                    <p:cond delay="0"/>
                                  </p:stCondLst>
                                  <p:iterate>
                                    <p:tmAbs val="0"/>
                                  </p:iterate>
                                  <p:childTnLst>
                                    <p:set>
                                      <p:cBhvr>
                                        <p:cTn id="22" fill="hold"/>
                                        <p:tgtEl>
                                          <p:spTgt spid="186">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2" nodeType="afterEffect">
                                  <p:stCondLst>
                                    <p:cond delay="0"/>
                                  </p:stCondLst>
                                  <p:iterate>
                                    <p:tmAbs val="0"/>
                                  </p:iterate>
                                  <p:childTnLst>
                                    <p:set>
                                      <p:cBhvr>
                                        <p:cTn id="25" fill="hold"/>
                                        <p:tgtEl>
                                          <p:spTgt spid="1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1" build="p" bldLvl="5" animBg="1" advAuto="0"/>
      <p:bldP spid="186" grpId="2"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aranoia er en psykisk tilstand karakteriseret ved vedvarende mistænksomhed og en urimelig frygt for, at andre mennesker har onde motiver eller planlægger at forårsage en skade."/>
          <p:cNvSpPr txBox="1"/>
          <p:nvPr/>
        </p:nvSpPr>
        <p:spPr>
          <a:xfrm>
            <a:off x="1724779" y="1685590"/>
            <a:ext cx="12142821" cy="9061451"/>
          </a:xfrm>
          <a:prstGeom prst="rect">
            <a:avLst/>
          </a:prstGeom>
          <a:ln w="12700">
            <a:miter lim="400000"/>
          </a:ln>
          <a:effectLst>
            <a:outerShdw blurRad="50800" dist="70473" dir="2247458" rotWithShape="0">
              <a:srgbClr val="000000">
                <a:alpha val="14952"/>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lnSpc>
                <a:spcPct val="150000"/>
              </a:lnSpc>
              <a:spcBef>
                <a:spcPts val="0"/>
              </a:spcBef>
              <a:defRPr sz="7200"/>
            </a:lvl1pPr>
          </a:lstStyle>
          <a:p>
            <a:r>
              <a:t>Paranoia er en psykisk tilstand karakteriseret ved vedvarende mistænksomhed og en urimelig frygt for, at andre mennesker har onde motiver eller planlægger at forårsage en skade.</a:t>
            </a:r>
          </a:p>
        </p:txBody>
      </p:sp>
      <p:pic>
        <p:nvPicPr>
          <p:cNvPr id="55" name="Billede" descr="Billede"/>
          <p:cNvPicPr>
            <a:picLocks noChangeAspect="1"/>
          </p:cNvPicPr>
          <p:nvPr/>
        </p:nvPicPr>
        <p:blipFill>
          <a:blip r:embed="rId2"/>
          <a:stretch>
            <a:fillRect/>
          </a:stretch>
        </p:blipFill>
        <p:spPr>
          <a:xfrm>
            <a:off x="14751141" y="1610347"/>
            <a:ext cx="8755655" cy="875565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5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ookies"/>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Cookies</a:t>
            </a:r>
          </a:p>
        </p:txBody>
      </p:sp>
      <p:sp>
        <p:nvSpPr>
          <p:cNvPr id="189" name="Markedsførings cookies…"/>
          <p:cNvSpPr txBox="1"/>
          <p:nvPr/>
        </p:nvSpPr>
        <p:spPr>
          <a:xfrm>
            <a:off x="725494" y="2174623"/>
            <a:ext cx="22933012" cy="833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2000"/>
              </a:spcBef>
              <a:defRPr sz="6400" b="1">
                <a:solidFill>
                  <a:schemeClr val="accent4">
                    <a:satOff val="-16081"/>
                    <a:lumOff val="-34587"/>
                  </a:schemeClr>
                </a:solidFill>
              </a:defRPr>
            </a:pPr>
            <a:r>
              <a:t>Markedsførings cookies</a:t>
            </a:r>
          </a:p>
          <a:p>
            <a:pPr>
              <a:lnSpc>
                <a:spcPct val="100000"/>
              </a:lnSpc>
              <a:spcBef>
                <a:spcPts val="5300"/>
              </a:spcBef>
              <a:defRPr sz="4600"/>
            </a:pPr>
            <a:r>
              <a:t>Markedsførings cookies bruges til at indsamle informationer om dine interesser, vaner og aktivitet online.</a:t>
            </a:r>
          </a:p>
          <a:p>
            <a:pPr>
              <a:lnSpc>
                <a:spcPct val="100000"/>
              </a:lnSpc>
              <a:spcBef>
                <a:spcPts val="5300"/>
              </a:spcBef>
              <a:defRPr sz="4600"/>
            </a:pPr>
            <a:r>
              <a:t>De er lavet, så reklamer og produkter indenfor dine interesser og behov kan blive målrettet til dig. </a:t>
            </a:r>
            <a:br/>
            <a:br/>
            <a:r>
              <a:t>Du </a:t>
            </a:r>
            <a:r>
              <a:rPr u="sng"/>
              <a:t>skal give tilladelse til</a:t>
            </a:r>
            <a:r>
              <a:t>, at markedsførings-cookies bruges.</a:t>
            </a:r>
          </a:p>
          <a:p>
            <a:pPr>
              <a:lnSpc>
                <a:spcPct val="100000"/>
              </a:lnSpc>
              <a:spcBef>
                <a:spcPts val="5300"/>
              </a:spcBef>
              <a:defRPr sz="4600"/>
            </a:pPr>
            <a:r>
              <a:t>Da markedsføringscookies ofte også er tredjepartscookies, hvor en tredjepart får adgang til at placere cookies på din computer, vil du opleve mindre af disse i fremtiden (de er blevet udfaset på browserne Safari og Firefox, og Googles Chrome udfaser dem i slutningen 2024.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8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89">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89">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2" nodeType="afterEffect">
                                  <p:stCondLst>
                                    <p:cond delay="0"/>
                                  </p:stCondLst>
                                  <p:iterate>
                                    <p:tmAbs val="0"/>
                                  </p:iterate>
                                  <p:childTnLst>
                                    <p:set>
                                      <p:cBhvr>
                                        <p:cTn id="16" fill="hold"/>
                                        <p:tgtEl>
                                          <p:spTgt spid="189">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189">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2" nodeType="afterEffect">
                                  <p:stCondLst>
                                    <p:cond delay="0"/>
                                  </p:stCondLst>
                                  <p:iterate>
                                    <p:tmAbs val="0"/>
                                  </p:iterate>
                                  <p:childTnLst>
                                    <p:set>
                                      <p:cBhvr>
                                        <p:cTn id="22" fill="hold"/>
                                        <p:tgtEl>
                                          <p:spTgt spid="18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build="p" bldLvl="5" animBg="1" advAuto="0"/>
      <p:bldP spid="189" grpId="2" build="p" bldLvl="5"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Cookies"/>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Cookies</a:t>
            </a:r>
          </a:p>
        </p:txBody>
      </p:sp>
      <p:sp>
        <p:nvSpPr>
          <p:cNvPr id="192" name="Slet cookies…"/>
          <p:cNvSpPr txBox="1"/>
          <p:nvPr/>
        </p:nvSpPr>
        <p:spPr>
          <a:xfrm>
            <a:off x="765301" y="2367694"/>
            <a:ext cx="22137487" cy="506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2000"/>
              </a:spcBef>
              <a:defRPr sz="6400" b="1">
                <a:solidFill>
                  <a:schemeClr val="accent4">
                    <a:satOff val="-16081"/>
                    <a:lumOff val="-34587"/>
                  </a:schemeClr>
                </a:solidFill>
              </a:defRPr>
            </a:pPr>
            <a:r>
              <a:t>Slet cookies</a:t>
            </a:r>
          </a:p>
          <a:p>
            <a:pPr>
              <a:lnSpc>
                <a:spcPct val="100000"/>
              </a:lnSpc>
              <a:spcBef>
                <a:spcPts val="5300"/>
              </a:spcBef>
              <a:defRPr sz="5600"/>
            </a:pPr>
            <a:r>
              <a:t>Du finder cookieindstillingerne under ”</a:t>
            </a:r>
            <a:r>
              <a:rPr i="1">
                <a:latin typeface="Baskerville SemiBold"/>
                <a:ea typeface="Baskerville SemiBold"/>
                <a:cs typeface="Baskerville SemiBold"/>
                <a:sym typeface="Baskerville SemiBold"/>
              </a:rPr>
              <a:t>Indstillinger</a:t>
            </a:r>
            <a:r>
              <a:t>” i din browsers menu. </a:t>
            </a:r>
          </a:p>
          <a:p>
            <a:pPr>
              <a:lnSpc>
                <a:spcPct val="100000"/>
              </a:lnSpc>
              <a:spcBef>
                <a:spcPts val="7000"/>
              </a:spcBef>
              <a:defRPr sz="5600"/>
            </a:pPr>
            <a:r>
              <a:t>Her kan du vælge en kategori, der hedder </a:t>
            </a:r>
            <a:r>
              <a:rPr i="1">
                <a:latin typeface="Baskerville SemiBold"/>
                <a:ea typeface="Baskerville SemiBold"/>
                <a:cs typeface="Baskerville SemiBold"/>
                <a:sym typeface="Baskerville SemiBold"/>
              </a:rPr>
              <a:t>”Sikkerhed og privatliv” =&gt; ”Privatliv &amp; sikkerhed” </a:t>
            </a:r>
            <a:r>
              <a:rPr sz="4800" i="1">
                <a:latin typeface="Baskerville SemiBold"/>
                <a:ea typeface="Baskerville SemiBold"/>
                <a:cs typeface="Baskerville SemiBold"/>
                <a:sym typeface="Baskerville SemiBold"/>
              </a:rPr>
              <a:t>(eller ”Anonymitet”)</a:t>
            </a:r>
            <a:r>
              <a:t>, hvor cookieindstillingerne 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9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92">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92">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2" nodeType="afterEffect">
                                  <p:stCondLst>
                                    <p:cond delay="0"/>
                                  </p:stCondLst>
                                  <p:iterate>
                                    <p:tmAbs val="0"/>
                                  </p:iterate>
                                  <p:childTnLst>
                                    <p:set>
                                      <p:cBhvr>
                                        <p:cTn id="16" fill="hold"/>
                                        <p:tgtEl>
                                          <p:spTgt spid="192">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2" nodeType="afterEffect">
                                  <p:stCondLst>
                                    <p:cond delay="0"/>
                                  </p:stCondLst>
                                  <p:iterate>
                                    <p:tmAbs val="0"/>
                                  </p:iterate>
                                  <p:childTnLst>
                                    <p:set>
                                      <p:cBhvr>
                                        <p:cTn id="19" fill="hold"/>
                                        <p:tgtEl>
                                          <p:spTgt spid="1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1" build="p" bldLvl="5" animBg="1" advAuto="0"/>
      <p:bldP spid="192" grpId="2"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Cookies"/>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Cookies</a:t>
            </a:r>
          </a:p>
        </p:txBody>
      </p:sp>
      <p:sp>
        <p:nvSpPr>
          <p:cNvPr id="195" name="Anonym surfing…"/>
          <p:cNvSpPr txBox="1"/>
          <p:nvPr/>
        </p:nvSpPr>
        <p:spPr>
          <a:xfrm>
            <a:off x="798016" y="1554928"/>
            <a:ext cx="22933012" cy="11811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2000"/>
              </a:spcBef>
              <a:defRPr sz="6400" b="1">
                <a:solidFill>
                  <a:schemeClr val="accent4">
                    <a:satOff val="-16081"/>
                    <a:lumOff val="-34587"/>
                  </a:schemeClr>
                </a:solidFill>
              </a:defRPr>
            </a:pPr>
            <a:r>
              <a:t>Anonym surfing</a:t>
            </a:r>
          </a:p>
          <a:p>
            <a:pPr>
              <a:lnSpc>
                <a:spcPct val="100000"/>
              </a:lnSpc>
              <a:spcBef>
                <a:spcPts val="5300"/>
              </a:spcBef>
              <a:defRPr sz="4600"/>
            </a:pPr>
            <a:r>
              <a:t>Din internetbrowser har en funktion, hvor man anonymt kan surfe på internettet. Når du surfer anonymt, gemmer browseren ikke cookies eller andre oplysninger om din adfærd på nettet.</a:t>
            </a:r>
          </a:p>
          <a:p>
            <a:pPr>
              <a:lnSpc>
                <a:spcPct val="100000"/>
              </a:lnSpc>
              <a:spcBef>
                <a:spcPts val="5300"/>
              </a:spcBef>
              <a:defRPr sz="4600"/>
            </a:pPr>
            <a:r>
              <a:t>Du kan fx bruge funktionen, hvis du vil se på en gave, som du ikke vil have reklamer for bagefter. Du kan også bruge den, hvis du vil se prisen på en vare og være sikker på, at den ikke er påvirket af din søgehistorik.</a:t>
            </a:r>
          </a:p>
          <a:p>
            <a:pPr>
              <a:lnSpc>
                <a:spcPct val="100000"/>
              </a:lnSpc>
              <a:spcBef>
                <a:spcPts val="5300"/>
              </a:spcBef>
              <a:defRPr sz="4600"/>
            </a:pPr>
            <a:r>
              <a:t>I browserens menu skal du finde funktionen her:</a:t>
            </a:r>
          </a:p>
          <a:p>
            <a:pPr marL="2508250" indent="-730250">
              <a:lnSpc>
                <a:spcPct val="100000"/>
              </a:lnSpc>
              <a:spcBef>
                <a:spcPts val="3000"/>
              </a:spcBef>
              <a:buClr>
                <a:srgbClr val="0C3333"/>
              </a:buClr>
              <a:buSzPct val="100000"/>
              <a:buFont typeface="Helvetica Neue"/>
              <a:buChar char="•"/>
              <a:defRPr sz="4600"/>
            </a:pPr>
            <a:r>
              <a:rPr i="1">
                <a:latin typeface="Baskerville SemiBold"/>
                <a:ea typeface="Baskerville SemiBold"/>
                <a:cs typeface="Baskerville SemiBold"/>
                <a:sym typeface="Baskerville SemiBold"/>
              </a:rPr>
              <a:t>Apple Safari:</a:t>
            </a:r>
            <a:r>
              <a:t> ”Privat browser"</a:t>
            </a:r>
          </a:p>
          <a:p>
            <a:pPr marL="2508250" indent="-730250">
              <a:lnSpc>
                <a:spcPct val="100000"/>
              </a:lnSpc>
              <a:spcBef>
                <a:spcPts val="3000"/>
              </a:spcBef>
              <a:buClr>
                <a:srgbClr val="0C3333"/>
              </a:buClr>
              <a:buSzPct val="100000"/>
              <a:buFont typeface="Helvetica Neue"/>
              <a:buChar char="•"/>
              <a:defRPr sz="4600"/>
            </a:pPr>
            <a:r>
              <a:rPr i="1">
                <a:latin typeface="Baskerville SemiBold"/>
                <a:ea typeface="Baskerville SemiBold"/>
                <a:cs typeface="Baskerville SemiBold"/>
                <a:sym typeface="Baskerville SemiBold"/>
              </a:rPr>
              <a:t>Firefox og Opera:</a:t>
            </a:r>
            <a:r>
              <a:t> ”Nyt privat vindue”</a:t>
            </a:r>
          </a:p>
          <a:p>
            <a:pPr marL="2508250" indent="-730250">
              <a:lnSpc>
                <a:spcPct val="100000"/>
              </a:lnSpc>
              <a:spcBef>
                <a:spcPts val="3000"/>
              </a:spcBef>
              <a:buClr>
                <a:srgbClr val="0C3333"/>
              </a:buClr>
              <a:buSzPct val="100000"/>
              <a:buFont typeface="Helvetica Neue"/>
              <a:buChar char="•"/>
              <a:defRPr sz="4600"/>
            </a:pPr>
            <a:r>
              <a:rPr i="1">
                <a:latin typeface="Baskerville SemiBold"/>
                <a:ea typeface="Baskerville SemiBold"/>
                <a:cs typeface="Baskerville SemiBold"/>
                <a:sym typeface="Baskerville SemiBold"/>
              </a:rPr>
              <a:t>Microsoft Edge:</a:t>
            </a:r>
            <a:r>
              <a:t> ”Nyt InPrivate-vindue"</a:t>
            </a:r>
          </a:p>
          <a:p>
            <a:pPr marL="2508250" indent="-730250">
              <a:lnSpc>
                <a:spcPct val="100000"/>
              </a:lnSpc>
              <a:spcBef>
                <a:spcPts val="3000"/>
              </a:spcBef>
              <a:buClr>
                <a:srgbClr val="0C3333"/>
              </a:buClr>
              <a:buSzPct val="100000"/>
              <a:buFont typeface="Helvetica Neue"/>
              <a:buChar char="•"/>
              <a:defRPr sz="4600"/>
            </a:pPr>
            <a:r>
              <a:rPr i="1">
                <a:latin typeface="Baskerville SemiBold"/>
                <a:ea typeface="Baskerville SemiBold"/>
                <a:cs typeface="Baskerville SemiBold"/>
                <a:sym typeface="Baskerville SemiBold"/>
              </a:rPr>
              <a:t>Google Chrome:</a:t>
            </a:r>
            <a:r>
              <a:t> ”Nyt inkognito-vindue </a:t>
            </a:r>
            <a:r>
              <a:rPr sz="4000">
                <a:solidFill>
                  <a:schemeClr val="accent2">
                    <a:satOff val="1474"/>
                    <a:lumOff val="-15857"/>
                  </a:schemeClr>
                </a:solidFill>
              </a:rPr>
              <a:t>(juli 2024: Google vil alligevel tillade 3. parts cookies, trods tidligere udmeldinger om det modsatte)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9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195">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195">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2" nodeType="clickEffect">
                                  <p:stCondLst>
                                    <p:cond delay="0"/>
                                  </p:stCondLst>
                                  <p:iterate>
                                    <p:tmAbs val="0"/>
                                  </p:iterate>
                                  <p:childTnLst>
                                    <p:set>
                                      <p:cBhvr>
                                        <p:cTn id="17" fill="hold"/>
                                        <p:tgtEl>
                                          <p:spTgt spid="195">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2" nodeType="afterEffect">
                                  <p:stCondLst>
                                    <p:cond delay="0"/>
                                  </p:stCondLst>
                                  <p:iterate>
                                    <p:tmAbs val="0"/>
                                  </p:iterate>
                                  <p:childTnLst>
                                    <p:set>
                                      <p:cBhvr>
                                        <p:cTn id="20" fill="hold"/>
                                        <p:tgtEl>
                                          <p:spTgt spid="19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195">
                                            <p:txEl>
                                              <p:pRg st="3" end="3"/>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2" nodeType="afterEffect">
                                  <p:stCondLst>
                                    <p:cond delay="0"/>
                                  </p:stCondLst>
                                  <p:iterate>
                                    <p:tmAbs val="0"/>
                                  </p:iterate>
                                  <p:childTnLst>
                                    <p:set>
                                      <p:cBhvr>
                                        <p:cTn id="27" fill="hold"/>
                                        <p:tgtEl>
                                          <p:spTgt spid="195">
                                            <p:txEl>
                                              <p:pRg st="4" end="4"/>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2" nodeType="afterEffect">
                                  <p:stCondLst>
                                    <p:cond delay="0"/>
                                  </p:stCondLst>
                                  <p:iterate>
                                    <p:tmAbs val="0"/>
                                  </p:iterate>
                                  <p:childTnLst>
                                    <p:set>
                                      <p:cBhvr>
                                        <p:cTn id="30" fill="hold"/>
                                        <p:tgtEl>
                                          <p:spTgt spid="195">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2" nodeType="afterEffect">
                                  <p:stCondLst>
                                    <p:cond delay="0"/>
                                  </p:stCondLst>
                                  <p:iterate>
                                    <p:tmAbs val="0"/>
                                  </p:iterate>
                                  <p:childTnLst>
                                    <p:set>
                                      <p:cBhvr>
                                        <p:cTn id="33" fill="hold"/>
                                        <p:tgtEl>
                                          <p:spTgt spid="195">
                                            <p:txEl>
                                              <p:pRg st="6" end="6"/>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2" nodeType="afterEffect">
                                  <p:stCondLst>
                                    <p:cond delay="0"/>
                                  </p:stCondLst>
                                  <p:iterate>
                                    <p:tmAbs val="0"/>
                                  </p:iterate>
                                  <p:childTnLst>
                                    <p:set>
                                      <p:cBhvr>
                                        <p:cTn id="36" fill="hold"/>
                                        <p:tgtEl>
                                          <p:spTgt spid="1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1" build="p" bldLvl="5" animBg="1" advAuto="0"/>
      <p:bldP spid="195" grpId="2" build="p" bldLvl="5"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0" name="Grupper"/>
          <p:cNvGrpSpPr/>
          <p:nvPr/>
        </p:nvGrpSpPr>
        <p:grpSpPr>
          <a:xfrm>
            <a:off x="6431530" y="154367"/>
            <a:ext cx="13150258" cy="13407266"/>
            <a:chOff x="0" y="0"/>
            <a:chExt cx="13150257" cy="13407265"/>
          </a:xfrm>
        </p:grpSpPr>
        <p:pic>
          <p:nvPicPr>
            <p:cNvPr id="197" name="Billede" descr="Billede"/>
            <p:cNvPicPr>
              <a:picLocks noChangeAspect="1"/>
            </p:cNvPicPr>
            <p:nvPr/>
          </p:nvPicPr>
          <p:blipFill>
            <a:blip r:embed="rId2"/>
            <a:srcRect t="1947" b="1947"/>
            <a:stretch>
              <a:fillRect/>
            </a:stretch>
          </p:blipFill>
          <p:spPr>
            <a:xfrm>
              <a:off x="0" y="0"/>
              <a:ext cx="13150258" cy="13407266"/>
            </a:xfrm>
            <a:prstGeom prst="rect">
              <a:avLst/>
            </a:prstGeom>
            <a:ln w="12700" cap="flat">
              <a:noFill/>
              <a:miter lim="400000"/>
            </a:ln>
            <a:effectLst/>
          </p:spPr>
        </p:pic>
        <p:sp>
          <p:nvSpPr>
            <p:cNvPr id="198" name="Streg"/>
            <p:cNvSpPr/>
            <p:nvPr/>
          </p:nvSpPr>
          <p:spPr>
            <a:xfrm>
              <a:off x="2492651" y="10234454"/>
              <a:ext cx="1266733" cy="1273261"/>
            </a:xfrm>
            <a:prstGeom prst="line">
              <a:avLst/>
            </a:prstGeom>
            <a:noFill/>
            <a:ln w="177800" cap="flat">
              <a:solidFill>
                <a:srgbClr val="FB0406"/>
              </a:solidFill>
              <a:prstDash val="solid"/>
              <a:miter lim="400000"/>
              <a:headEnd type="triangle" w="med" len="med"/>
            </a:ln>
            <a:effectLst/>
          </p:spPr>
          <p:txBody>
            <a:bodyPr wrap="square" lIns="50800" tIns="50800" rIns="50800" bIns="50800" numCol="1" anchor="ctr">
              <a:noAutofit/>
            </a:bodyPr>
            <a:lstStyle/>
            <a:p>
              <a:pPr algn="ctr">
                <a:lnSpc>
                  <a:spcPct val="100000"/>
                </a:lnSpc>
                <a:spcBef>
                  <a:spcPts val="0"/>
                </a:spcBef>
                <a:defRPr sz="5000">
                  <a:solidFill>
                    <a:srgbClr val="434343"/>
                  </a:solidFill>
                </a:defRPr>
              </a:pPr>
              <a:endParaRPr/>
            </a:p>
          </p:txBody>
        </p:sp>
        <p:sp>
          <p:nvSpPr>
            <p:cNvPr id="199" name="Oval"/>
            <p:cNvSpPr/>
            <p:nvPr/>
          </p:nvSpPr>
          <p:spPr>
            <a:xfrm>
              <a:off x="135228" y="9495351"/>
              <a:ext cx="2391355" cy="913029"/>
            </a:xfrm>
            <a:prstGeom prst="ellipse">
              <a:avLst/>
            </a:prstGeom>
            <a:noFill/>
            <a:ln w="76200" cap="flat">
              <a:solidFill>
                <a:srgbClr val="FB0406"/>
              </a:solidFill>
              <a:prstDash val="solid"/>
              <a:round/>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grpSp>
        <p:nvGrpSpPr>
          <p:cNvPr id="204" name="Grupper"/>
          <p:cNvGrpSpPr/>
          <p:nvPr/>
        </p:nvGrpSpPr>
        <p:grpSpPr>
          <a:xfrm>
            <a:off x="5103217" y="455414"/>
            <a:ext cx="14177569" cy="12805228"/>
            <a:chOff x="0" y="0"/>
            <a:chExt cx="14177568" cy="12805227"/>
          </a:xfrm>
        </p:grpSpPr>
        <p:pic>
          <p:nvPicPr>
            <p:cNvPr id="201" name="Billede" descr="Billede"/>
            <p:cNvPicPr>
              <a:picLocks noChangeAspect="1"/>
            </p:cNvPicPr>
            <p:nvPr/>
          </p:nvPicPr>
          <p:blipFill>
            <a:blip r:embed="rId3"/>
            <a:srcRect l="2302" t="4958" r="2302" b="4958"/>
            <a:stretch>
              <a:fillRect/>
            </a:stretch>
          </p:blipFill>
          <p:spPr>
            <a:xfrm>
              <a:off x="0" y="0"/>
              <a:ext cx="14177569" cy="12805228"/>
            </a:xfrm>
            <a:prstGeom prst="rect">
              <a:avLst/>
            </a:prstGeom>
            <a:ln w="50800" cap="flat">
              <a:solidFill>
                <a:srgbClr val="000000"/>
              </a:solidFill>
              <a:prstDash val="solid"/>
              <a:round/>
            </a:ln>
            <a:effectLst/>
          </p:spPr>
        </p:pic>
        <p:sp>
          <p:nvSpPr>
            <p:cNvPr id="202" name="Oval"/>
            <p:cNvSpPr/>
            <p:nvPr/>
          </p:nvSpPr>
          <p:spPr>
            <a:xfrm>
              <a:off x="7979164" y="4035697"/>
              <a:ext cx="4671383" cy="2587943"/>
            </a:xfrm>
            <a:prstGeom prst="ellipse">
              <a:avLst/>
            </a:prstGeom>
            <a:noFill/>
            <a:ln w="76200" cap="flat">
              <a:solidFill>
                <a:srgbClr val="FB0406"/>
              </a:solidFill>
              <a:prstDash val="solid"/>
              <a:round/>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sp>
          <p:nvSpPr>
            <p:cNvPr id="203" name="Oval"/>
            <p:cNvSpPr/>
            <p:nvPr/>
          </p:nvSpPr>
          <p:spPr>
            <a:xfrm>
              <a:off x="396469" y="7934069"/>
              <a:ext cx="5554471" cy="1307003"/>
            </a:xfrm>
            <a:prstGeom prst="ellipse">
              <a:avLst/>
            </a:prstGeom>
            <a:noFill/>
            <a:ln w="76200" cap="flat">
              <a:solidFill>
                <a:srgbClr val="FB0406"/>
              </a:solidFill>
              <a:prstDash val="solid"/>
              <a:round/>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grpSp>
        <p:nvGrpSpPr>
          <p:cNvPr id="208" name="Grupper"/>
          <p:cNvGrpSpPr/>
          <p:nvPr/>
        </p:nvGrpSpPr>
        <p:grpSpPr>
          <a:xfrm>
            <a:off x="6037321" y="543321"/>
            <a:ext cx="11083255" cy="12629547"/>
            <a:chOff x="0" y="0"/>
            <a:chExt cx="11083254" cy="12629545"/>
          </a:xfrm>
        </p:grpSpPr>
        <p:pic>
          <p:nvPicPr>
            <p:cNvPr id="205" name="Billede" descr="Billede"/>
            <p:cNvPicPr>
              <a:picLocks noChangeAspect="1"/>
            </p:cNvPicPr>
            <p:nvPr/>
          </p:nvPicPr>
          <p:blipFill>
            <a:blip r:embed="rId4"/>
            <a:srcRect l="1432" t="692" r="2640" b="7228"/>
            <a:stretch>
              <a:fillRect/>
            </a:stretch>
          </p:blipFill>
          <p:spPr>
            <a:xfrm>
              <a:off x="0" y="0"/>
              <a:ext cx="11083255" cy="12629546"/>
            </a:xfrm>
            <a:prstGeom prst="rect">
              <a:avLst/>
            </a:prstGeom>
            <a:ln w="50800" cap="flat">
              <a:solidFill>
                <a:srgbClr val="000000"/>
              </a:solidFill>
              <a:prstDash val="solid"/>
              <a:round/>
            </a:ln>
            <a:effectLst/>
          </p:spPr>
        </p:pic>
        <p:sp>
          <p:nvSpPr>
            <p:cNvPr id="206" name="Oval"/>
            <p:cNvSpPr/>
            <p:nvPr/>
          </p:nvSpPr>
          <p:spPr>
            <a:xfrm>
              <a:off x="4949855" y="7428179"/>
              <a:ext cx="5420426" cy="2658580"/>
            </a:xfrm>
            <a:prstGeom prst="ellipse">
              <a:avLst/>
            </a:prstGeom>
            <a:noFill/>
            <a:ln w="76200" cap="flat">
              <a:solidFill>
                <a:srgbClr val="FB0406"/>
              </a:solidFill>
              <a:prstDash val="solid"/>
              <a:round/>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sp>
          <p:nvSpPr>
            <p:cNvPr id="207" name="s"/>
            <p:cNvSpPr/>
            <p:nvPr/>
          </p:nvSpPr>
          <p:spPr>
            <a:xfrm>
              <a:off x="269849" y="2359171"/>
              <a:ext cx="5082852" cy="1221621"/>
            </a:xfrm>
            <a:prstGeom prst="ellipse">
              <a:avLst/>
            </a:prstGeom>
            <a:noFill/>
            <a:ln w="76200" cap="flat">
              <a:solidFill>
                <a:srgbClr val="FB0406"/>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ctr">
                <a:lnSpc>
                  <a:spcPct val="100000"/>
                </a:lnSpc>
                <a:spcBef>
                  <a:spcPts val="0"/>
                </a:spcBef>
                <a:defRPr sz="5000">
                  <a:solidFill>
                    <a:srgbClr val="FFFFFF"/>
                  </a:solidFill>
                </a:defRPr>
              </a:lvl1pPr>
            </a:lstStyle>
            <a:p>
              <a:r>
                <a:t>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20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0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200"/>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4" nodeType="afterEffect">
                                  <p:stCondLst>
                                    <p:cond delay="0"/>
                                  </p:stCondLst>
                                  <p:iterate>
                                    <p:tmAbs val="0"/>
                                  </p:iterate>
                                  <p:childTnLst>
                                    <p:set>
                                      <p:cBhvr>
                                        <p:cTn id="16" fill="hold">
                                          <p:stCondLst>
                                            <p:cond delay="0"/>
                                          </p:stCondLst>
                                        </p:cTn>
                                        <p:tgtEl>
                                          <p:spTgt spid="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3" animBg="1" advAuto="0"/>
      <p:bldP spid="204" grpId="1" animBg="1" advAuto="0"/>
      <p:bldP spid="208" grpId="2" animBg="1" advAuto="0"/>
      <p:bldP spid="208" grpId="4"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Begreber"/>
          <p:cNvSpPr txBox="1"/>
          <p:nvPr/>
        </p:nvSpPr>
        <p:spPr>
          <a:xfrm>
            <a:off x="671155" y="143459"/>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rPr dirty="0" err="1"/>
              <a:t>Begreber</a:t>
            </a:r>
            <a:endParaRPr dirty="0"/>
          </a:p>
        </p:txBody>
      </p:sp>
      <p:sp>
        <p:nvSpPr>
          <p:cNvPr id="211" name="Phishing Falske e-mails og SMS, hvor svindlere udgiver sig for at være fra kendte organisationer og forsøger at lokke personlige oplysninger ud fra modtageren.…"/>
          <p:cNvSpPr txBox="1"/>
          <p:nvPr/>
        </p:nvSpPr>
        <p:spPr>
          <a:xfrm>
            <a:off x="643381" y="999548"/>
            <a:ext cx="23097237" cy="128137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445000" indent="-4445000" defTabSz="457200">
              <a:lnSpc>
                <a:spcPct val="100000"/>
              </a:lnSpc>
              <a:spcBef>
                <a:spcPts val="0"/>
              </a:spcBef>
              <a:defRPr sz="6400">
                <a:solidFill>
                  <a:schemeClr val="accent4">
                    <a:satOff val="-16081"/>
                    <a:lumOff val="-34587"/>
                  </a:schemeClr>
                </a:solidFill>
              </a:defRPr>
            </a:pPr>
            <a:r>
              <a:rPr sz="5400" dirty="0"/>
              <a:t>Phishing</a:t>
            </a:r>
            <a:r>
              <a:rPr dirty="0"/>
              <a:t>	</a:t>
            </a:r>
            <a:r>
              <a:rPr sz="5400" dirty="0" err="1"/>
              <a:t>Falske</a:t>
            </a:r>
            <a:r>
              <a:rPr sz="5400" dirty="0"/>
              <a:t> e-mails </a:t>
            </a:r>
            <a:r>
              <a:rPr sz="5400" dirty="0" err="1"/>
              <a:t>og</a:t>
            </a:r>
            <a:r>
              <a:rPr sz="5400" dirty="0"/>
              <a:t> SMS, </a:t>
            </a:r>
            <a:r>
              <a:rPr sz="5400" dirty="0" err="1"/>
              <a:t>hvor</a:t>
            </a:r>
            <a:r>
              <a:rPr sz="5400" dirty="0"/>
              <a:t> </a:t>
            </a:r>
            <a:r>
              <a:rPr sz="5400" dirty="0" err="1"/>
              <a:t>svindlere</a:t>
            </a:r>
            <a:r>
              <a:rPr sz="5400" dirty="0"/>
              <a:t> </a:t>
            </a:r>
            <a:r>
              <a:rPr sz="5400" dirty="0" err="1"/>
              <a:t>udgiver</a:t>
            </a:r>
            <a:r>
              <a:rPr sz="5400" dirty="0"/>
              <a:t> sig for at </a:t>
            </a:r>
            <a:r>
              <a:rPr sz="5400" dirty="0" err="1"/>
              <a:t>være</a:t>
            </a:r>
            <a:r>
              <a:rPr sz="5400" dirty="0"/>
              <a:t> </a:t>
            </a:r>
            <a:r>
              <a:rPr sz="5400" dirty="0" err="1"/>
              <a:t>fra</a:t>
            </a:r>
            <a:r>
              <a:rPr sz="5400" dirty="0"/>
              <a:t> </a:t>
            </a:r>
            <a:r>
              <a:rPr sz="5400" dirty="0" err="1"/>
              <a:t>kendte</a:t>
            </a:r>
            <a:r>
              <a:rPr sz="5400" dirty="0"/>
              <a:t> </a:t>
            </a:r>
            <a:r>
              <a:rPr sz="5400" dirty="0" err="1"/>
              <a:t>organisationer</a:t>
            </a:r>
            <a:r>
              <a:rPr sz="5400" dirty="0"/>
              <a:t> </a:t>
            </a:r>
            <a:r>
              <a:rPr sz="5400" dirty="0" err="1"/>
              <a:t>og</a:t>
            </a:r>
            <a:r>
              <a:rPr sz="5400" dirty="0"/>
              <a:t> </a:t>
            </a:r>
            <a:r>
              <a:rPr sz="5400" dirty="0" err="1"/>
              <a:t>forsøger</a:t>
            </a:r>
            <a:r>
              <a:rPr sz="5400" dirty="0"/>
              <a:t> at </a:t>
            </a:r>
            <a:r>
              <a:rPr sz="5400" dirty="0" err="1"/>
              <a:t>lokke</a:t>
            </a:r>
            <a:r>
              <a:rPr sz="5400" dirty="0"/>
              <a:t> </a:t>
            </a:r>
            <a:r>
              <a:rPr sz="5400" dirty="0" err="1"/>
              <a:t>personlige</a:t>
            </a:r>
            <a:r>
              <a:rPr sz="5400" dirty="0"/>
              <a:t> </a:t>
            </a:r>
            <a:r>
              <a:rPr sz="5400" dirty="0" err="1"/>
              <a:t>oplysninger</a:t>
            </a:r>
            <a:r>
              <a:rPr sz="5400" dirty="0"/>
              <a:t> </a:t>
            </a:r>
            <a:r>
              <a:rPr sz="5400" dirty="0" err="1"/>
              <a:t>ud</a:t>
            </a:r>
            <a:r>
              <a:rPr sz="5400" dirty="0"/>
              <a:t> </a:t>
            </a:r>
            <a:r>
              <a:rPr sz="5400" dirty="0" err="1"/>
              <a:t>fra</a:t>
            </a:r>
            <a:r>
              <a:rPr sz="5400" dirty="0"/>
              <a:t> </a:t>
            </a:r>
            <a:r>
              <a:rPr sz="5400" dirty="0" err="1"/>
              <a:t>modtageren</a:t>
            </a:r>
            <a:r>
              <a:rPr sz="5400" dirty="0"/>
              <a:t>. </a:t>
            </a:r>
          </a:p>
          <a:p>
            <a:pPr marL="4445000" indent="-4445000" defTabSz="457200">
              <a:lnSpc>
                <a:spcPct val="100000"/>
              </a:lnSpc>
              <a:defRPr sz="6400">
                <a:solidFill>
                  <a:schemeClr val="accent4">
                    <a:satOff val="-16081"/>
                    <a:lumOff val="-34587"/>
                  </a:schemeClr>
                </a:solidFill>
              </a:defRPr>
            </a:pPr>
            <a:r>
              <a:rPr sz="5400" dirty="0"/>
              <a:t>	</a:t>
            </a:r>
            <a:r>
              <a:rPr sz="5400" dirty="0" err="1"/>
              <a:t>Offentlige</a:t>
            </a:r>
            <a:r>
              <a:rPr sz="5400" dirty="0"/>
              <a:t> </a:t>
            </a:r>
            <a:r>
              <a:rPr sz="5400" dirty="0" err="1"/>
              <a:t>myndigheder</a:t>
            </a:r>
            <a:r>
              <a:rPr sz="5400" dirty="0"/>
              <a:t> </a:t>
            </a:r>
            <a:r>
              <a:rPr sz="5400" dirty="0" err="1"/>
              <a:t>og</a:t>
            </a:r>
            <a:r>
              <a:rPr sz="5400" dirty="0"/>
              <a:t> banker </a:t>
            </a:r>
            <a:r>
              <a:rPr sz="5400" dirty="0" err="1"/>
              <a:t>beder</a:t>
            </a:r>
            <a:r>
              <a:rPr sz="5400" dirty="0"/>
              <a:t> </a:t>
            </a:r>
            <a:r>
              <a:rPr sz="5400" u="sng" dirty="0" err="1"/>
              <a:t>aldrig</a:t>
            </a:r>
            <a:r>
              <a:rPr sz="5400" dirty="0"/>
              <a:t> om </a:t>
            </a:r>
            <a:r>
              <a:rPr sz="5400" dirty="0" err="1"/>
              <a:t>personlige</a:t>
            </a:r>
            <a:r>
              <a:rPr sz="5400" dirty="0"/>
              <a:t> </a:t>
            </a:r>
            <a:r>
              <a:rPr sz="5400" dirty="0" err="1"/>
              <a:t>oplysninger</a:t>
            </a:r>
            <a:r>
              <a:rPr sz="5400" dirty="0"/>
              <a:t> via e-mail </a:t>
            </a:r>
            <a:r>
              <a:rPr sz="5400" dirty="0" err="1"/>
              <a:t>eller</a:t>
            </a:r>
            <a:r>
              <a:rPr sz="5400" dirty="0"/>
              <a:t> SMS</a:t>
            </a:r>
          </a:p>
          <a:p>
            <a:pPr marL="4445000" lvl="1" indent="-4445000" defTabSz="457200">
              <a:lnSpc>
                <a:spcPct val="100000"/>
              </a:lnSpc>
              <a:defRPr sz="6400">
                <a:solidFill>
                  <a:schemeClr val="accent4">
                    <a:satOff val="-16081"/>
                    <a:lumOff val="-34587"/>
                  </a:schemeClr>
                </a:solidFill>
              </a:defRPr>
            </a:pPr>
            <a:r>
              <a:rPr sz="5400" dirty="0"/>
              <a:t>Spoofing</a:t>
            </a:r>
            <a:r>
              <a:rPr dirty="0"/>
              <a:t>	</a:t>
            </a:r>
            <a:r>
              <a:rPr sz="5400" dirty="0" err="1"/>
              <a:t>Falske</a:t>
            </a:r>
            <a:r>
              <a:rPr sz="5400" dirty="0"/>
              <a:t> e-mails </a:t>
            </a:r>
            <a:r>
              <a:rPr sz="5400" dirty="0" err="1"/>
              <a:t>og</a:t>
            </a:r>
            <a:r>
              <a:rPr sz="5400" dirty="0"/>
              <a:t> SMS </a:t>
            </a:r>
            <a:r>
              <a:rPr sz="5400" dirty="0" err="1"/>
              <a:t>beskeder</a:t>
            </a:r>
            <a:r>
              <a:rPr sz="5400" dirty="0"/>
              <a:t> </a:t>
            </a:r>
            <a:r>
              <a:rPr sz="5400" dirty="0" err="1"/>
              <a:t>som</a:t>
            </a:r>
            <a:r>
              <a:rPr sz="5400" dirty="0"/>
              <a:t> </a:t>
            </a:r>
            <a:r>
              <a:rPr sz="5400" dirty="0" err="1"/>
              <a:t>foregiver</a:t>
            </a:r>
            <a:r>
              <a:rPr sz="5400" dirty="0"/>
              <a:t> at </a:t>
            </a:r>
            <a:r>
              <a:rPr sz="5400" dirty="0" err="1"/>
              <a:t>komme</a:t>
            </a:r>
            <a:r>
              <a:rPr sz="5400" dirty="0"/>
              <a:t> </a:t>
            </a:r>
            <a:r>
              <a:rPr sz="5400" dirty="0" err="1"/>
              <a:t>fra</a:t>
            </a:r>
            <a:r>
              <a:rPr sz="5400" dirty="0"/>
              <a:t> </a:t>
            </a:r>
            <a:r>
              <a:rPr sz="5400" dirty="0" err="1"/>
              <a:t>en</a:t>
            </a:r>
            <a:r>
              <a:rPr sz="5400" dirty="0"/>
              <a:t> legitim </a:t>
            </a:r>
            <a:r>
              <a:rPr sz="5400" dirty="0" err="1"/>
              <a:t>afsender</a:t>
            </a:r>
            <a:r>
              <a:rPr sz="5400" dirty="0"/>
              <a:t>, </a:t>
            </a:r>
            <a:r>
              <a:rPr sz="5400" dirty="0" err="1"/>
              <a:t>og</a:t>
            </a:r>
            <a:r>
              <a:rPr sz="5400" dirty="0"/>
              <a:t> </a:t>
            </a:r>
            <a:r>
              <a:rPr sz="5400" dirty="0" err="1"/>
              <a:t>ønsker</a:t>
            </a:r>
            <a:r>
              <a:rPr sz="5400" dirty="0"/>
              <a:t> man </a:t>
            </a:r>
            <a:r>
              <a:rPr sz="5400" dirty="0" err="1"/>
              <a:t>skal</a:t>
            </a:r>
            <a:r>
              <a:rPr sz="5400" dirty="0"/>
              <a:t> </a:t>
            </a:r>
            <a:r>
              <a:rPr sz="5400" dirty="0" err="1"/>
              <a:t>klikke</a:t>
            </a:r>
            <a:r>
              <a:rPr sz="5400" dirty="0"/>
              <a:t> </a:t>
            </a:r>
            <a:r>
              <a:rPr sz="5400" dirty="0" err="1"/>
              <a:t>på</a:t>
            </a:r>
            <a:r>
              <a:rPr sz="5400" dirty="0"/>
              <a:t> </a:t>
            </a:r>
            <a:r>
              <a:rPr sz="5400" dirty="0" err="1"/>
              <a:t>en</a:t>
            </a:r>
            <a:r>
              <a:rPr sz="5400" dirty="0"/>
              <a:t> link </a:t>
            </a:r>
            <a:r>
              <a:rPr sz="5400" dirty="0" err="1"/>
              <a:t>eller</a:t>
            </a:r>
            <a:r>
              <a:rPr sz="5400" dirty="0"/>
              <a:t> </a:t>
            </a:r>
            <a:r>
              <a:rPr sz="5400" dirty="0" err="1"/>
              <a:t>ringe</a:t>
            </a:r>
            <a:r>
              <a:rPr sz="5400" dirty="0"/>
              <a:t> </a:t>
            </a:r>
            <a:r>
              <a:rPr sz="5400" dirty="0" err="1"/>
              <a:t>til</a:t>
            </a:r>
            <a:r>
              <a:rPr sz="5400" dirty="0"/>
              <a:t> et </a:t>
            </a:r>
            <a:r>
              <a:rPr sz="5400" dirty="0" err="1"/>
              <a:t>tlf</a:t>
            </a:r>
            <a:r>
              <a:rPr sz="5400" dirty="0"/>
              <a:t> </a:t>
            </a:r>
            <a:r>
              <a:rPr sz="5400" dirty="0" err="1"/>
              <a:t>nummer</a:t>
            </a:r>
            <a:r>
              <a:rPr sz="5400" dirty="0"/>
              <a:t>, </a:t>
            </a:r>
            <a:r>
              <a:rPr sz="5400" dirty="0" err="1"/>
              <a:t>som</a:t>
            </a:r>
            <a:r>
              <a:rPr sz="5400" dirty="0"/>
              <a:t> </a:t>
            </a:r>
            <a:r>
              <a:rPr sz="5400" dirty="0" err="1"/>
              <a:t>kan</a:t>
            </a:r>
            <a:r>
              <a:rPr sz="5400" dirty="0"/>
              <a:t> </a:t>
            </a:r>
            <a:r>
              <a:rPr sz="5400" dirty="0" err="1"/>
              <a:t>virke</a:t>
            </a:r>
            <a:r>
              <a:rPr sz="5400" dirty="0"/>
              <a:t> </a:t>
            </a:r>
            <a:r>
              <a:rPr sz="5400" dirty="0" err="1"/>
              <a:t>ganske</a:t>
            </a:r>
            <a:r>
              <a:rPr sz="5400" dirty="0"/>
              <a:t> </a:t>
            </a:r>
            <a:r>
              <a:rPr sz="5400" dirty="0" err="1"/>
              <a:t>korrekt</a:t>
            </a:r>
            <a:endParaRPr sz="5400" dirty="0"/>
          </a:p>
          <a:p>
            <a:pPr marL="4445000" indent="-4445000" defTabSz="457200">
              <a:lnSpc>
                <a:spcPct val="100000"/>
              </a:lnSpc>
              <a:defRPr sz="6400">
                <a:solidFill>
                  <a:schemeClr val="accent4">
                    <a:satOff val="-16081"/>
                    <a:lumOff val="-34587"/>
                  </a:schemeClr>
                </a:solidFill>
              </a:defRPr>
            </a:pPr>
            <a:r>
              <a:rPr sz="5400" dirty="0"/>
              <a:t>Vishing</a:t>
            </a:r>
            <a:r>
              <a:rPr dirty="0"/>
              <a:t>	</a:t>
            </a:r>
            <a:r>
              <a:rPr sz="5400" dirty="0"/>
              <a:t>Vishing er </a:t>
            </a:r>
            <a:r>
              <a:rPr sz="5400" dirty="0" err="1"/>
              <a:t>en</a:t>
            </a:r>
            <a:r>
              <a:rPr sz="5400" dirty="0"/>
              <a:t> form for </a:t>
            </a:r>
            <a:r>
              <a:rPr sz="5400" dirty="0" err="1"/>
              <a:t>socialt</a:t>
            </a:r>
            <a:r>
              <a:rPr sz="5400" dirty="0"/>
              <a:t> </a:t>
            </a:r>
            <a:r>
              <a:rPr sz="5400" dirty="0" err="1"/>
              <a:t>bedrag</a:t>
            </a:r>
            <a:r>
              <a:rPr sz="5400" dirty="0"/>
              <a:t>, </a:t>
            </a:r>
            <a:r>
              <a:rPr sz="5400" dirty="0" err="1"/>
              <a:t>hvor</a:t>
            </a:r>
            <a:r>
              <a:rPr sz="5400" dirty="0"/>
              <a:t> </a:t>
            </a:r>
            <a:r>
              <a:rPr sz="5400" dirty="0" err="1"/>
              <a:t>angribere</a:t>
            </a:r>
            <a:r>
              <a:rPr sz="5400" dirty="0"/>
              <a:t> </a:t>
            </a:r>
            <a:r>
              <a:rPr sz="5400" dirty="0" err="1"/>
              <a:t>bruger</a:t>
            </a:r>
            <a:r>
              <a:rPr sz="5400" dirty="0"/>
              <a:t> </a:t>
            </a:r>
            <a:r>
              <a:rPr sz="5400" dirty="0" err="1"/>
              <a:t>telefonopkald</a:t>
            </a:r>
            <a:r>
              <a:rPr sz="5400" dirty="0"/>
              <a:t> </a:t>
            </a:r>
            <a:r>
              <a:rPr sz="5400" dirty="0" err="1"/>
              <a:t>eller</a:t>
            </a:r>
            <a:r>
              <a:rPr sz="5400" dirty="0"/>
              <a:t> </a:t>
            </a:r>
            <a:r>
              <a:rPr sz="5400" dirty="0" err="1"/>
              <a:t>stemmebeskeder</a:t>
            </a:r>
            <a:r>
              <a:rPr sz="5400" dirty="0"/>
              <a:t> </a:t>
            </a:r>
            <a:r>
              <a:rPr sz="5400" dirty="0" err="1"/>
              <a:t>til</a:t>
            </a:r>
            <a:r>
              <a:rPr sz="5400" dirty="0"/>
              <a:t> at </a:t>
            </a:r>
            <a:r>
              <a:rPr sz="5400" dirty="0" err="1"/>
              <a:t>narre</a:t>
            </a:r>
            <a:r>
              <a:rPr sz="5400" dirty="0"/>
              <a:t> </a:t>
            </a:r>
            <a:r>
              <a:rPr sz="5400" dirty="0" err="1"/>
              <a:t>ofre</a:t>
            </a:r>
            <a:r>
              <a:rPr sz="5400" dirty="0"/>
              <a:t> </a:t>
            </a:r>
            <a:r>
              <a:rPr sz="5400" dirty="0" err="1"/>
              <a:t>til</a:t>
            </a:r>
            <a:r>
              <a:rPr sz="5400" dirty="0"/>
              <a:t> at </a:t>
            </a:r>
            <a:r>
              <a:rPr sz="5400" dirty="0" err="1"/>
              <a:t>afsløre</a:t>
            </a:r>
            <a:r>
              <a:rPr sz="5400" dirty="0"/>
              <a:t> </a:t>
            </a:r>
            <a:r>
              <a:rPr sz="5400" dirty="0" err="1"/>
              <a:t>personlige</a:t>
            </a:r>
            <a:r>
              <a:rPr sz="5400" dirty="0"/>
              <a:t> </a:t>
            </a:r>
            <a:r>
              <a:rPr sz="5400" dirty="0" err="1"/>
              <a:t>oplysninger</a:t>
            </a:r>
            <a:r>
              <a:rPr sz="5400" dirty="0"/>
              <a:t>, </a:t>
            </a:r>
            <a:r>
              <a:rPr sz="5400" dirty="0" err="1"/>
              <a:t>hvor</a:t>
            </a:r>
            <a:r>
              <a:rPr sz="5400" dirty="0"/>
              <a:t> </a:t>
            </a:r>
            <a:r>
              <a:rPr sz="5400" dirty="0" err="1"/>
              <a:t>formålet</a:t>
            </a:r>
            <a:r>
              <a:rPr sz="5400" dirty="0"/>
              <a:t> </a:t>
            </a:r>
            <a:r>
              <a:rPr sz="5400" dirty="0" err="1"/>
              <a:t>ofte</a:t>
            </a:r>
            <a:r>
              <a:rPr sz="5400" dirty="0"/>
              <a:t> er </a:t>
            </a:r>
            <a:r>
              <a:rPr sz="5400" dirty="0" err="1"/>
              <a:t>økonomisk</a:t>
            </a:r>
            <a:r>
              <a:rPr sz="5400" dirty="0"/>
              <a:t> </a:t>
            </a:r>
            <a:r>
              <a:rPr sz="5400" dirty="0" err="1"/>
              <a:t>svindel</a:t>
            </a:r>
            <a:r>
              <a:rPr sz="5400" dirty="0"/>
              <a:t> </a:t>
            </a:r>
            <a:r>
              <a:rPr sz="5400" dirty="0" err="1"/>
              <a:t>elller</a:t>
            </a:r>
            <a:r>
              <a:rPr sz="5400" dirty="0"/>
              <a:t> </a:t>
            </a:r>
            <a:r>
              <a:rPr sz="5400" dirty="0" err="1"/>
              <a:t>identitetstyveri</a:t>
            </a:r>
            <a:r>
              <a:rPr sz="5400" dirty="0"/>
              <a:t> </a:t>
            </a:r>
            <a:r>
              <a:rPr sz="4800" dirty="0"/>
              <a:t>(</a:t>
            </a:r>
            <a:r>
              <a:rPr sz="4800" dirty="0" err="1"/>
              <a:t>Kaldes</a:t>
            </a:r>
            <a:r>
              <a:rPr sz="4800" dirty="0"/>
              <a:t> </a:t>
            </a:r>
            <a:r>
              <a:rPr sz="4800" dirty="0" err="1"/>
              <a:t>også</a:t>
            </a:r>
            <a:r>
              <a:rPr sz="4800" dirty="0"/>
              <a:t> for “Social engineering”, </a:t>
            </a:r>
            <a:r>
              <a:rPr sz="4800" dirty="0" err="1"/>
              <a:t>og</a:t>
            </a:r>
            <a:r>
              <a:rPr sz="4800" dirty="0"/>
              <a:t> </a:t>
            </a:r>
            <a:r>
              <a:rPr sz="4800" dirty="0" err="1"/>
              <a:t>omfatter</a:t>
            </a:r>
            <a:r>
              <a:rPr sz="4800" dirty="0"/>
              <a:t> </a:t>
            </a:r>
            <a:r>
              <a:rPr sz="4800" dirty="0" err="1"/>
              <a:t>også</a:t>
            </a:r>
            <a:r>
              <a:rPr sz="4800" dirty="0"/>
              <a:t> </a:t>
            </a:r>
            <a:r>
              <a:rPr sz="4800" dirty="0" err="1"/>
              <a:t>kærlighedssvindel</a:t>
            </a:r>
            <a:r>
              <a:rPr sz="4800" dirty="0"/>
              <a:t> </a:t>
            </a:r>
            <a:r>
              <a:rPr sz="4800" dirty="0" err="1"/>
              <a:t>på</a:t>
            </a:r>
            <a:r>
              <a:rPr sz="4800" dirty="0"/>
              <a:t> dating sider)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1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211">
                                            <p:bg/>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211">
                                            <p:txEl>
                                              <p:pRg st="0" end="0"/>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2" nodeType="afterEffect">
                                  <p:stCondLst>
                                    <p:cond delay="0"/>
                                  </p:stCondLst>
                                  <p:iterate>
                                    <p:tmAbs val="0"/>
                                  </p:iterate>
                                  <p:childTnLst>
                                    <p:set>
                                      <p:cBhvr>
                                        <p:cTn id="17" fill="hold"/>
                                        <p:tgtEl>
                                          <p:spTgt spid="211">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211">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2" nodeType="clickEffect">
                                  <p:stCondLst>
                                    <p:cond delay="0"/>
                                  </p:stCondLst>
                                  <p:iterate>
                                    <p:tmAbs val="0"/>
                                  </p:iterate>
                                  <p:childTnLst>
                                    <p:set>
                                      <p:cBhvr>
                                        <p:cTn id="25" fill="hold"/>
                                        <p:tgtEl>
                                          <p:spTgt spid="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1" build="p" bldLvl="5" animBg="1" advAuto="0"/>
      <p:bldP spid="211" grpId="2"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poofing"/>
          <p:cNvSpPr txBox="1"/>
          <p:nvPr/>
        </p:nvSpPr>
        <p:spPr>
          <a:xfrm>
            <a:off x="1083581"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Spoofing</a:t>
            </a:r>
          </a:p>
        </p:txBody>
      </p:sp>
      <p:sp>
        <p:nvSpPr>
          <p:cNvPr id="214" name="Eksempel på forkert email som “påstår” at komme fra Brobizz, og hvor man bliver bedt om at handle hurtigt, da man ellers risikerer at miste sin “Brobizz service”. Meget troværdig med korrekt adresse og cvr-nummer"/>
          <p:cNvSpPr txBox="1"/>
          <p:nvPr/>
        </p:nvSpPr>
        <p:spPr>
          <a:xfrm>
            <a:off x="964605" y="1724889"/>
            <a:ext cx="23147996" cy="3810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00000"/>
              </a:lnSpc>
              <a:defRPr sz="6400">
                <a:solidFill>
                  <a:schemeClr val="accent4">
                    <a:satOff val="-16081"/>
                    <a:lumOff val="-34587"/>
                  </a:schemeClr>
                </a:solidFill>
              </a:defRPr>
            </a:lvl1pPr>
          </a:lstStyle>
          <a:p>
            <a:r>
              <a:t>Eksempel på forkert email som “påstår” at komme fra Brobizz, og hvor man bliver bedt om at handle hurtigt, da man ellers risikerer at miste sin “Brobizz service”. Meget troværdig med korrekt adresse og cvr-nummer</a:t>
            </a:r>
          </a:p>
        </p:txBody>
      </p:sp>
      <p:pic>
        <p:nvPicPr>
          <p:cNvPr id="215" name="Billede" descr="Billede"/>
          <p:cNvPicPr>
            <a:picLocks noChangeAspect="1"/>
          </p:cNvPicPr>
          <p:nvPr/>
        </p:nvPicPr>
        <p:blipFill>
          <a:blip r:embed="rId2"/>
          <a:srcRect l="983" r="7927" b="26030"/>
          <a:stretch>
            <a:fillRect/>
          </a:stretch>
        </p:blipFill>
        <p:spPr>
          <a:xfrm>
            <a:off x="872065" y="1852223"/>
            <a:ext cx="23333151" cy="11665629"/>
          </a:xfrm>
          <a:prstGeom prst="rect">
            <a:avLst/>
          </a:prstGeom>
          <a:ln w="12700">
            <a:miter lim="400000"/>
          </a:ln>
        </p:spPr>
      </p:pic>
      <p:grpSp>
        <p:nvGrpSpPr>
          <p:cNvPr id="220" name="Grupper"/>
          <p:cNvGrpSpPr/>
          <p:nvPr/>
        </p:nvGrpSpPr>
        <p:grpSpPr>
          <a:xfrm>
            <a:off x="875439" y="1499440"/>
            <a:ext cx="21692739" cy="12983975"/>
            <a:chOff x="0" y="0"/>
            <a:chExt cx="21692737" cy="12983974"/>
          </a:xfrm>
        </p:grpSpPr>
        <p:grpSp>
          <p:nvGrpSpPr>
            <p:cNvPr id="218" name="Grupper"/>
            <p:cNvGrpSpPr/>
            <p:nvPr/>
          </p:nvGrpSpPr>
          <p:grpSpPr>
            <a:xfrm>
              <a:off x="0" y="0"/>
              <a:ext cx="21692738" cy="12983975"/>
              <a:chOff x="0" y="0"/>
              <a:chExt cx="21692737" cy="12983974"/>
            </a:xfrm>
          </p:grpSpPr>
          <p:pic>
            <p:nvPicPr>
              <p:cNvPr id="216" name="Billede" descr="Billede"/>
              <p:cNvPicPr>
                <a:picLocks noChangeAspect="1"/>
              </p:cNvPicPr>
              <p:nvPr/>
            </p:nvPicPr>
            <p:blipFill>
              <a:blip r:embed="rId3"/>
              <a:stretch>
                <a:fillRect/>
              </a:stretch>
            </p:blipFill>
            <p:spPr>
              <a:xfrm>
                <a:off x="0" y="0"/>
                <a:ext cx="21692738" cy="12983975"/>
              </a:xfrm>
              <a:prstGeom prst="rect">
                <a:avLst/>
              </a:prstGeom>
              <a:ln w="12700" cap="flat">
                <a:noFill/>
                <a:miter lim="400000"/>
              </a:ln>
              <a:effectLst/>
            </p:spPr>
          </p:pic>
          <p:sp>
            <p:nvSpPr>
              <p:cNvPr id="217" name="Oval"/>
              <p:cNvSpPr/>
              <p:nvPr/>
            </p:nvSpPr>
            <p:spPr>
              <a:xfrm>
                <a:off x="4596047" y="191321"/>
                <a:ext cx="7951098" cy="1801658"/>
              </a:xfrm>
              <a:prstGeom prst="ellipse">
                <a:avLst/>
              </a:prstGeom>
              <a:noFill/>
              <a:ln w="76200" cap="flat">
                <a:solidFill>
                  <a:srgbClr val="FB0406"/>
                </a:solidFill>
                <a:prstDash val="solid"/>
                <a:round/>
              </a:ln>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sp>
          <p:nvSpPr>
            <p:cNvPr id="219" name="Pil"/>
            <p:cNvSpPr/>
            <p:nvPr/>
          </p:nvSpPr>
          <p:spPr>
            <a:xfrm rot="8096461">
              <a:off x="6532953" y="7272658"/>
              <a:ext cx="1945573" cy="1270001"/>
            </a:xfrm>
            <a:prstGeom prst="rightArrow">
              <a:avLst>
                <a:gd name="adj1" fmla="val 32000"/>
                <a:gd name="adj2" fmla="val 64000"/>
              </a:avLst>
            </a:prstGeom>
            <a:solidFill>
              <a:srgbClr val="FB0406"/>
            </a:solidFill>
            <a:ln w="12700" cap="flat">
              <a:noFill/>
              <a:miter lim="400000"/>
            </a:ln>
            <a:effectLst>
              <a:outerShdw blurRad="50800" dist="38100" dir="5400000" rotWithShape="0">
                <a:srgbClr val="000000">
                  <a:alpha val="40000"/>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0"/>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grpId="3" nodeType="afterEffect">
                                  <p:stCondLst>
                                    <p:cond delay="0"/>
                                  </p:stCondLst>
                                  <p:iterate>
                                    <p:tmAbs val="0"/>
                                  </p:iterate>
                                  <p:childTnLst>
                                    <p:set>
                                      <p:cBhvr>
                                        <p:cTn id="13" fill="hold">
                                          <p:stCondLst>
                                            <p:cond delay="0"/>
                                          </p:stCondLst>
                                        </p:cTn>
                                        <p:tgtEl>
                                          <p:spTgt spid="2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 animBg="1" advAuto="0"/>
      <p:bldP spid="215" grpId="3" animBg="1" advAuto="0"/>
      <p:bldP spid="220"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 name="Grupper"/>
          <p:cNvGrpSpPr/>
          <p:nvPr/>
        </p:nvGrpSpPr>
        <p:grpSpPr>
          <a:xfrm>
            <a:off x="2242210" y="6727252"/>
            <a:ext cx="19899581" cy="5300131"/>
            <a:chOff x="0" y="0"/>
            <a:chExt cx="19899580" cy="5300130"/>
          </a:xfrm>
        </p:grpSpPr>
        <p:pic>
          <p:nvPicPr>
            <p:cNvPr id="222" name="indsat-film.png" descr="indsat-film.png"/>
            <p:cNvPicPr>
              <a:picLocks noChangeAspect="1"/>
            </p:cNvPicPr>
            <p:nvPr/>
          </p:nvPicPr>
          <p:blipFill>
            <a:blip r:embed="rId2"/>
            <a:stretch>
              <a:fillRect/>
            </a:stretch>
          </p:blipFill>
          <p:spPr>
            <a:xfrm>
              <a:off x="0" y="0"/>
              <a:ext cx="19899581" cy="5300131"/>
            </a:xfrm>
            <a:prstGeom prst="rect">
              <a:avLst/>
            </a:prstGeom>
            <a:ln w="76200" cap="flat">
              <a:solidFill>
                <a:schemeClr val="accent2">
                  <a:satOff val="1474"/>
                  <a:lumOff val="-15857"/>
                </a:schemeClr>
              </a:solidFill>
              <a:prstDash val="solid"/>
              <a:round/>
            </a:ln>
            <a:effectLst/>
          </p:spPr>
        </p:pic>
        <p:sp>
          <p:nvSpPr>
            <p:cNvPr id="223" name="Oval"/>
            <p:cNvSpPr/>
            <p:nvPr/>
          </p:nvSpPr>
          <p:spPr>
            <a:xfrm>
              <a:off x="6820499" y="3356354"/>
              <a:ext cx="3344924" cy="1368481"/>
            </a:xfrm>
            <a:prstGeom prst="ellipse">
              <a:avLst/>
            </a:prstGeom>
            <a:noFill/>
            <a:ln w="76200" cap="flat">
              <a:solidFill>
                <a:srgbClr val="FB0406"/>
              </a:solidFill>
              <a:prstDash val="solid"/>
              <a:round/>
            </a:ln>
            <a:effectLst>
              <a:outerShdw blurRad="50800" dist="38100" dir="5400000" rotWithShape="0">
                <a:srgbClr val="000000">
                  <a:alpha val="40000"/>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sp>
        <p:nvSpPr>
          <p:cNvPr id="225" name="Spoofing"/>
          <p:cNvSpPr txBox="1"/>
          <p:nvPr/>
        </p:nvSpPr>
        <p:spPr>
          <a:xfrm>
            <a:off x="1083581"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Spoofing</a:t>
            </a:r>
          </a:p>
        </p:txBody>
      </p:sp>
      <p:sp>
        <p:nvSpPr>
          <p:cNvPr id="226" name="Eksempler på forkerte links i SMS beskeder, som “påstår” at komme fra Netflix, og som man nemt kan komme til at klikke på, hvis man ikke er opmærksom på de små “fejl” i adressen"/>
          <p:cNvSpPr txBox="1"/>
          <p:nvPr/>
        </p:nvSpPr>
        <p:spPr>
          <a:xfrm>
            <a:off x="872705" y="2035273"/>
            <a:ext cx="23421649" cy="288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00000"/>
              </a:lnSpc>
              <a:defRPr sz="6400">
                <a:solidFill>
                  <a:schemeClr val="accent4">
                    <a:satOff val="-16081"/>
                    <a:lumOff val="-34587"/>
                  </a:schemeClr>
                </a:solidFill>
              </a:defRPr>
            </a:lvl1pPr>
          </a:lstStyle>
          <a:p>
            <a:r>
              <a:t>Eksempler på forkerte links i SMS beskeder, som “påstår” at komme fra Netflix, og som man nemt kan komme til at klikke på, hvis man ikke er opmærksom på de små “fejl” i adressen</a:t>
            </a:r>
          </a:p>
        </p:txBody>
      </p:sp>
      <p:grpSp>
        <p:nvGrpSpPr>
          <p:cNvPr id="229" name="Grupper"/>
          <p:cNvGrpSpPr/>
          <p:nvPr/>
        </p:nvGrpSpPr>
        <p:grpSpPr>
          <a:xfrm>
            <a:off x="1264289" y="7401597"/>
            <a:ext cx="22232274" cy="3951440"/>
            <a:chOff x="0" y="0"/>
            <a:chExt cx="22232272" cy="3951439"/>
          </a:xfrm>
        </p:grpSpPr>
        <p:pic>
          <p:nvPicPr>
            <p:cNvPr id="227" name="indsat-film.png" descr="indsat-film.png"/>
            <p:cNvPicPr>
              <a:picLocks noChangeAspect="1"/>
            </p:cNvPicPr>
            <p:nvPr/>
          </p:nvPicPr>
          <p:blipFill>
            <a:blip r:embed="rId3"/>
            <a:stretch>
              <a:fillRect/>
            </a:stretch>
          </p:blipFill>
          <p:spPr>
            <a:xfrm>
              <a:off x="0" y="0"/>
              <a:ext cx="22232273" cy="3951440"/>
            </a:xfrm>
            <a:prstGeom prst="rect">
              <a:avLst/>
            </a:prstGeom>
            <a:ln w="76200" cap="flat">
              <a:solidFill>
                <a:schemeClr val="accent2">
                  <a:satOff val="1474"/>
                  <a:lumOff val="-15857"/>
                </a:schemeClr>
              </a:solidFill>
              <a:prstDash val="solid"/>
              <a:round/>
            </a:ln>
            <a:effectLst/>
          </p:spPr>
        </p:pic>
        <p:sp>
          <p:nvSpPr>
            <p:cNvPr id="228" name="Oval"/>
            <p:cNvSpPr/>
            <p:nvPr/>
          </p:nvSpPr>
          <p:spPr>
            <a:xfrm>
              <a:off x="417749" y="2239859"/>
              <a:ext cx="1934037" cy="1360839"/>
            </a:xfrm>
            <a:prstGeom prst="ellipse">
              <a:avLst/>
            </a:prstGeom>
            <a:noFill/>
            <a:ln w="76200" cap="flat">
              <a:solidFill>
                <a:srgbClr val="FB0406"/>
              </a:solidFill>
              <a:prstDash val="solid"/>
              <a:round/>
            </a:ln>
            <a:effectLst>
              <a:outerShdw blurRad="50800" dist="38100" dir="5400000" rotWithShape="0">
                <a:srgbClr val="000000">
                  <a:alpha val="40000"/>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2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1" animBg="1" advAuto="0"/>
      <p:bldP spid="224" grpId="2" animBg="1" advAuto="0"/>
      <p:bldP spid="229" grpId="3"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Eksempel fra en pakkecentral"/>
          <p:cNvSpPr txBox="1"/>
          <p:nvPr/>
        </p:nvSpPr>
        <p:spPr>
          <a:xfrm>
            <a:off x="872705" y="2962373"/>
            <a:ext cx="23421649" cy="102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00000"/>
              </a:lnSpc>
              <a:defRPr sz="6400">
                <a:solidFill>
                  <a:schemeClr val="accent4">
                    <a:satOff val="-16081"/>
                    <a:lumOff val="-34587"/>
                  </a:schemeClr>
                </a:solidFill>
              </a:defRPr>
            </a:lvl1pPr>
          </a:lstStyle>
          <a:p>
            <a:r>
              <a:t>Eksempel fra en pakkecentral</a:t>
            </a:r>
          </a:p>
        </p:txBody>
      </p:sp>
      <p:pic>
        <p:nvPicPr>
          <p:cNvPr id="232" name="indsat-film.png" descr="indsat-film.png"/>
          <p:cNvPicPr>
            <a:picLocks noChangeAspect="1"/>
          </p:cNvPicPr>
          <p:nvPr/>
        </p:nvPicPr>
        <p:blipFill>
          <a:blip r:embed="rId2"/>
          <a:stretch>
            <a:fillRect/>
          </a:stretch>
        </p:blipFill>
        <p:spPr>
          <a:xfrm>
            <a:off x="1080440" y="5386958"/>
            <a:ext cx="22223120" cy="7441455"/>
          </a:xfrm>
          <a:prstGeom prst="rect">
            <a:avLst/>
          </a:prstGeom>
          <a:ln w="76200">
            <a:solidFill>
              <a:schemeClr val="accent2">
                <a:satOff val="1474"/>
                <a:lumOff val="-15857"/>
              </a:schemeClr>
            </a:solidFill>
          </a:ln>
        </p:spPr>
      </p:pic>
      <p:sp>
        <p:nvSpPr>
          <p:cNvPr id="233" name="Spoofing"/>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Spoofing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3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3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233">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2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1" build="p" bldLvl="5" animBg="1" advAuto="0"/>
      <p:bldP spid="233" grpId="2" build="p" bldLvl="5"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indsat-film.png" descr="indsat-film.png"/>
          <p:cNvPicPr>
            <a:picLocks noChangeAspect="1"/>
          </p:cNvPicPr>
          <p:nvPr/>
        </p:nvPicPr>
        <p:blipFill>
          <a:blip r:embed="rId2"/>
          <a:stretch>
            <a:fillRect/>
          </a:stretch>
        </p:blipFill>
        <p:spPr>
          <a:xfrm>
            <a:off x="3774420" y="399143"/>
            <a:ext cx="16592233" cy="13178192"/>
          </a:xfrm>
          <a:prstGeom prst="rect">
            <a:avLst/>
          </a:prstGeom>
          <a:ln w="76200">
            <a:solidFill>
              <a:schemeClr val="accent2">
                <a:satOff val="1474"/>
                <a:lumOff val="-15857"/>
              </a:schemeClr>
            </a:solidFill>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indsat-film.png" descr="indsat-film.png"/>
          <p:cNvPicPr>
            <a:picLocks noChangeAspect="1"/>
          </p:cNvPicPr>
          <p:nvPr/>
        </p:nvPicPr>
        <p:blipFill>
          <a:blip r:embed="rId2">
            <a:alphaModFix amt="10000"/>
          </a:blip>
          <a:stretch>
            <a:fillRect/>
          </a:stretch>
        </p:blipFill>
        <p:spPr>
          <a:xfrm>
            <a:off x="5397978" y="1655102"/>
            <a:ext cx="14974299" cy="11893167"/>
          </a:xfrm>
          <a:prstGeom prst="rect">
            <a:avLst/>
          </a:prstGeom>
          <a:ln w="76200">
            <a:solidFill>
              <a:schemeClr val="accent2">
                <a:satOff val="1474"/>
                <a:lumOff val="-15857"/>
              </a:schemeClr>
            </a:solidFill>
          </a:ln>
        </p:spPr>
      </p:pic>
      <p:sp>
        <p:nvSpPr>
          <p:cNvPr id="242" name="Alene i 2023 modtog politiet 2.767 anmeldelser.…"/>
          <p:cNvSpPr txBox="1"/>
          <p:nvPr/>
        </p:nvSpPr>
        <p:spPr>
          <a:xfrm>
            <a:off x="133994" y="3366356"/>
            <a:ext cx="24116011" cy="77393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ct val="260000"/>
              </a:lnSpc>
              <a:spcBef>
                <a:spcPts val="0"/>
              </a:spcBef>
              <a:defRPr sz="8400" i="1">
                <a:solidFill>
                  <a:schemeClr val="accent2">
                    <a:satOff val="1474"/>
                    <a:lumOff val="-15857"/>
                  </a:schemeClr>
                </a:solidFill>
                <a:latin typeface="Baskerville SemiBold"/>
                <a:ea typeface="Baskerville SemiBold"/>
                <a:cs typeface="Baskerville SemiBold"/>
                <a:sym typeface="Baskerville SemiBold"/>
              </a:defRPr>
            </a:pPr>
            <a:r>
              <a:t>Alene i 2023 modtog politiet 2.767 anmeldelser.</a:t>
            </a:r>
          </a:p>
          <a:p>
            <a:pPr algn="ctr">
              <a:lnSpc>
                <a:spcPct val="260000"/>
              </a:lnSpc>
              <a:spcBef>
                <a:spcPts val="0"/>
              </a:spcBef>
              <a:defRPr sz="8400" i="1">
                <a:solidFill>
                  <a:schemeClr val="accent2">
                    <a:satOff val="1474"/>
                    <a:lumOff val="-15857"/>
                  </a:schemeClr>
                </a:solidFill>
                <a:latin typeface="Baskerville SemiBold"/>
                <a:ea typeface="Baskerville SemiBold"/>
                <a:cs typeface="Baskerville SemiBold"/>
                <a:sym typeface="Baskerville SemiBold"/>
              </a:defRPr>
            </a:pPr>
            <a:r>
              <a:t>En stigning på næsten 185 procent siden 2020,</a:t>
            </a:r>
          </a:p>
          <a:p>
            <a:pPr algn="ctr">
              <a:lnSpc>
                <a:spcPct val="260000"/>
              </a:lnSpc>
              <a:spcBef>
                <a:spcPts val="0"/>
              </a:spcBef>
              <a:defRPr sz="8400" i="1">
                <a:solidFill>
                  <a:schemeClr val="accent2">
                    <a:satOff val="1474"/>
                    <a:lumOff val="-15857"/>
                  </a:schemeClr>
                </a:solidFill>
                <a:latin typeface="Baskerville SemiBold"/>
                <a:ea typeface="Baskerville SemiBold"/>
                <a:cs typeface="Baskerville SemiBold"/>
                <a:sym typeface="Baskerville SemiBold"/>
              </a:defRPr>
            </a:pPr>
            <a:r>
              <a:t>hvor 927 anmeldelser blev indgivet.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Er det nødvendigt at være paranoid, når det drejer sig om IT-sikkerhed?…"/>
          <p:cNvSpPr txBox="1"/>
          <p:nvPr/>
        </p:nvSpPr>
        <p:spPr>
          <a:xfrm>
            <a:off x="724010" y="582873"/>
            <a:ext cx="22935981" cy="1200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0"/>
              </a:spcBef>
              <a:defRPr sz="6400"/>
            </a:pPr>
            <a:r>
              <a:t>Er det nødvendigt at være paranoid, når det drejer sig om IT-sikkerhed?</a:t>
            </a:r>
          </a:p>
          <a:p>
            <a:pPr>
              <a:spcBef>
                <a:spcPts val="8000"/>
              </a:spcBef>
              <a:defRPr sz="6400" b="1"/>
            </a:pPr>
            <a:r>
              <a:t>NEJ</a:t>
            </a:r>
          </a:p>
          <a:p>
            <a:pPr>
              <a:spcBef>
                <a:spcPts val="8000"/>
              </a:spcBef>
              <a:defRPr sz="6400"/>
            </a:pPr>
            <a:r>
              <a:t>Er det nødvendigt at følge alle de kommende råd og anbefalinger? </a:t>
            </a:r>
            <a:r>
              <a:rPr b="1"/>
              <a:t>NEJ</a:t>
            </a:r>
          </a:p>
          <a:p>
            <a:pPr>
              <a:spcBef>
                <a:spcPts val="8000"/>
              </a:spcBef>
              <a:defRPr sz="6400"/>
            </a:pPr>
            <a:r>
              <a:t>Hvad er så nødvendigt?</a:t>
            </a:r>
          </a:p>
          <a:p>
            <a:pPr>
              <a:spcBef>
                <a:spcPts val="0"/>
              </a:spcBef>
              <a:defRPr sz="6900" i="1">
                <a:solidFill>
                  <a:schemeClr val="accent1">
                    <a:satOff val="-7715"/>
                    <a:lumOff val="-22108"/>
                  </a:schemeClr>
                </a:solidFill>
              </a:defRPr>
            </a:pPr>
            <a:r>
              <a:t>Tænk dig godt om, vær skeptisk og kend til de forskellige måder at øge</a:t>
            </a:r>
          </a:p>
          <a:p>
            <a:pPr>
              <a:spcBef>
                <a:spcPts val="7000"/>
              </a:spcBef>
              <a:defRPr sz="6900" i="1">
                <a:solidFill>
                  <a:schemeClr val="accent1">
                    <a:satOff val="-7715"/>
                    <a:lumOff val="-22108"/>
                  </a:schemeClr>
                </a:solidFill>
              </a:defRPr>
            </a:pPr>
            <a:r>
              <a:rPr u="sng"/>
              <a:t>DIN</a:t>
            </a:r>
            <a:r>
              <a:t> sikkerhed på, når du bevæger dig rundt i det digitale univers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5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5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5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5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57">
                                            <p:txEl>
                                              <p:pRg st="4" end="4"/>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1" nodeType="afterEffect">
                                  <p:stCondLst>
                                    <p:cond delay="0"/>
                                  </p:stCondLst>
                                  <p:iterate>
                                    <p:tmAbs val="0"/>
                                  </p:iterate>
                                  <p:childTnLst>
                                    <p:set>
                                      <p:cBhvr>
                                        <p:cTn id="26" fill="hold"/>
                                        <p:tgtEl>
                                          <p:spTgt spid="5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MS beskeder har ikke samme sikkerhed som eksempelvis en hjemmeside, så kriminelle kan godt få en besked til at vise en afsender, som man har tillid til (eksempelvis SKAT), og derfor vil man være mere tilbøjelig til at klikke på et link i beskeden, eller"/>
          <p:cNvSpPr txBox="1"/>
          <p:nvPr/>
        </p:nvSpPr>
        <p:spPr>
          <a:xfrm>
            <a:off x="1009120" y="2316173"/>
            <a:ext cx="22365760" cy="473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00000"/>
              </a:lnSpc>
              <a:defRPr sz="6400">
                <a:solidFill>
                  <a:schemeClr val="accent4">
                    <a:satOff val="-16081"/>
                    <a:lumOff val="-34587"/>
                  </a:schemeClr>
                </a:solidFill>
              </a:defRPr>
            </a:lvl1pPr>
          </a:lstStyle>
          <a:p>
            <a:r>
              <a:t>SMS beskeder har ikke samme sikkerhed som eksempelvis en hjemmeside, så kriminelle kan godt få en besked til at vise en afsender, som man har tillid til (eksempelvis SKAT), og derfor vil man være mere tilbøjelig til at klikke på et link i beskeden, eller ringe på det telefonnummer, som man bliver bedt om.</a:t>
            </a:r>
          </a:p>
        </p:txBody>
      </p:sp>
      <p:sp>
        <p:nvSpPr>
          <p:cNvPr id="245" name="SMS"/>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SMS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4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4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245">
                                            <p:bg/>
                                          </p:spTgt>
                                        </p:tgtEl>
                                        <p:attrNameLst>
                                          <p:attrName>style.visibility</p:attrName>
                                        </p:attrNameLst>
                                      </p:cBhvr>
                                      <p:to>
                                        <p:strVal val="visible"/>
                                      </p:to>
                                    </p:set>
                                  </p:childTnLst>
                                </p:cTn>
                              </p:par>
                              <p:par>
                                <p:cTn id="12" presetID="1" presetClass="entr" presetSubtype="0" fill="hold" grpId="2" nodeType="withEffect">
                                  <p:stCondLst>
                                    <p:cond delay="0"/>
                                  </p:stCondLst>
                                  <p:iterate>
                                    <p:tmAbs val="0"/>
                                  </p:iterate>
                                  <p:childTnLst>
                                    <p:set>
                                      <p:cBhvr>
                                        <p:cTn id="13" fill="hold"/>
                                        <p:tgtEl>
                                          <p:spTgt spid="2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1" build="p" bldLvl="5" animBg="1" advAuto="0"/>
      <p:bldP spid="245" grpId="2" build="p" bldLvl="5"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Gode app’s / hjemmesider…"/>
          <p:cNvSpPr txBox="1"/>
          <p:nvPr/>
        </p:nvSpPr>
        <p:spPr>
          <a:xfrm>
            <a:off x="895155" y="1518364"/>
            <a:ext cx="16722140" cy="7360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spcBef>
                <a:spcPts val="6000"/>
              </a:spcBef>
              <a:defRPr sz="7200" b="1">
                <a:solidFill>
                  <a:schemeClr val="accent1"/>
                </a:solidFill>
              </a:defRPr>
            </a:pPr>
            <a:r>
              <a:t>Gode app’s / hjemmesider</a:t>
            </a:r>
          </a:p>
          <a:p>
            <a:pPr marL="1117600" indent="-1117600" defTabSz="457200">
              <a:lnSpc>
                <a:spcPct val="100000"/>
              </a:lnSpc>
              <a:buSzPct val="75000"/>
              <a:buBlip>
                <a:blip r:embed="rId2"/>
              </a:buBlip>
              <a:defRPr sz="6400">
                <a:solidFill>
                  <a:schemeClr val="accent4">
                    <a:satOff val="-16081"/>
                    <a:lumOff val="-34587"/>
                  </a:schemeClr>
                </a:solidFill>
              </a:defRPr>
            </a:pPr>
            <a:r>
              <a:t>Mit digitale selvforsvar</a:t>
            </a:r>
          </a:p>
          <a:p>
            <a:pPr marL="1117600" indent="-1117600" defTabSz="457200">
              <a:lnSpc>
                <a:spcPct val="100000"/>
              </a:lnSpc>
              <a:buSzPct val="75000"/>
              <a:buBlip>
                <a:blip r:embed="rId2"/>
              </a:buBlip>
              <a:defRPr sz="6400">
                <a:solidFill>
                  <a:schemeClr val="accent4">
                    <a:satOff val="-16081"/>
                    <a:lumOff val="-34587"/>
                  </a:schemeClr>
                </a:solidFill>
              </a:defRPr>
            </a:pPr>
            <a:r>
              <a:t>Tjek på nettet</a:t>
            </a:r>
          </a:p>
          <a:p>
            <a:pPr marL="1117600" indent="-1117600" defTabSz="457200">
              <a:lnSpc>
                <a:spcPct val="100000"/>
              </a:lnSpc>
              <a:buSzPct val="75000"/>
              <a:buBlip>
                <a:blip r:embed="rId2"/>
              </a:buBlip>
              <a:defRPr sz="6400">
                <a:solidFill>
                  <a:schemeClr val="accent4">
                    <a:satOff val="-16081"/>
                    <a:lumOff val="-34587"/>
                  </a:schemeClr>
                </a:solidFill>
              </a:defRPr>
            </a:pPr>
            <a:r>
              <a:t>Sikker digital</a:t>
            </a:r>
          </a:p>
          <a:p>
            <a:pPr marL="1117600" indent="-1117600" defTabSz="457200">
              <a:lnSpc>
                <a:spcPct val="100000"/>
              </a:lnSpc>
              <a:buSzPct val="75000"/>
              <a:buBlip>
                <a:blip r:embed="rId2"/>
              </a:buBlip>
              <a:defRPr sz="6400">
                <a:solidFill>
                  <a:schemeClr val="accent4">
                    <a:satOff val="-16081"/>
                    <a:lumOff val="-34587"/>
                  </a:schemeClr>
                </a:solidFill>
              </a:defRPr>
            </a:pPr>
            <a:r>
              <a:t>Have I been pwned?</a:t>
            </a:r>
          </a:p>
        </p:txBody>
      </p:sp>
      <p:pic>
        <p:nvPicPr>
          <p:cNvPr id="250" name="indsat-film.png" descr="indsat-film.png"/>
          <p:cNvPicPr>
            <a:picLocks noChangeAspect="1"/>
          </p:cNvPicPr>
          <p:nvPr/>
        </p:nvPicPr>
        <p:blipFill>
          <a:blip r:embed="rId3"/>
          <a:stretch>
            <a:fillRect/>
          </a:stretch>
        </p:blipFill>
        <p:spPr>
          <a:xfrm>
            <a:off x="15179712" y="5810944"/>
            <a:ext cx="7048500" cy="3524251"/>
          </a:xfrm>
          <a:prstGeom prst="rect">
            <a:avLst/>
          </a:prstGeom>
          <a:ln w="50800">
            <a:solidFill>
              <a:srgbClr val="001E3C"/>
            </a:solidFill>
          </a:ln>
        </p:spPr>
      </p:pic>
      <p:pic>
        <p:nvPicPr>
          <p:cNvPr id="251" name="indsat-film.png" descr="indsat-film.png"/>
          <p:cNvPicPr>
            <a:picLocks noChangeAspect="1"/>
          </p:cNvPicPr>
          <p:nvPr/>
        </p:nvPicPr>
        <p:blipFill>
          <a:blip r:embed="rId4"/>
          <a:stretch>
            <a:fillRect/>
          </a:stretch>
        </p:blipFill>
        <p:spPr>
          <a:xfrm>
            <a:off x="16124361" y="9984791"/>
            <a:ext cx="5159202" cy="3084602"/>
          </a:xfrm>
          <a:prstGeom prst="rect">
            <a:avLst/>
          </a:prstGeom>
          <a:ln w="50800">
            <a:solidFill>
              <a:srgbClr val="001E3C"/>
            </a:solidFill>
          </a:ln>
        </p:spPr>
      </p:pic>
      <p:pic>
        <p:nvPicPr>
          <p:cNvPr id="252" name="indsat-film.png" descr="indsat-film.png"/>
          <p:cNvPicPr>
            <a:picLocks noChangeAspect="1"/>
          </p:cNvPicPr>
          <p:nvPr/>
        </p:nvPicPr>
        <p:blipFill>
          <a:blip r:embed="rId5"/>
          <a:stretch>
            <a:fillRect/>
          </a:stretch>
        </p:blipFill>
        <p:spPr>
          <a:xfrm>
            <a:off x="4815032" y="10388600"/>
            <a:ext cx="8882386" cy="2276984"/>
          </a:xfrm>
          <a:prstGeom prst="rect">
            <a:avLst/>
          </a:prstGeom>
          <a:ln w="50800">
            <a:solidFill>
              <a:srgbClr val="001E3C"/>
            </a:solidFill>
          </a:ln>
        </p:spPr>
      </p:pic>
      <p:pic>
        <p:nvPicPr>
          <p:cNvPr id="253" name="Billede" descr="Billede"/>
          <p:cNvPicPr>
            <a:picLocks noChangeAspect="1"/>
          </p:cNvPicPr>
          <p:nvPr/>
        </p:nvPicPr>
        <p:blipFill>
          <a:blip r:embed="rId6"/>
          <a:stretch>
            <a:fillRect/>
          </a:stretch>
        </p:blipFill>
        <p:spPr>
          <a:xfrm>
            <a:off x="15452762" y="1799365"/>
            <a:ext cx="6502401" cy="3175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4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49">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25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249">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3" nodeType="afterEffect">
                                  <p:stCondLst>
                                    <p:cond delay="0"/>
                                  </p:stCondLst>
                                  <p:iterate>
                                    <p:tmAbs val="0"/>
                                  </p:iterate>
                                  <p:childTnLst>
                                    <p:set>
                                      <p:cBhvr>
                                        <p:cTn id="22" fill="hold"/>
                                        <p:tgtEl>
                                          <p:spTgt spid="2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249">
                                            <p:txEl>
                                              <p:pRg st="3" end="3"/>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4" nodeType="afterEffect">
                                  <p:stCondLst>
                                    <p:cond delay="0"/>
                                  </p:stCondLst>
                                  <p:iterate>
                                    <p:tmAbs val="0"/>
                                  </p:iterate>
                                  <p:childTnLst>
                                    <p:set>
                                      <p:cBhvr>
                                        <p:cTn id="29" fill="hold"/>
                                        <p:tgtEl>
                                          <p:spTgt spid="25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1" nodeType="clickEffect">
                                  <p:stCondLst>
                                    <p:cond delay="0"/>
                                  </p:stCondLst>
                                  <p:iterate>
                                    <p:tmAbs val="0"/>
                                  </p:iterate>
                                  <p:childTnLst>
                                    <p:set>
                                      <p:cBhvr>
                                        <p:cTn id="33" fill="hold"/>
                                        <p:tgtEl>
                                          <p:spTgt spid="249">
                                            <p:txEl>
                                              <p:pRg st="4" end="4"/>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5" nodeType="afterEffect">
                                  <p:stCondLst>
                                    <p:cond delay="0"/>
                                  </p:stCondLst>
                                  <p:iterate>
                                    <p:tmAbs val="0"/>
                                  </p:iterate>
                                  <p:childTnLst>
                                    <p:set>
                                      <p:cBhvr>
                                        <p:cTn id="36" fill="hold"/>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1" build="p" bldLvl="5" animBg="1" advAuto="0"/>
      <p:bldP spid="250" grpId="3" animBg="1" advAuto="0"/>
      <p:bldP spid="251" grpId="4" animBg="1" advAuto="0"/>
      <p:bldP spid="252" grpId="5" animBg="1" advAuto="0"/>
      <p:bldP spid="253"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Backup"/>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Backup</a:t>
            </a:r>
          </a:p>
        </p:txBody>
      </p:sp>
      <p:pic>
        <p:nvPicPr>
          <p:cNvPr id="256" name="Billede" descr="Billede"/>
          <p:cNvPicPr>
            <a:picLocks noChangeAspect="1"/>
          </p:cNvPicPr>
          <p:nvPr/>
        </p:nvPicPr>
        <p:blipFill>
          <a:blip r:embed="rId3"/>
          <a:stretch>
            <a:fillRect/>
          </a:stretch>
        </p:blipFill>
        <p:spPr>
          <a:xfrm>
            <a:off x="16744753" y="5170845"/>
            <a:ext cx="6572285" cy="6572285"/>
          </a:xfrm>
          <a:prstGeom prst="rect">
            <a:avLst/>
          </a:prstGeom>
          <a:ln w="12700">
            <a:miter lim="400000"/>
          </a:ln>
        </p:spPr>
      </p:pic>
      <p:sp>
        <p:nvSpPr>
          <p:cNvPr id="257" name="USB-stick…"/>
          <p:cNvSpPr txBox="1"/>
          <p:nvPr/>
        </p:nvSpPr>
        <p:spPr>
          <a:xfrm>
            <a:off x="1234435" y="2800290"/>
            <a:ext cx="13060364" cy="928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1270000" indent="-1270000" defTabSz="457200">
              <a:lnSpc>
                <a:spcPct val="100000"/>
              </a:lnSpc>
              <a:buClr>
                <a:srgbClr val="FBC482"/>
              </a:buClr>
              <a:buSzPct val="80000"/>
              <a:buBlip>
                <a:blip r:embed="rId4"/>
              </a:buBlip>
              <a:defRPr sz="6400">
                <a:solidFill>
                  <a:schemeClr val="accent4">
                    <a:satOff val="-16081"/>
                    <a:lumOff val="-34587"/>
                  </a:schemeClr>
                </a:solidFill>
              </a:defRPr>
            </a:pPr>
            <a:r>
              <a:t>USB-stick</a:t>
            </a:r>
          </a:p>
          <a:p>
            <a:pPr marL="1270000" indent="-1270000" defTabSz="457200">
              <a:lnSpc>
                <a:spcPct val="100000"/>
              </a:lnSpc>
              <a:buClr>
                <a:srgbClr val="FBC482"/>
              </a:buClr>
              <a:buSzPct val="80000"/>
              <a:buBlip>
                <a:blip r:embed="rId4"/>
              </a:buBlip>
              <a:defRPr sz="6400">
                <a:solidFill>
                  <a:schemeClr val="accent4">
                    <a:satOff val="-16081"/>
                    <a:lumOff val="-34587"/>
                  </a:schemeClr>
                </a:solidFill>
              </a:defRPr>
            </a:pPr>
            <a:r>
              <a:t>Eksterne harddiske</a:t>
            </a:r>
          </a:p>
          <a:p>
            <a:pPr marL="1270000" indent="-1270000" defTabSz="457200">
              <a:lnSpc>
                <a:spcPct val="100000"/>
              </a:lnSpc>
              <a:buClr>
                <a:srgbClr val="FBC482"/>
              </a:buClr>
              <a:buSzPct val="80000"/>
              <a:buBlip>
                <a:blip r:embed="rId4"/>
              </a:buBlip>
              <a:defRPr sz="6400">
                <a:solidFill>
                  <a:schemeClr val="accent4">
                    <a:satOff val="-16081"/>
                    <a:lumOff val="-34587"/>
                  </a:schemeClr>
                </a:solidFill>
              </a:defRPr>
            </a:pPr>
            <a:r>
              <a:t>Cloud backup</a:t>
            </a:r>
          </a:p>
          <a:p>
            <a:pPr algn="ctr" defTabSz="457200">
              <a:lnSpc>
                <a:spcPct val="100000"/>
              </a:lnSpc>
              <a:spcBef>
                <a:spcPts val="14000"/>
              </a:spcBef>
              <a:defRPr sz="8000" i="1">
                <a:solidFill>
                  <a:schemeClr val="accent4">
                    <a:satOff val="-16081"/>
                    <a:lumOff val="-34587"/>
                  </a:schemeClr>
                </a:solidFill>
                <a:latin typeface="Baskerville SemiBold"/>
                <a:ea typeface="Baskerville SemiBold"/>
                <a:cs typeface="Baskerville SemiBold"/>
                <a:sym typeface="Baskerville SemiBold"/>
              </a:defRPr>
            </a:pPr>
            <a:r>
              <a:t>Data, som kun ligger ét sted,</a:t>
            </a:r>
          </a:p>
          <a:p>
            <a:pPr algn="ctr" defTabSz="457200">
              <a:lnSpc>
                <a:spcPct val="100000"/>
              </a:lnSpc>
              <a:spcBef>
                <a:spcPts val="10000"/>
              </a:spcBef>
              <a:defRPr sz="8000" i="1" u="sng">
                <a:solidFill>
                  <a:schemeClr val="accent4">
                    <a:satOff val="-16081"/>
                    <a:lumOff val="-34587"/>
                  </a:schemeClr>
                </a:solidFill>
                <a:latin typeface="Baskerville SemiBold"/>
                <a:ea typeface="Baskerville SemiBold"/>
                <a:cs typeface="Baskerville SemiBold"/>
                <a:sym typeface="Baskerville SemiBold"/>
              </a:defRPr>
            </a:pPr>
            <a:r>
              <a:t>findes ikke</a:t>
            </a:r>
          </a:p>
        </p:txBody>
      </p:sp>
      <p:pic>
        <p:nvPicPr>
          <p:cNvPr id="258" name="Billede" descr="Billede"/>
          <p:cNvPicPr>
            <a:picLocks noChangeAspect="1"/>
          </p:cNvPicPr>
          <p:nvPr/>
        </p:nvPicPr>
        <p:blipFill>
          <a:blip r:embed="rId5"/>
          <a:stretch>
            <a:fillRect/>
          </a:stretch>
        </p:blipFill>
        <p:spPr>
          <a:xfrm>
            <a:off x="14737526" y="2073161"/>
            <a:ext cx="3132535" cy="2074053"/>
          </a:xfrm>
          <a:prstGeom prst="rect">
            <a:avLst/>
          </a:prstGeom>
          <a:ln w="12700">
            <a:miter lim="400000"/>
          </a:ln>
        </p:spPr>
      </p:pic>
      <p:pic>
        <p:nvPicPr>
          <p:cNvPr id="259" name="Billede" descr="Billede"/>
          <p:cNvPicPr>
            <a:picLocks noChangeAspect="1"/>
          </p:cNvPicPr>
          <p:nvPr/>
        </p:nvPicPr>
        <p:blipFill>
          <a:blip r:embed="rId6"/>
          <a:stretch>
            <a:fillRect/>
          </a:stretch>
        </p:blipFill>
        <p:spPr>
          <a:xfrm>
            <a:off x="10976639" y="4615786"/>
            <a:ext cx="4299710" cy="297314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257">
                                            <p:bg/>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257">
                                            <p:txEl>
                                              <p:pRg st="0" end="0"/>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3" nodeType="afterEffect">
                                  <p:stCondLst>
                                    <p:cond delay="0"/>
                                  </p:stCondLst>
                                  <p:iterate>
                                    <p:tmAbs val="0"/>
                                  </p:iterate>
                                  <p:childTnLst>
                                    <p:set>
                                      <p:cBhvr>
                                        <p:cTn id="17" fill="hold"/>
                                        <p:tgtEl>
                                          <p:spTgt spid="25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257">
                                            <p:txEl>
                                              <p:pRg st="1" end="1"/>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4" nodeType="afterEffect">
                                  <p:stCondLst>
                                    <p:cond delay="0"/>
                                  </p:stCondLst>
                                  <p:iterate>
                                    <p:tmAbs val="0"/>
                                  </p:iterate>
                                  <p:childTnLst>
                                    <p:set>
                                      <p:cBhvr>
                                        <p:cTn id="24" fill="hold"/>
                                        <p:tgtEl>
                                          <p:spTgt spid="2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257">
                                            <p:txEl>
                                              <p:pRg st="2" end="2"/>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5" nodeType="afterEffect">
                                  <p:stCondLst>
                                    <p:cond delay="0"/>
                                  </p:stCondLst>
                                  <p:iterate>
                                    <p:tmAbs val="0"/>
                                  </p:iterate>
                                  <p:childTnLst>
                                    <p:set>
                                      <p:cBhvr>
                                        <p:cTn id="31" fill="hold"/>
                                        <p:tgtEl>
                                          <p:spTgt spid="2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2" nodeType="clickEffect">
                                  <p:stCondLst>
                                    <p:cond delay="0"/>
                                  </p:stCondLst>
                                  <p:iterate>
                                    <p:tmAbs val="0"/>
                                  </p:iterate>
                                  <p:childTnLst>
                                    <p:set>
                                      <p:cBhvr>
                                        <p:cTn id="35" fill="hold"/>
                                        <p:tgtEl>
                                          <p:spTgt spid="257">
                                            <p:txEl>
                                              <p:pRg st="3" end="3"/>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2" nodeType="afterEffect">
                                  <p:stCondLst>
                                    <p:cond delay="0"/>
                                  </p:stCondLst>
                                  <p:iterate>
                                    <p:tmAbs val="0"/>
                                  </p:iterate>
                                  <p:childTnLst>
                                    <p:set>
                                      <p:cBhvr>
                                        <p:cTn id="38" fill="hold"/>
                                        <p:tgtEl>
                                          <p:spTgt spid="2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1" build="p" bldLvl="5" animBg="1" advAuto="0"/>
      <p:bldP spid="256" grpId="5" animBg="1" advAuto="0"/>
      <p:bldP spid="257" grpId="2" build="p" bldLvl="5" animBg="1" advAuto="0"/>
      <p:bldP spid="258" grpId="3" animBg="1" advAuto="0"/>
      <p:bldP spid="259" grpId="4"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Backup"/>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Backup</a:t>
            </a:r>
          </a:p>
        </p:txBody>
      </p:sp>
      <p:pic>
        <p:nvPicPr>
          <p:cNvPr id="264" name="indsat-film.png" descr="indsat-film.png"/>
          <p:cNvPicPr>
            <a:picLocks noChangeAspect="1"/>
          </p:cNvPicPr>
          <p:nvPr/>
        </p:nvPicPr>
        <p:blipFill>
          <a:blip r:embed="rId2"/>
          <a:stretch>
            <a:fillRect/>
          </a:stretch>
        </p:blipFill>
        <p:spPr>
          <a:xfrm>
            <a:off x="24735794" y="3922740"/>
            <a:ext cx="7454901" cy="7302501"/>
          </a:xfrm>
          <a:prstGeom prst="rect">
            <a:avLst/>
          </a:prstGeom>
          <a:ln w="12700">
            <a:miter lim="400000"/>
          </a:ln>
        </p:spPr>
      </p:pic>
      <p:graphicFrame>
        <p:nvGraphicFramePr>
          <p:cNvPr id="265" name="Tabel 1"/>
          <p:cNvGraphicFramePr/>
          <p:nvPr/>
        </p:nvGraphicFramePr>
        <p:xfrm>
          <a:off x="1035474" y="1777939"/>
          <a:ext cx="22313050" cy="12357657"/>
        </p:xfrm>
        <a:graphic>
          <a:graphicData uri="http://schemas.openxmlformats.org/drawingml/2006/table">
            <a:tbl>
              <a:tblPr firstRow="1" firstCol="1">
                <a:tableStyleId>{C7B018BB-80A7-4F77-B60F-C8B233D01FF8}</a:tableStyleId>
              </a:tblPr>
              <a:tblGrid>
                <a:gridCol w="5603472">
                  <a:extLst>
                    <a:ext uri="{9D8B030D-6E8A-4147-A177-3AD203B41FA5}">
                      <a16:colId xmlns:a16="http://schemas.microsoft.com/office/drawing/2014/main" val="20000"/>
                    </a:ext>
                  </a:extLst>
                </a:gridCol>
                <a:gridCol w="6513884">
                  <a:extLst>
                    <a:ext uri="{9D8B030D-6E8A-4147-A177-3AD203B41FA5}">
                      <a16:colId xmlns:a16="http://schemas.microsoft.com/office/drawing/2014/main" val="20001"/>
                    </a:ext>
                  </a:extLst>
                </a:gridCol>
                <a:gridCol w="10195694">
                  <a:extLst>
                    <a:ext uri="{9D8B030D-6E8A-4147-A177-3AD203B41FA5}">
                      <a16:colId xmlns:a16="http://schemas.microsoft.com/office/drawing/2014/main" val="20002"/>
                    </a:ext>
                  </a:extLst>
                </a:gridCol>
              </a:tblGrid>
              <a:tr h="1529894">
                <a:tc>
                  <a:txBody>
                    <a:bodyPr/>
                    <a:lstStyle/>
                    <a:p>
                      <a:pPr>
                        <a:defRPr sz="4300">
                          <a:effectLst/>
                        </a:defRPr>
                      </a:pPr>
                      <a:endParaRP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1800">
                          <a:effectLst/>
                        </a:defRPr>
                      </a:pPr>
                      <a:r>
                        <a:rPr sz="4300"/>
                        <a:t>Gratis lager</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1800">
                          <a:effectLst/>
                        </a:defRPr>
                      </a:pPr>
                      <a:r>
                        <a:rPr sz="4300"/>
                        <a:t>Næste skridt</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extLst>
                  <a:ext uri="{0D108BD9-81ED-4DB2-BD59-A6C34878D82A}">
                    <a16:rowId xmlns:a16="http://schemas.microsoft.com/office/drawing/2014/main" val="10000"/>
                  </a:ext>
                </a:extLst>
              </a:tr>
              <a:tr h="2012441">
                <a:tc>
                  <a:txBody>
                    <a:bodyPr/>
                    <a:lstStyle/>
                    <a:p>
                      <a:pPr>
                        <a:defRPr sz="1800">
                          <a:effectLst/>
                        </a:defRPr>
                      </a:pPr>
                      <a:r>
                        <a:rPr sz="4300"/>
                        <a:t>Microsoft OneDrive</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1800">
                          <a:effectLst/>
                        </a:defRPr>
                      </a:pPr>
                      <a:r>
                        <a:rPr sz="4300"/>
                        <a:t>5 GB
(reklamer i mail)</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1800">
                          <a:effectLst/>
                        </a:defRPr>
                      </a:pPr>
                      <a:r>
                        <a:rPr sz="4300"/>
                        <a:t>Mail uden reklamer
100 GB: 10 kr/mnd (Outlook)
1 TB: 55 kr/mnd (Office pakke)
</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extLst>
                  <a:ext uri="{0D108BD9-81ED-4DB2-BD59-A6C34878D82A}">
                    <a16:rowId xmlns:a16="http://schemas.microsoft.com/office/drawing/2014/main" val="10001"/>
                  </a:ext>
                </a:extLst>
              </a:tr>
              <a:tr h="2012441">
                <a:tc>
                  <a:txBody>
                    <a:bodyPr/>
                    <a:lstStyle/>
                    <a:p>
                      <a:pPr>
                        <a:defRPr sz="1800">
                          <a:effectLst/>
                        </a:defRPr>
                      </a:pPr>
                      <a:r>
                        <a:rPr sz="4300"/>
                        <a:t>Apple iCloud</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1800">
                          <a:effectLst/>
                        </a:defRPr>
                      </a:pPr>
                      <a:r>
                        <a:rPr sz="4300"/>
                        <a:t>5 GB</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1800">
                          <a:effectLst/>
                        </a:defRPr>
                      </a:pPr>
                      <a:r>
                        <a:rPr sz="4300"/>
                        <a:t>50 GB: 9 kr/mnd
200 GB: 25 kr/mnd
2 TB: 89 kr/mnd</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extLst>
                  <a:ext uri="{0D108BD9-81ED-4DB2-BD59-A6C34878D82A}">
                    <a16:rowId xmlns:a16="http://schemas.microsoft.com/office/drawing/2014/main" val="10002"/>
                  </a:ext>
                </a:extLst>
              </a:tr>
              <a:tr h="2012441">
                <a:tc>
                  <a:txBody>
                    <a:bodyPr/>
                    <a:lstStyle/>
                    <a:p>
                      <a:pPr>
                        <a:defRPr sz="1800">
                          <a:effectLst/>
                        </a:defRPr>
                      </a:pPr>
                      <a:r>
                        <a:rPr sz="4300"/>
                        <a:t>Google Backup</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1800">
                          <a:effectLst/>
                        </a:defRPr>
                      </a:pPr>
                      <a:r>
                        <a:rPr sz="4300"/>
                        <a:t>15 GB</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1800">
                          <a:effectLst/>
                        </a:defRPr>
                      </a:pPr>
                      <a:r>
                        <a:rPr sz="4300"/>
                        <a:t>100 GB: 17 kr/mnd
2 TB: 79 kr/mnd</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extLst>
                  <a:ext uri="{0D108BD9-81ED-4DB2-BD59-A6C34878D82A}">
                    <a16:rowId xmlns:a16="http://schemas.microsoft.com/office/drawing/2014/main" val="10003"/>
                  </a:ext>
                </a:extLst>
              </a:tr>
              <a:tr h="2012441">
                <a:tc>
                  <a:txBody>
                    <a:bodyPr/>
                    <a:lstStyle/>
                    <a:p>
                      <a:pPr>
                        <a:defRPr sz="1800">
                          <a:effectLst/>
                        </a:defRPr>
                      </a:pPr>
                      <a:r>
                        <a:rPr sz="4300"/>
                        <a:t>Dropbox</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1800">
                          <a:effectLst/>
                        </a:defRPr>
                      </a:pPr>
                      <a:r>
                        <a:rPr sz="4300"/>
                        <a:t>2 GB</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1800">
                          <a:effectLst/>
                        </a:defRPr>
                      </a:pPr>
                      <a:r>
                        <a:rPr sz="4300"/>
                        <a:t>2 TB: 75 kr/mnd
3 TB: 125 kr/mnd</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extLst>
                  <a:ext uri="{0D108BD9-81ED-4DB2-BD59-A6C34878D82A}">
                    <a16:rowId xmlns:a16="http://schemas.microsoft.com/office/drawing/2014/main" val="10004"/>
                  </a:ext>
                </a:extLst>
              </a:tr>
              <a:tr h="2012441">
                <a:tc>
                  <a:txBody>
                    <a:bodyPr/>
                    <a:lstStyle/>
                    <a:p>
                      <a:pPr>
                        <a:defRPr sz="1800">
                          <a:effectLst/>
                        </a:defRPr>
                      </a:pPr>
                      <a:r>
                        <a:rPr sz="4300"/>
                        <a:t>Carbonite</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4300">
                          <a:effectLst/>
                        </a:defRPr>
                      </a:pPr>
                      <a:endParaRP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tc>
                  <a:txBody>
                    <a:bodyPr/>
                    <a:lstStyle/>
                    <a:p>
                      <a:pPr>
                        <a:defRPr sz="1800">
                          <a:effectLst/>
                        </a:defRPr>
                      </a:pPr>
                      <a:r>
                        <a:rPr sz="4300"/>
                        <a:t>Ubegrænset: 35 kr/mnd
Ubegrænset: 50 kr/mnd (Eksterne harddiske)</a:t>
                      </a:r>
                    </a:p>
                  </a:txBody>
                  <a:tcPr marL="50800" marR="50800" marT="50800" marB="50800" anchor="ctr" horzOverflow="overflow">
                    <a:lnL w="12700">
                      <a:solidFill>
                        <a:schemeClr val="accent2">
                          <a:satOff val="-4969"/>
                          <a:lumOff val="-24702"/>
                        </a:schemeClr>
                      </a:solidFill>
                      <a:miter lim="400000"/>
                    </a:lnL>
                    <a:lnR w="12700">
                      <a:solidFill>
                        <a:schemeClr val="accent2">
                          <a:satOff val="-4969"/>
                          <a:lumOff val="-24702"/>
                        </a:schemeClr>
                      </a:solidFill>
                      <a:miter lim="400000"/>
                    </a:lnR>
                    <a:lnT w="12700">
                      <a:solidFill>
                        <a:schemeClr val="accent2">
                          <a:satOff val="-4969"/>
                          <a:lumOff val="-24702"/>
                        </a:schemeClr>
                      </a:solidFill>
                      <a:miter lim="400000"/>
                    </a:lnT>
                    <a:lnB w="12700">
                      <a:solidFill>
                        <a:schemeClr val="accent2">
                          <a:satOff val="-4969"/>
                          <a:lumOff val="-24702"/>
                        </a:schemeClr>
                      </a:solidFill>
                      <a:miter lim="400000"/>
                    </a:lnB>
                  </a:tcPr>
                </a:tc>
                <a:extLst>
                  <a:ext uri="{0D108BD9-81ED-4DB2-BD59-A6C34878D82A}">
                    <a16:rowId xmlns:a16="http://schemas.microsoft.com/office/drawing/2014/main" val="10005"/>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6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2" nodeType="afterEffect">
                                  <p:stCondLst>
                                    <p:cond delay="0"/>
                                  </p:stCondLst>
                                  <p:iterate>
                                    <p:tmAbs val="0"/>
                                  </p:iterate>
                                  <p:childTnLst>
                                    <p:set>
                                      <p:cBhvr>
                                        <p:cTn id="11" fill="hold"/>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1" build="p" bldLvl="5" animBg="1" advAuto="0"/>
      <p:bldP spid="265" grpId="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Danskernes IT-anvendelse. (Digitaliseringsstyrelsen)…"/>
          <p:cNvSpPr txBox="1"/>
          <p:nvPr/>
        </p:nvSpPr>
        <p:spPr>
          <a:xfrm>
            <a:off x="1624480" y="-67998"/>
            <a:ext cx="21359088" cy="13851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spcBef>
                <a:spcPts val="2000"/>
              </a:spcBef>
              <a:tabLst>
                <a:tab pos="11849100" algn="l"/>
              </a:tabLst>
              <a:defRPr sz="6400" b="1">
                <a:solidFill>
                  <a:schemeClr val="accent1"/>
                </a:solidFill>
              </a:defRPr>
            </a:pPr>
            <a:r>
              <a:rPr dirty="0" err="1"/>
              <a:t>Danskernes</a:t>
            </a:r>
            <a:r>
              <a:rPr dirty="0"/>
              <a:t> IT-</a:t>
            </a:r>
            <a:r>
              <a:rPr dirty="0" err="1"/>
              <a:t>anvendelse</a:t>
            </a:r>
            <a:r>
              <a:rPr dirty="0"/>
              <a:t>.</a:t>
            </a:r>
            <a:r>
              <a:rPr lang="da-DK" dirty="0"/>
              <a:t> </a:t>
            </a:r>
            <a:r>
              <a:rPr sz="5800" dirty="0"/>
              <a:t>(</a:t>
            </a:r>
            <a:r>
              <a:rPr sz="5800" dirty="0" err="1"/>
              <a:t>Digitaliseringsstyrelsen</a:t>
            </a:r>
            <a:r>
              <a:rPr sz="5800" dirty="0"/>
              <a:t>)</a:t>
            </a:r>
          </a:p>
          <a:p>
            <a:pPr defTabSz="457200">
              <a:lnSpc>
                <a:spcPct val="100000"/>
              </a:lnSpc>
              <a:spcBef>
                <a:spcPts val="0"/>
              </a:spcBef>
              <a:tabLst>
                <a:tab pos="11849100" algn="l"/>
              </a:tabLst>
              <a:defRPr sz="5000">
                <a:solidFill>
                  <a:schemeClr val="accent4">
                    <a:satOff val="-16081"/>
                    <a:lumOff val="-34587"/>
                  </a:schemeClr>
                </a:solidFill>
              </a:defRPr>
            </a:pPr>
            <a:r>
              <a:rPr dirty="0"/>
              <a:t>69% </a:t>
            </a:r>
            <a:r>
              <a:rPr dirty="0" err="1"/>
              <a:t>af</a:t>
            </a:r>
            <a:r>
              <a:rPr dirty="0"/>
              <a:t> de 75-84 </a:t>
            </a:r>
            <a:r>
              <a:rPr dirty="0" err="1"/>
              <a:t>årige</a:t>
            </a:r>
            <a:r>
              <a:rPr dirty="0"/>
              <a:t> er </a:t>
            </a:r>
            <a:r>
              <a:rPr dirty="0" err="1"/>
              <a:t>på</a:t>
            </a:r>
            <a:r>
              <a:rPr dirty="0"/>
              <a:t> </a:t>
            </a:r>
            <a:r>
              <a:rPr dirty="0" err="1"/>
              <a:t>internettet</a:t>
            </a:r>
            <a:r>
              <a:rPr dirty="0"/>
              <a:t> </a:t>
            </a:r>
            <a:r>
              <a:rPr dirty="0" err="1"/>
              <a:t>næsten</a:t>
            </a:r>
            <a:r>
              <a:rPr dirty="0"/>
              <a:t> </a:t>
            </a:r>
            <a:r>
              <a:rPr dirty="0" err="1"/>
              <a:t>hver</a:t>
            </a:r>
            <a:r>
              <a:rPr dirty="0"/>
              <a:t> </a:t>
            </a:r>
            <a:r>
              <a:rPr dirty="0" err="1"/>
              <a:t>dag</a:t>
            </a:r>
            <a:endParaRPr dirty="0"/>
          </a:p>
          <a:p>
            <a:pPr defTabSz="457200">
              <a:lnSpc>
                <a:spcPct val="100000"/>
              </a:lnSpc>
              <a:spcBef>
                <a:spcPts val="0"/>
              </a:spcBef>
              <a:tabLst>
                <a:tab pos="11849100" algn="l"/>
              </a:tabLst>
              <a:defRPr sz="5000">
                <a:solidFill>
                  <a:schemeClr val="accent4">
                    <a:satOff val="-16081"/>
                    <a:lumOff val="-34587"/>
                  </a:schemeClr>
                </a:solidFill>
              </a:defRPr>
            </a:pPr>
            <a:r>
              <a:rPr dirty="0"/>
              <a:t>91% </a:t>
            </a:r>
            <a:r>
              <a:rPr dirty="0" err="1"/>
              <a:t>af</a:t>
            </a:r>
            <a:r>
              <a:rPr dirty="0"/>
              <a:t> de 75-84 </a:t>
            </a:r>
            <a:r>
              <a:rPr dirty="0" err="1"/>
              <a:t>årige</a:t>
            </a:r>
            <a:r>
              <a:rPr dirty="0"/>
              <a:t> </a:t>
            </a:r>
            <a:r>
              <a:rPr dirty="0" err="1"/>
              <a:t>har</a:t>
            </a:r>
            <a:r>
              <a:rPr dirty="0"/>
              <a:t> </a:t>
            </a:r>
            <a:r>
              <a:rPr dirty="0" err="1"/>
              <a:t>adgang</a:t>
            </a:r>
            <a:r>
              <a:rPr dirty="0"/>
              <a:t> </a:t>
            </a:r>
            <a:r>
              <a:rPr dirty="0" err="1"/>
              <a:t>til</a:t>
            </a:r>
            <a:r>
              <a:rPr dirty="0"/>
              <a:t> </a:t>
            </a:r>
            <a:r>
              <a:rPr dirty="0" err="1"/>
              <a:t>internettet</a:t>
            </a:r>
            <a:r>
              <a:rPr dirty="0"/>
              <a:t> </a:t>
            </a:r>
            <a:r>
              <a:rPr dirty="0" err="1"/>
              <a:t>i</a:t>
            </a:r>
            <a:r>
              <a:rPr dirty="0"/>
              <a:t> </a:t>
            </a:r>
            <a:r>
              <a:rPr dirty="0" err="1"/>
              <a:t>hjemmet</a:t>
            </a:r>
            <a:endParaRPr dirty="0"/>
          </a:p>
          <a:p>
            <a:pPr>
              <a:lnSpc>
                <a:spcPct val="100000"/>
              </a:lnSpc>
              <a:spcBef>
                <a:spcPts val="0"/>
              </a:spcBef>
              <a:tabLst>
                <a:tab pos="11849100" algn="l"/>
              </a:tabLst>
              <a:defRPr sz="3000">
                <a:solidFill>
                  <a:srgbClr val="C82506"/>
                </a:solidFill>
              </a:defRPr>
            </a:pPr>
            <a:r>
              <a:rPr dirty="0"/>
              <a:t>	15. </a:t>
            </a:r>
            <a:r>
              <a:rPr dirty="0" err="1"/>
              <a:t>december</a:t>
            </a:r>
            <a:r>
              <a:rPr dirty="0"/>
              <a:t> 2023</a:t>
            </a:r>
          </a:p>
          <a:p>
            <a:pPr defTabSz="457200">
              <a:lnSpc>
                <a:spcPct val="100000"/>
              </a:lnSpc>
              <a:spcBef>
                <a:spcPts val="3000"/>
              </a:spcBef>
              <a:tabLst>
                <a:tab pos="11849100" algn="l"/>
              </a:tabLst>
              <a:defRPr sz="5000" i="1">
                <a:solidFill>
                  <a:schemeClr val="accent4">
                    <a:satOff val="-16081"/>
                    <a:lumOff val="-34587"/>
                  </a:schemeClr>
                </a:solidFill>
                <a:latin typeface="Baskerville SemiBold"/>
                <a:ea typeface="Baskerville SemiBold"/>
                <a:cs typeface="Baskerville SemiBold"/>
                <a:sym typeface="Baskerville SemiBold"/>
              </a:defRPr>
            </a:pPr>
            <a:r>
              <a:rPr dirty="0" err="1"/>
              <a:t>Kørekort</a:t>
            </a:r>
            <a:r>
              <a:rPr dirty="0"/>
              <a:t> app</a:t>
            </a:r>
          </a:p>
          <a:p>
            <a:pPr defTabSz="457200">
              <a:lnSpc>
                <a:spcPct val="100000"/>
              </a:lnSpc>
              <a:spcBef>
                <a:spcPts val="0"/>
              </a:spcBef>
              <a:tabLst>
                <a:tab pos="11849100" algn="l"/>
              </a:tabLst>
              <a:defRPr sz="5000">
                <a:solidFill>
                  <a:schemeClr val="accent4">
                    <a:satOff val="-16081"/>
                    <a:lumOff val="-34587"/>
                  </a:schemeClr>
                </a:solidFill>
              </a:defRPr>
            </a:pPr>
            <a:r>
              <a:rPr dirty="0"/>
              <a:t>1,8 </a:t>
            </a:r>
            <a:r>
              <a:rPr dirty="0" err="1"/>
              <a:t>mio</a:t>
            </a:r>
            <a:r>
              <a:rPr dirty="0"/>
              <a:t> </a:t>
            </a:r>
            <a:r>
              <a:rPr dirty="0" err="1"/>
              <a:t>digitale</a:t>
            </a:r>
            <a:r>
              <a:rPr dirty="0"/>
              <a:t> </a:t>
            </a:r>
            <a:r>
              <a:rPr dirty="0" err="1"/>
              <a:t>kørekort</a:t>
            </a:r>
            <a:r>
              <a:rPr dirty="0"/>
              <a:t> er </a:t>
            </a:r>
            <a:r>
              <a:rPr dirty="0" err="1"/>
              <a:t>oprettet</a:t>
            </a:r>
            <a:endParaRPr dirty="0"/>
          </a:p>
          <a:p>
            <a:pPr>
              <a:lnSpc>
                <a:spcPct val="100000"/>
              </a:lnSpc>
              <a:spcBef>
                <a:spcPts val="0"/>
              </a:spcBef>
              <a:tabLst>
                <a:tab pos="11849100" algn="l"/>
              </a:tabLst>
              <a:defRPr sz="3000">
                <a:solidFill>
                  <a:srgbClr val="C82506"/>
                </a:solidFill>
              </a:defRPr>
            </a:pPr>
            <a:r>
              <a:rPr dirty="0"/>
              <a:t>	15. </a:t>
            </a:r>
            <a:r>
              <a:rPr dirty="0" err="1"/>
              <a:t>september</a:t>
            </a:r>
            <a:r>
              <a:rPr dirty="0"/>
              <a:t> 2023</a:t>
            </a:r>
          </a:p>
          <a:p>
            <a:pPr defTabSz="457200">
              <a:lnSpc>
                <a:spcPct val="100000"/>
              </a:lnSpc>
              <a:spcBef>
                <a:spcPts val="3000"/>
              </a:spcBef>
              <a:tabLst>
                <a:tab pos="11849100" algn="l"/>
              </a:tabLst>
              <a:defRPr sz="5000" i="1">
                <a:solidFill>
                  <a:schemeClr val="accent4">
                    <a:satOff val="-16081"/>
                    <a:lumOff val="-34587"/>
                  </a:schemeClr>
                </a:solidFill>
                <a:latin typeface="Baskerville SemiBold"/>
                <a:ea typeface="Baskerville SemiBold"/>
                <a:cs typeface="Baskerville SemiBold"/>
                <a:sym typeface="Baskerville SemiBold"/>
              </a:defRPr>
            </a:pPr>
            <a:r>
              <a:rPr dirty="0" err="1"/>
              <a:t>Sundhedskort</a:t>
            </a:r>
            <a:r>
              <a:rPr dirty="0"/>
              <a:t> app</a:t>
            </a:r>
          </a:p>
          <a:p>
            <a:pPr defTabSz="457200">
              <a:lnSpc>
                <a:spcPct val="100000"/>
              </a:lnSpc>
              <a:spcBef>
                <a:spcPts val="2000"/>
              </a:spcBef>
              <a:tabLst>
                <a:tab pos="11849100" algn="l"/>
              </a:tabLst>
              <a:defRPr sz="5000">
                <a:solidFill>
                  <a:schemeClr val="accent4">
                    <a:satOff val="-16081"/>
                    <a:lumOff val="-34587"/>
                  </a:schemeClr>
                </a:solidFill>
              </a:defRPr>
            </a:pPr>
            <a:r>
              <a:rPr dirty="0"/>
              <a:t>2,3 </a:t>
            </a:r>
            <a:r>
              <a:rPr dirty="0" err="1"/>
              <a:t>mio</a:t>
            </a:r>
            <a:r>
              <a:rPr dirty="0"/>
              <a:t> </a:t>
            </a:r>
            <a:r>
              <a:rPr dirty="0" err="1"/>
              <a:t>unikke</a:t>
            </a:r>
            <a:r>
              <a:rPr dirty="0"/>
              <a:t> </a:t>
            </a:r>
            <a:r>
              <a:rPr dirty="0" err="1"/>
              <a:t>digitale</a:t>
            </a:r>
            <a:r>
              <a:rPr dirty="0"/>
              <a:t> </a:t>
            </a:r>
            <a:r>
              <a:rPr dirty="0" err="1"/>
              <a:t>sundhedskort</a:t>
            </a:r>
            <a:r>
              <a:rPr dirty="0"/>
              <a:t> er </a:t>
            </a:r>
            <a:r>
              <a:rPr dirty="0" err="1"/>
              <a:t>oprettet</a:t>
            </a:r>
            <a:endParaRPr dirty="0"/>
          </a:p>
          <a:p>
            <a:pPr defTabSz="457200">
              <a:lnSpc>
                <a:spcPct val="100000"/>
              </a:lnSpc>
              <a:spcBef>
                <a:spcPts val="0"/>
              </a:spcBef>
              <a:tabLst>
                <a:tab pos="11849100" algn="l"/>
              </a:tabLst>
              <a:defRPr sz="5000">
                <a:solidFill>
                  <a:schemeClr val="accent4">
                    <a:satOff val="-16081"/>
                    <a:lumOff val="-34587"/>
                  </a:schemeClr>
                </a:solidFill>
              </a:defRPr>
            </a:pPr>
            <a:r>
              <a:rPr dirty="0" err="1"/>
              <a:t>app’en</a:t>
            </a:r>
            <a:r>
              <a:rPr dirty="0"/>
              <a:t> </a:t>
            </a:r>
            <a:r>
              <a:rPr dirty="0" err="1"/>
              <a:t>bliver</a:t>
            </a:r>
            <a:r>
              <a:rPr dirty="0"/>
              <a:t> </a:t>
            </a:r>
            <a:r>
              <a:rPr dirty="0" err="1"/>
              <a:t>benyttet</a:t>
            </a:r>
            <a:r>
              <a:rPr dirty="0"/>
              <a:t> ca. 52.500 </a:t>
            </a:r>
            <a:r>
              <a:rPr dirty="0" err="1"/>
              <a:t>gange</a:t>
            </a:r>
            <a:r>
              <a:rPr dirty="0"/>
              <a:t> </a:t>
            </a:r>
            <a:r>
              <a:rPr dirty="0" err="1"/>
              <a:t>i</a:t>
            </a:r>
            <a:r>
              <a:rPr dirty="0"/>
              <a:t> </a:t>
            </a:r>
            <a:r>
              <a:rPr dirty="0" err="1"/>
              <a:t>døgnet</a:t>
            </a:r>
            <a:endParaRPr dirty="0"/>
          </a:p>
          <a:p>
            <a:pPr>
              <a:lnSpc>
                <a:spcPct val="100000"/>
              </a:lnSpc>
              <a:spcBef>
                <a:spcPts val="0"/>
              </a:spcBef>
              <a:tabLst>
                <a:tab pos="11849100" algn="l"/>
              </a:tabLst>
              <a:defRPr sz="3000">
                <a:solidFill>
                  <a:srgbClr val="C82506"/>
                </a:solidFill>
              </a:defRPr>
            </a:pPr>
            <a:r>
              <a:rPr dirty="0"/>
              <a:t>	15. </a:t>
            </a:r>
            <a:r>
              <a:rPr dirty="0" err="1"/>
              <a:t>september</a:t>
            </a:r>
            <a:r>
              <a:rPr dirty="0"/>
              <a:t> 2023</a:t>
            </a:r>
          </a:p>
          <a:p>
            <a:pPr defTabSz="457200">
              <a:lnSpc>
                <a:spcPct val="100000"/>
              </a:lnSpc>
              <a:spcBef>
                <a:spcPts val="3000"/>
              </a:spcBef>
              <a:tabLst>
                <a:tab pos="11849100" algn="l"/>
              </a:tabLst>
              <a:defRPr sz="5000" i="1">
                <a:solidFill>
                  <a:schemeClr val="accent4">
                    <a:satOff val="-16081"/>
                    <a:lumOff val="-34587"/>
                  </a:schemeClr>
                </a:solidFill>
                <a:latin typeface="Baskerville SemiBold"/>
                <a:ea typeface="Baskerville SemiBold"/>
                <a:cs typeface="Baskerville SemiBold"/>
                <a:sym typeface="Baskerville SemiBold"/>
              </a:defRPr>
            </a:pPr>
            <a:r>
              <a:rPr dirty="0"/>
              <a:t>Digital </a:t>
            </a:r>
            <a:r>
              <a:rPr dirty="0" err="1"/>
              <a:t>Fuldmagt</a:t>
            </a:r>
            <a:endParaRPr dirty="0"/>
          </a:p>
          <a:p>
            <a:pPr defTabSz="457200">
              <a:lnSpc>
                <a:spcPct val="100000"/>
              </a:lnSpc>
              <a:spcBef>
                <a:spcPts val="0"/>
              </a:spcBef>
              <a:tabLst>
                <a:tab pos="11849100" algn="l"/>
              </a:tabLst>
              <a:defRPr sz="5000">
                <a:solidFill>
                  <a:schemeClr val="accent4">
                    <a:satOff val="-16081"/>
                    <a:lumOff val="-34587"/>
                  </a:schemeClr>
                </a:solidFill>
              </a:defRPr>
            </a:pPr>
            <a:r>
              <a:rPr dirty="0"/>
              <a:t>758.708 </a:t>
            </a:r>
            <a:r>
              <a:rPr dirty="0" err="1"/>
              <a:t>aktive</a:t>
            </a:r>
            <a:r>
              <a:rPr dirty="0"/>
              <a:t> </a:t>
            </a:r>
            <a:r>
              <a:rPr dirty="0" err="1"/>
              <a:t>fuldmagter</a:t>
            </a:r>
            <a:r>
              <a:rPr dirty="0"/>
              <a:t> (45 </a:t>
            </a:r>
            <a:r>
              <a:rPr dirty="0" err="1"/>
              <a:t>specifikke</a:t>
            </a:r>
            <a:r>
              <a:rPr dirty="0"/>
              <a:t> </a:t>
            </a:r>
            <a:r>
              <a:rPr dirty="0" err="1"/>
              <a:t>fuldmagter</a:t>
            </a:r>
            <a:r>
              <a:rPr dirty="0"/>
              <a:t>)</a:t>
            </a:r>
          </a:p>
          <a:p>
            <a:pPr>
              <a:lnSpc>
                <a:spcPct val="100000"/>
              </a:lnSpc>
              <a:spcBef>
                <a:spcPts val="0"/>
              </a:spcBef>
              <a:tabLst>
                <a:tab pos="11849100" algn="l"/>
              </a:tabLst>
              <a:defRPr sz="3000">
                <a:solidFill>
                  <a:srgbClr val="C82506"/>
                </a:solidFill>
              </a:defRPr>
            </a:pPr>
            <a:r>
              <a:rPr dirty="0"/>
              <a:t>	5. </a:t>
            </a:r>
            <a:r>
              <a:rPr dirty="0" err="1"/>
              <a:t>februar</a:t>
            </a:r>
            <a:r>
              <a:rPr dirty="0"/>
              <a:t> 2024</a:t>
            </a:r>
          </a:p>
          <a:p>
            <a:pPr defTabSz="457200">
              <a:lnSpc>
                <a:spcPct val="100000"/>
              </a:lnSpc>
              <a:spcBef>
                <a:spcPts val="3000"/>
              </a:spcBef>
              <a:tabLst>
                <a:tab pos="11849100" algn="l"/>
              </a:tabLst>
              <a:defRPr sz="5000" i="1">
                <a:solidFill>
                  <a:schemeClr val="accent4">
                    <a:satOff val="-16081"/>
                    <a:lumOff val="-34587"/>
                  </a:schemeClr>
                </a:solidFill>
                <a:latin typeface="Baskerville SemiBold"/>
                <a:ea typeface="Baskerville SemiBold"/>
                <a:cs typeface="Baskerville SemiBold"/>
                <a:sym typeface="Baskerville SemiBold"/>
              </a:defRPr>
            </a:pPr>
            <a:r>
              <a:rPr dirty="0" err="1"/>
              <a:t>MitID</a:t>
            </a:r>
            <a:endParaRPr dirty="0"/>
          </a:p>
          <a:p>
            <a:pPr defTabSz="457200">
              <a:lnSpc>
                <a:spcPct val="100000"/>
              </a:lnSpc>
              <a:spcBef>
                <a:spcPts val="0"/>
              </a:spcBef>
              <a:tabLst>
                <a:tab pos="11849100" algn="l"/>
              </a:tabLst>
              <a:defRPr sz="5000">
                <a:solidFill>
                  <a:schemeClr val="accent4">
                    <a:satOff val="-16081"/>
                    <a:lumOff val="-34587"/>
                  </a:schemeClr>
                </a:solidFill>
              </a:defRPr>
            </a:pPr>
            <a:r>
              <a:rPr dirty="0"/>
              <a:t>5,35 </a:t>
            </a:r>
            <a:r>
              <a:rPr dirty="0" err="1"/>
              <a:t>mio</a:t>
            </a:r>
            <a:r>
              <a:rPr dirty="0"/>
              <a:t> </a:t>
            </a:r>
            <a:r>
              <a:rPr dirty="0" err="1"/>
              <a:t>aktive</a:t>
            </a:r>
            <a:r>
              <a:rPr dirty="0"/>
              <a:t> </a:t>
            </a:r>
            <a:r>
              <a:rPr dirty="0" err="1"/>
              <a:t>brugere</a:t>
            </a:r>
            <a:r>
              <a:rPr dirty="0"/>
              <a:t> (4,96 </a:t>
            </a:r>
            <a:r>
              <a:rPr dirty="0" err="1"/>
              <a:t>mio</a:t>
            </a:r>
            <a:r>
              <a:rPr dirty="0"/>
              <a:t> </a:t>
            </a:r>
            <a:r>
              <a:rPr dirty="0" err="1"/>
              <a:t>unikke</a:t>
            </a:r>
            <a:r>
              <a:rPr dirty="0"/>
              <a:t> </a:t>
            </a:r>
            <a:r>
              <a:rPr dirty="0" err="1"/>
              <a:t>brugere</a:t>
            </a:r>
            <a:r>
              <a:rPr dirty="0"/>
              <a:t>)</a:t>
            </a:r>
          </a:p>
          <a:p>
            <a:pPr>
              <a:lnSpc>
                <a:spcPct val="100000"/>
              </a:lnSpc>
              <a:spcBef>
                <a:spcPts val="0"/>
              </a:spcBef>
              <a:tabLst>
                <a:tab pos="11849100" algn="l"/>
              </a:tabLst>
              <a:defRPr sz="3000">
                <a:solidFill>
                  <a:srgbClr val="C82506"/>
                </a:solidFill>
              </a:defRPr>
            </a:pPr>
            <a:r>
              <a:rPr dirty="0"/>
              <a:t>	15. marts 2024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6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6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267">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267">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267">
                                            <p:txEl>
                                              <p:pRg st="5" end="5"/>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26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67">
                                            <p:txEl>
                                              <p:pRg st="7" end="7"/>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 nodeType="afterEffect">
                                  <p:stCondLst>
                                    <p:cond delay="0"/>
                                  </p:stCondLst>
                                  <p:iterate>
                                    <p:tmAbs val="0"/>
                                  </p:iterate>
                                  <p:childTnLst>
                                    <p:set>
                                      <p:cBhvr>
                                        <p:cTn id="35" fill="hold"/>
                                        <p:tgtEl>
                                          <p:spTgt spid="267">
                                            <p:txEl>
                                              <p:pRg st="8" end="8"/>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 nodeType="afterEffect">
                                  <p:stCondLst>
                                    <p:cond delay="0"/>
                                  </p:stCondLst>
                                  <p:iterate>
                                    <p:tmAbs val="0"/>
                                  </p:iterate>
                                  <p:childTnLst>
                                    <p:set>
                                      <p:cBhvr>
                                        <p:cTn id="38" fill="hold"/>
                                        <p:tgtEl>
                                          <p:spTgt spid="267">
                                            <p:txEl>
                                              <p:pRg st="9" end="9"/>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 nodeType="afterEffect">
                                  <p:stCondLst>
                                    <p:cond delay="0"/>
                                  </p:stCondLst>
                                  <p:iterate>
                                    <p:tmAbs val="0"/>
                                  </p:iterate>
                                  <p:childTnLst>
                                    <p:set>
                                      <p:cBhvr>
                                        <p:cTn id="41" fill="hold"/>
                                        <p:tgtEl>
                                          <p:spTgt spid="267">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1" nodeType="clickEffect">
                                  <p:stCondLst>
                                    <p:cond delay="0"/>
                                  </p:stCondLst>
                                  <p:iterate>
                                    <p:tmAbs val="0"/>
                                  </p:iterate>
                                  <p:childTnLst>
                                    <p:set>
                                      <p:cBhvr>
                                        <p:cTn id="45" fill="hold"/>
                                        <p:tgtEl>
                                          <p:spTgt spid="267">
                                            <p:txEl>
                                              <p:pRg st="11" end="11"/>
                                            </p:txEl>
                                          </p:spTgt>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1" nodeType="afterEffect">
                                  <p:stCondLst>
                                    <p:cond delay="0"/>
                                  </p:stCondLst>
                                  <p:iterate>
                                    <p:tmAbs val="0"/>
                                  </p:iterate>
                                  <p:childTnLst>
                                    <p:set>
                                      <p:cBhvr>
                                        <p:cTn id="48" fill="hold"/>
                                        <p:tgtEl>
                                          <p:spTgt spid="267">
                                            <p:txEl>
                                              <p:pRg st="12" end="12"/>
                                            </p:txEl>
                                          </p:spTgt>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1" nodeType="afterEffect">
                                  <p:stCondLst>
                                    <p:cond delay="0"/>
                                  </p:stCondLst>
                                  <p:iterate>
                                    <p:tmAbs val="0"/>
                                  </p:iterate>
                                  <p:childTnLst>
                                    <p:set>
                                      <p:cBhvr>
                                        <p:cTn id="51" fill="hold"/>
                                        <p:tgtEl>
                                          <p:spTgt spid="267">
                                            <p:txEl>
                                              <p:pRg st="13" end="1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1" nodeType="clickEffect">
                                  <p:stCondLst>
                                    <p:cond delay="0"/>
                                  </p:stCondLst>
                                  <p:iterate>
                                    <p:tmAbs val="0"/>
                                  </p:iterate>
                                  <p:childTnLst>
                                    <p:set>
                                      <p:cBhvr>
                                        <p:cTn id="55" fill="hold"/>
                                        <p:tgtEl>
                                          <p:spTgt spid="267">
                                            <p:txEl>
                                              <p:pRg st="14" end="14"/>
                                            </p:txEl>
                                          </p:spTgt>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1" nodeType="afterEffect">
                                  <p:stCondLst>
                                    <p:cond delay="0"/>
                                  </p:stCondLst>
                                  <p:iterate>
                                    <p:tmAbs val="0"/>
                                  </p:iterate>
                                  <p:childTnLst>
                                    <p:set>
                                      <p:cBhvr>
                                        <p:cTn id="58" fill="hold"/>
                                        <p:tgtEl>
                                          <p:spTgt spid="267">
                                            <p:txEl>
                                              <p:pRg st="15" end="15"/>
                                            </p:txEl>
                                          </p:spTgt>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1" nodeType="afterEffect">
                                  <p:stCondLst>
                                    <p:cond delay="0"/>
                                  </p:stCondLst>
                                  <p:iterate>
                                    <p:tmAbs val="0"/>
                                  </p:iterate>
                                  <p:childTnLst>
                                    <p:set>
                                      <p:cBhvr>
                                        <p:cTn id="61" fill="hold"/>
                                        <p:tgtEl>
                                          <p:spTgt spid="26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1" uiExpand="1" build="p" bldLvl="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OPSUMMERING"/>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OPSUMMERING</a:t>
            </a:r>
          </a:p>
        </p:txBody>
      </p:sp>
      <p:sp>
        <p:nvSpPr>
          <p:cNvPr id="270" name="Lad ikke din adresse være synlig via dit telefonnummer…"/>
          <p:cNvSpPr txBox="1"/>
          <p:nvPr/>
        </p:nvSpPr>
        <p:spPr>
          <a:xfrm>
            <a:off x="954721" y="1622794"/>
            <a:ext cx="23198988" cy="12001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838200" indent="-838200">
              <a:lnSpc>
                <a:spcPct val="100000"/>
              </a:lnSpc>
              <a:buSzPct val="75000"/>
              <a:buBlip>
                <a:blip r:embed="rId2"/>
              </a:buBlip>
              <a:defRPr sz="6400"/>
            </a:pPr>
            <a:r>
              <a:t>Lad ikke din adresse være synlig via dit telefonnummer</a:t>
            </a:r>
          </a:p>
          <a:p>
            <a:pPr marL="838200" indent="-838200">
              <a:lnSpc>
                <a:spcPct val="100000"/>
              </a:lnSpc>
              <a:buSzPct val="75000"/>
              <a:buBlip>
                <a:blip r:embed="rId2"/>
              </a:buBlip>
              <a:defRPr sz="6400"/>
            </a:pPr>
            <a:r>
              <a:t>Lav aktive valg på Facebook og Google om hvor synlig du vil være</a:t>
            </a:r>
          </a:p>
          <a:p>
            <a:pPr marL="838200" indent="-838200">
              <a:lnSpc>
                <a:spcPct val="100000"/>
              </a:lnSpc>
              <a:buSzPct val="75000"/>
              <a:buBlip>
                <a:blip r:embed="rId2"/>
              </a:buBlip>
              <a:defRPr sz="6400"/>
            </a:pPr>
            <a:r>
              <a:t>Acceptér så få Cookies som muligt (og ryd op i de allerede valgte)</a:t>
            </a:r>
          </a:p>
          <a:p>
            <a:pPr marL="838200" indent="-838200">
              <a:lnSpc>
                <a:spcPct val="100000"/>
              </a:lnSpc>
              <a:buSzPct val="75000"/>
              <a:buBlip>
                <a:blip r:embed="rId2"/>
              </a:buBlip>
              <a:defRPr sz="6400"/>
            </a:pPr>
            <a:r>
              <a:t>Klik ALDRIG på et link uden at være 100% sikker</a:t>
            </a:r>
          </a:p>
          <a:p>
            <a:pPr marL="838200" indent="-838200">
              <a:lnSpc>
                <a:spcPct val="100000"/>
              </a:lnSpc>
              <a:buSzPct val="75000"/>
              <a:buBlip>
                <a:blip r:embed="rId2"/>
              </a:buBlip>
              <a:defRPr sz="6400"/>
            </a:pPr>
            <a:r>
              <a:t>Vær ekstra skeptisk overfor SMS beskeder. Brug virksomhedernes officielle numre, og ikke dem som står i beskederne</a:t>
            </a:r>
          </a:p>
          <a:p>
            <a:pPr marL="838200" indent="-838200">
              <a:lnSpc>
                <a:spcPct val="100000"/>
              </a:lnSpc>
              <a:buSzPct val="75000"/>
              <a:buBlip>
                <a:blip r:embed="rId2"/>
              </a:buBlip>
              <a:defRPr sz="6400"/>
            </a:pPr>
            <a:r>
              <a:t>Aftal eventuelt et kodeord med pårørende til pengeoverførsler</a:t>
            </a:r>
          </a:p>
          <a:p>
            <a:pPr marL="838200" indent="-838200">
              <a:lnSpc>
                <a:spcPct val="100000"/>
              </a:lnSpc>
              <a:buSzPct val="75000"/>
              <a:buBlip>
                <a:blip r:embed="rId2"/>
              </a:buBlip>
              <a:defRPr sz="6400"/>
            </a:pPr>
            <a:r>
              <a:t>Sørg for en fornuftigt back-up rutine</a:t>
            </a:r>
          </a:p>
          <a:p>
            <a:pPr marL="838200" indent="-838200">
              <a:lnSpc>
                <a:spcPct val="100000"/>
              </a:lnSpc>
              <a:buSzPct val="75000"/>
              <a:buBlip>
                <a:blip r:embed="rId2"/>
              </a:buBlip>
              <a:defRPr sz="6400"/>
            </a:pPr>
            <a:r>
              <a:t>VÆR SKEPTISK - MEN IKKE PARANOID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6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270">
                                            <p:bg/>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27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iterate>
                                    <p:tmAbs val="0"/>
                                  </p:iterate>
                                  <p:childTnLst>
                                    <p:set>
                                      <p:cBhvr>
                                        <p:cTn id="18" fill="hold"/>
                                        <p:tgtEl>
                                          <p:spTgt spid="27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iterate>
                                    <p:tmAbs val="0"/>
                                  </p:iterate>
                                  <p:childTnLst>
                                    <p:set>
                                      <p:cBhvr>
                                        <p:cTn id="22" fill="hold"/>
                                        <p:tgtEl>
                                          <p:spTgt spid="27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iterate>
                                    <p:tmAbs val="0"/>
                                  </p:iterate>
                                  <p:childTnLst>
                                    <p:set>
                                      <p:cBhvr>
                                        <p:cTn id="26" fill="hold"/>
                                        <p:tgtEl>
                                          <p:spTgt spid="270">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iterate>
                                    <p:tmAbs val="0"/>
                                  </p:iterate>
                                  <p:childTnLst>
                                    <p:set>
                                      <p:cBhvr>
                                        <p:cTn id="30" fill="hold"/>
                                        <p:tgtEl>
                                          <p:spTgt spid="270">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iterate>
                                    <p:tmAbs val="0"/>
                                  </p:iterate>
                                  <p:childTnLst>
                                    <p:set>
                                      <p:cBhvr>
                                        <p:cTn id="34" fill="hold"/>
                                        <p:tgtEl>
                                          <p:spTgt spid="270">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iterate>
                                    <p:tmAbs val="0"/>
                                  </p:iterate>
                                  <p:childTnLst>
                                    <p:set>
                                      <p:cBhvr>
                                        <p:cTn id="38" fill="hold"/>
                                        <p:tgtEl>
                                          <p:spTgt spid="270">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2" nodeType="clickEffect">
                                  <p:stCondLst>
                                    <p:cond delay="0"/>
                                  </p:stCondLst>
                                  <p:iterate>
                                    <p:tmAbs val="0"/>
                                  </p:iterate>
                                  <p:childTnLst>
                                    <p:set>
                                      <p:cBhvr>
                                        <p:cTn id="42" fill="hold"/>
                                        <p:tgtEl>
                                          <p:spTgt spid="27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1" build="p" bldLvl="5" animBg="1" advAuto="0"/>
      <p:bldP spid="270" grpId="2"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Billede" descr="Billede"/>
          <p:cNvPicPr>
            <a:picLocks noChangeAspect="1"/>
          </p:cNvPicPr>
          <p:nvPr/>
        </p:nvPicPr>
        <p:blipFill>
          <a:blip r:embed="rId2"/>
          <a:stretch>
            <a:fillRect/>
          </a:stretch>
        </p:blipFill>
        <p:spPr>
          <a:xfrm>
            <a:off x="5212529" y="128772"/>
            <a:ext cx="13958942" cy="139589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272"/>
                                        </p:tgtEl>
                                        <p:attrNameLst>
                                          <p:attrName>style.visibility</p:attrName>
                                        </p:attrNameLst>
                                      </p:cBhvr>
                                      <p:to>
                                        <p:strVal val="visible"/>
                                      </p:to>
                                    </p:set>
                                    <p:animEffect transition="in" filter="fade">
                                      <p:cBhvr>
                                        <p:cTn id="7" dur="2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PØRGSMÅL"/>
          <p:cNvSpPr txBox="1"/>
          <p:nvPr/>
        </p:nvSpPr>
        <p:spPr>
          <a:xfrm>
            <a:off x="1906050" y="4978399"/>
            <a:ext cx="22593688" cy="375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25000" b="1">
                <a:solidFill>
                  <a:srgbClr val="BD8515"/>
                </a:solidFill>
              </a:defRPr>
            </a:lvl1pPr>
          </a:lstStyle>
          <a:p>
            <a:r>
              <a:t>SPØRGSMÅL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7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1"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Hvordan kan vi som IT-vejledere agere, så vi ikke “blot” reagerer ?…"/>
          <p:cNvSpPr txBox="1"/>
          <p:nvPr/>
        </p:nvSpPr>
        <p:spPr>
          <a:xfrm>
            <a:off x="924088" y="2134016"/>
            <a:ext cx="23198988" cy="871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838200" indent="-838200">
              <a:lnSpc>
                <a:spcPct val="100000"/>
              </a:lnSpc>
              <a:spcBef>
                <a:spcPts val="8000"/>
              </a:spcBef>
              <a:buSzPct val="75000"/>
              <a:buBlip>
                <a:blip r:embed="rId2"/>
              </a:buBlip>
              <a:defRPr sz="6400"/>
            </a:pPr>
            <a:r>
              <a:t>Hvordan kan vi som IT-vejledere agere, så vi ikke “blot” reagerer ?</a:t>
            </a:r>
          </a:p>
          <a:p>
            <a:pPr marL="838200" indent="-838200">
              <a:lnSpc>
                <a:spcPct val="100000"/>
              </a:lnSpc>
              <a:spcBef>
                <a:spcPts val="8000"/>
              </a:spcBef>
              <a:buSzPct val="75000"/>
              <a:buBlip>
                <a:blip r:embed="rId2"/>
              </a:buBlip>
              <a:defRPr sz="6400"/>
            </a:pPr>
            <a:r>
              <a:t>Hvordan kan vi informere andre frivillige i vores lokalafdelinger, om mulighederne for at trække på os ?</a:t>
            </a:r>
          </a:p>
          <a:p>
            <a:pPr marL="838200" indent="-838200">
              <a:lnSpc>
                <a:spcPct val="100000"/>
              </a:lnSpc>
              <a:spcBef>
                <a:spcPts val="8000"/>
              </a:spcBef>
              <a:buSzPct val="75000"/>
              <a:buBlip>
                <a:blip r:embed="rId2"/>
              </a:buBlip>
              <a:defRPr sz="6400"/>
            </a:pPr>
            <a:r>
              <a:t>Hvordan kan vi bedst lave vidensdeling mellem afdelingerne og de enkelte IT-vejledere ?</a:t>
            </a:r>
          </a:p>
          <a:p>
            <a:pPr marL="838200" indent="-838200">
              <a:lnSpc>
                <a:spcPct val="100000"/>
              </a:lnSpc>
              <a:spcBef>
                <a:spcPts val="8000"/>
              </a:spcBef>
              <a:buSzPct val="75000"/>
              <a:buBlip>
                <a:blip r:embed="rId2"/>
              </a:buBlip>
              <a:defRPr sz="6400"/>
            </a:pPr>
            <a:r>
              <a:t>Hvilket emne bør vi tage op næste gang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7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7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yven elsker"/>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Tyven elsker</a:t>
            </a:r>
          </a:p>
        </p:txBody>
      </p:sp>
      <p:sp>
        <p:nvSpPr>
          <p:cNvPr id="60" name="Gør dine Facebook indstillinger “private”…"/>
          <p:cNvSpPr txBox="1"/>
          <p:nvPr/>
        </p:nvSpPr>
        <p:spPr>
          <a:xfrm>
            <a:off x="481176" y="10477546"/>
            <a:ext cx="23421649" cy="2463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457200">
              <a:lnSpc>
                <a:spcPct val="100000"/>
              </a:lnSpc>
              <a:defRPr sz="6400">
                <a:solidFill>
                  <a:schemeClr val="accent4">
                    <a:satOff val="-16081"/>
                    <a:lumOff val="-34587"/>
                  </a:schemeClr>
                </a:solidFill>
              </a:defRPr>
            </a:pPr>
            <a:r>
              <a:t>Gør dine Facebook indstillinger “private”</a:t>
            </a:r>
          </a:p>
          <a:p>
            <a:pPr algn="ctr" defTabSz="457200">
              <a:lnSpc>
                <a:spcPct val="100000"/>
              </a:lnSpc>
              <a:defRPr sz="6400">
                <a:solidFill>
                  <a:schemeClr val="accent4">
                    <a:satOff val="-16081"/>
                    <a:lumOff val="-34587"/>
                  </a:schemeClr>
                </a:solidFill>
              </a:defRPr>
            </a:pPr>
            <a:r>
              <a:t>Fjern dit telefonnummer på nettet</a:t>
            </a:r>
          </a:p>
        </p:txBody>
      </p:sp>
      <p:pic>
        <p:nvPicPr>
          <p:cNvPr id="61" name="image.png" descr="image.png"/>
          <p:cNvPicPr>
            <a:picLocks noChangeAspect="1"/>
          </p:cNvPicPr>
          <p:nvPr/>
        </p:nvPicPr>
        <p:blipFill>
          <a:blip r:embed="rId2"/>
          <a:stretch>
            <a:fillRect/>
          </a:stretch>
        </p:blipFill>
        <p:spPr>
          <a:xfrm>
            <a:off x="9607903" y="1057275"/>
            <a:ext cx="5866694" cy="5953608"/>
          </a:xfrm>
          <a:prstGeom prst="rect">
            <a:avLst/>
          </a:prstGeom>
          <a:ln w="12700">
            <a:miter lim="400000"/>
          </a:ln>
        </p:spPr>
      </p:pic>
      <p:grpSp>
        <p:nvGrpSpPr>
          <p:cNvPr id="65" name="Grupper"/>
          <p:cNvGrpSpPr/>
          <p:nvPr/>
        </p:nvGrpSpPr>
        <p:grpSpPr>
          <a:xfrm>
            <a:off x="14845285" y="7015433"/>
            <a:ext cx="8155429" cy="2827779"/>
            <a:chOff x="0" y="0"/>
            <a:chExt cx="8155427" cy="2827778"/>
          </a:xfrm>
        </p:grpSpPr>
        <p:sp>
          <p:nvSpPr>
            <p:cNvPr id="62" name="Afrundet rektangel"/>
            <p:cNvSpPr/>
            <p:nvPr/>
          </p:nvSpPr>
          <p:spPr>
            <a:xfrm>
              <a:off x="158665" y="35259"/>
              <a:ext cx="7996763" cy="2750209"/>
            </a:xfrm>
            <a:prstGeom prst="roundRect">
              <a:avLst>
                <a:gd name="adj" fmla="val 16667"/>
              </a:avLst>
            </a:prstGeom>
            <a:solidFill>
              <a:srgbClr val="FFFFFF"/>
            </a:solidFill>
            <a:ln w="25400" cap="flat">
              <a:solidFill>
                <a:srgbClr val="001E3C"/>
              </a:solidFill>
              <a:prstDash val="solid"/>
              <a:round/>
            </a:ln>
            <a:effectLst/>
          </p:spPr>
          <p:txBody>
            <a:bodyPr wrap="square" lIns="45719" tIns="45719" rIns="45719" bIns="45719" numCol="1" anchor="ctr">
              <a:noAutofit/>
            </a:bodyPr>
            <a:lstStyle/>
            <a:p>
              <a:pPr algn="ctr" defTabSz="914400">
                <a:lnSpc>
                  <a:spcPct val="100000"/>
                </a:lnSpc>
                <a:spcBef>
                  <a:spcPts val="0"/>
                </a:spcBef>
                <a:defRPr sz="1800">
                  <a:solidFill>
                    <a:srgbClr val="FFFFFF"/>
                  </a:solidFill>
                  <a:latin typeface="Calibri"/>
                  <a:ea typeface="Calibri"/>
                  <a:cs typeface="Calibri"/>
                  <a:sym typeface="Calibri"/>
                </a:defRPr>
              </a:pPr>
              <a:endParaRPr/>
            </a:p>
          </p:txBody>
        </p:sp>
        <p:sp>
          <p:nvSpPr>
            <p:cNvPr id="63" name="Navn, adresse &amp; Telefonnummer"/>
            <p:cNvSpPr txBox="1"/>
            <p:nvPr/>
          </p:nvSpPr>
          <p:spPr>
            <a:xfrm>
              <a:off x="2899012" y="428121"/>
              <a:ext cx="5071809" cy="21446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lgn="ctr" defTabSz="914400">
                <a:lnSpc>
                  <a:spcPct val="100000"/>
                </a:lnSpc>
                <a:spcBef>
                  <a:spcPts val="0"/>
                </a:spcBef>
                <a:defRPr sz="5600">
                  <a:solidFill>
                    <a:srgbClr val="001E3C"/>
                  </a:solidFill>
                </a:defRPr>
              </a:lvl1pPr>
            </a:lstStyle>
            <a:p>
              <a:r>
                <a:t>Navn, adresse &amp; Telefonnummer</a:t>
              </a:r>
            </a:p>
          </p:txBody>
        </p:sp>
        <p:pic>
          <p:nvPicPr>
            <p:cNvPr id="64" name="image.png" descr="image.png"/>
            <p:cNvPicPr>
              <a:picLocks noChangeAspect="1"/>
            </p:cNvPicPr>
            <p:nvPr/>
          </p:nvPicPr>
          <p:blipFill>
            <a:blip r:embed="rId3"/>
            <a:stretch>
              <a:fillRect/>
            </a:stretch>
          </p:blipFill>
          <p:spPr>
            <a:xfrm>
              <a:off x="0" y="0"/>
              <a:ext cx="2831305" cy="2827779"/>
            </a:xfrm>
            <a:prstGeom prst="rect">
              <a:avLst/>
            </a:prstGeom>
            <a:ln w="12700" cap="flat">
              <a:noFill/>
              <a:miter lim="400000"/>
            </a:ln>
            <a:effectLst/>
          </p:spPr>
        </p:pic>
      </p:grpSp>
      <p:grpSp>
        <p:nvGrpSpPr>
          <p:cNvPr id="70" name="Grupper"/>
          <p:cNvGrpSpPr/>
          <p:nvPr/>
        </p:nvGrpSpPr>
        <p:grpSpPr>
          <a:xfrm>
            <a:off x="1927224" y="5549234"/>
            <a:ext cx="7592797" cy="2617533"/>
            <a:chOff x="0" y="0"/>
            <a:chExt cx="7592795" cy="2617531"/>
          </a:xfrm>
        </p:grpSpPr>
        <p:sp>
          <p:nvSpPr>
            <p:cNvPr id="66" name="Afrundet rektangel"/>
            <p:cNvSpPr/>
            <p:nvPr/>
          </p:nvSpPr>
          <p:spPr>
            <a:xfrm>
              <a:off x="153015" y="19533"/>
              <a:ext cx="7383784" cy="2542653"/>
            </a:xfrm>
            <a:prstGeom prst="roundRect">
              <a:avLst>
                <a:gd name="adj" fmla="val 16667"/>
              </a:avLst>
            </a:prstGeom>
            <a:solidFill>
              <a:srgbClr val="FFFFFF"/>
            </a:solidFill>
            <a:ln w="25400" cap="flat">
              <a:solidFill>
                <a:srgbClr val="001E3C"/>
              </a:solidFill>
              <a:prstDash val="solid"/>
              <a:round/>
            </a:ln>
            <a:effectLst/>
          </p:spPr>
          <p:txBody>
            <a:bodyPr wrap="square" lIns="45719" tIns="45719" rIns="45719" bIns="45719" numCol="1" anchor="ctr">
              <a:noAutofit/>
            </a:bodyPr>
            <a:lstStyle/>
            <a:p>
              <a:pPr algn="ctr" defTabSz="914400">
                <a:lnSpc>
                  <a:spcPct val="100000"/>
                </a:lnSpc>
                <a:spcBef>
                  <a:spcPts val="0"/>
                </a:spcBef>
                <a:defRPr sz="1800">
                  <a:solidFill>
                    <a:srgbClr val="FFFFFF"/>
                  </a:solidFill>
                  <a:latin typeface="Calibri"/>
                  <a:ea typeface="Calibri"/>
                  <a:cs typeface="Calibri"/>
                  <a:sym typeface="Calibri"/>
                </a:defRPr>
              </a:pPr>
              <a:endParaRPr/>
            </a:p>
          </p:txBody>
        </p:sp>
        <p:sp>
          <p:nvSpPr>
            <p:cNvPr id="67" name="Offentlig…"/>
            <p:cNvSpPr txBox="1"/>
            <p:nvPr/>
          </p:nvSpPr>
          <p:spPr>
            <a:xfrm>
              <a:off x="2665714" y="465555"/>
              <a:ext cx="4927082" cy="16768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p>
              <a:pPr algn="ctr" defTabSz="914400">
                <a:lnSpc>
                  <a:spcPct val="100000"/>
                </a:lnSpc>
                <a:spcBef>
                  <a:spcPts val="0"/>
                </a:spcBef>
                <a:defRPr sz="5600">
                  <a:solidFill>
                    <a:srgbClr val="001E3C"/>
                  </a:solidFill>
                </a:defRPr>
              </a:pPr>
              <a:r>
                <a:t>Offentlig </a:t>
              </a:r>
            </a:p>
            <a:p>
              <a:pPr algn="ctr" defTabSz="914400">
                <a:lnSpc>
                  <a:spcPct val="100000"/>
                </a:lnSpc>
                <a:spcBef>
                  <a:spcPts val="0"/>
                </a:spcBef>
                <a:defRPr sz="5600">
                  <a:solidFill>
                    <a:srgbClr val="001E3C"/>
                  </a:solidFill>
                </a:defRPr>
              </a:pPr>
              <a:r>
                <a:t>Facebookprofil</a:t>
              </a:r>
            </a:p>
          </p:txBody>
        </p:sp>
        <p:sp>
          <p:nvSpPr>
            <p:cNvPr id="68" name="Kvadrat"/>
            <p:cNvSpPr/>
            <p:nvPr/>
          </p:nvSpPr>
          <p:spPr>
            <a:xfrm>
              <a:off x="0" y="0"/>
              <a:ext cx="2614277" cy="2614277"/>
            </a:xfrm>
            <a:prstGeom prst="rect">
              <a:avLst/>
            </a:prstGeom>
            <a:solidFill>
              <a:srgbClr val="3A579C"/>
            </a:solidFill>
            <a:ln w="12700" cap="flat">
              <a:noFill/>
              <a:miter lim="400000"/>
            </a:ln>
            <a:effectLst/>
          </p:spPr>
          <p:txBody>
            <a:bodyPr wrap="square" lIns="45719" tIns="45719" rIns="45719" bIns="45719" numCol="1" anchor="ctr">
              <a:noAutofit/>
            </a:bodyPr>
            <a:lstStyle/>
            <a:p>
              <a:pPr algn="ctr" defTabSz="914400">
                <a:lnSpc>
                  <a:spcPct val="100000"/>
                </a:lnSpc>
                <a:spcBef>
                  <a:spcPts val="0"/>
                </a:spcBef>
                <a:defRPr sz="1800">
                  <a:solidFill>
                    <a:srgbClr val="FFFFFF"/>
                  </a:solidFill>
                  <a:latin typeface="Calibri"/>
                  <a:ea typeface="Calibri"/>
                  <a:cs typeface="Calibri"/>
                  <a:sym typeface="Calibri"/>
                </a:defRPr>
              </a:pPr>
              <a:endParaRPr/>
            </a:p>
          </p:txBody>
        </p:sp>
        <p:pic>
          <p:nvPicPr>
            <p:cNvPr id="69" name="image.jpeg" descr="image.jpeg"/>
            <p:cNvPicPr>
              <a:picLocks noChangeAspect="1"/>
            </p:cNvPicPr>
            <p:nvPr/>
          </p:nvPicPr>
          <p:blipFill>
            <a:blip r:embed="rId4"/>
            <a:srcRect l="22985" t="6323" r="3611"/>
            <a:stretch>
              <a:fillRect/>
            </a:stretch>
          </p:blipFill>
          <p:spPr>
            <a:xfrm>
              <a:off x="599037" y="166037"/>
              <a:ext cx="1917571" cy="2451495"/>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5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60">
                                            <p:bg/>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60">
                                            <p:txEl>
                                              <p:pRg st="0" end="0"/>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2" nodeType="afterEffect">
                                  <p:stCondLst>
                                    <p:cond delay="0"/>
                                  </p:stCondLst>
                                  <p:iterate>
                                    <p:tmAbs val="0"/>
                                  </p:iterate>
                                  <p:childTnLst>
                                    <p:set>
                                      <p:cBhvr>
                                        <p:cTn id="17" fill="hold"/>
                                        <p:tgtEl>
                                          <p:spTgt spid="6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build="p" bldLvl="5" animBg="1" advAuto="0"/>
      <p:bldP spid="60" grpId="2"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Du møder en fremmed, som spørger om dit navn.…"/>
          <p:cNvSpPr txBox="1"/>
          <p:nvPr/>
        </p:nvSpPr>
        <p:spPr>
          <a:xfrm>
            <a:off x="10864973" y="223802"/>
            <a:ext cx="12376614" cy="8026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3000"/>
              </a:spcBef>
              <a:defRPr sz="5600">
                <a:solidFill>
                  <a:schemeClr val="accent4">
                    <a:satOff val="-16081"/>
                    <a:lumOff val="-34587"/>
                  </a:schemeClr>
                </a:solidFill>
              </a:defRPr>
            </a:pPr>
            <a:r>
              <a:t>Du møder en fremmed, som spørger om dit navn.</a:t>
            </a:r>
          </a:p>
          <a:p>
            <a:pPr defTabSz="457200">
              <a:lnSpc>
                <a:spcPct val="100000"/>
              </a:lnSpc>
              <a:spcBef>
                <a:spcPts val="12000"/>
              </a:spcBef>
              <a:defRPr sz="5600" b="1" i="1">
                <a:solidFill>
                  <a:schemeClr val="accent4">
                    <a:satOff val="-16081"/>
                    <a:lumOff val="-34587"/>
                  </a:schemeClr>
                </a:solidFill>
              </a:defRPr>
            </a:pPr>
            <a:r>
              <a:t>Da du er et høfligt menneske, fortæller du hvad du hedder</a:t>
            </a:r>
          </a:p>
          <a:p>
            <a:pPr defTabSz="457200">
              <a:lnSpc>
                <a:spcPct val="100000"/>
              </a:lnSpc>
              <a:spcBef>
                <a:spcPts val="3000"/>
              </a:spcBef>
              <a:defRPr sz="5600">
                <a:solidFill>
                  <a:schemeClr val="accent4">
                    <a:satOff val="-16081"/>
                    <a:lumOff val="-34587"/>
                  </a:schemeClr>
                </a:solidFill>
              </a:defRPr>
            </a:pPr>
            <a:r>
              <a:t>Dernæst spørger han dig om, hvor du bor.</a:t>
            </a:r>
          </a:p>
          <a:p>
            <a:pPr defTabSz="457200">
              <a:lnSpc>
                <a:spcPct val="100000"/>
              </a:lnSpc>
              <a:defRPr sz="5600" b="1" i="1">
                <a:solidFill>
                  <a:schemeClr val="accent4">
                    <a:satOff val="-16081"/>
                    <a:lumOff val="-34587"/>
                  </a:schemeClr>
                </a:solidFill>
              </a:defRPr>
            </a:pPr>
            <a:r>
              <a:t>Det er for personligt, og du giver ham ikke din adresse.</a:t>
            </a:r>
          </a:p>
        </p:txBody>
      </p:sp>
      <p:pic>
        <p:nvPicPr>
          <p:cNvPr id="73" name="Billede" descr="Billede"/>
          <p:cNvPicPr>
            <a:picLocks noChangeAspect="1"/>
          </p:cNvPicPr>
          <p:nvPr/>
        </p:nvPicPr>
        <p:blipFill>
          <a:blip r:embed="rId3"/>
          <a:stretch>
            <a:fillRect/>
          </a:stretch>
        </p:blipFill>
        <p:spPr>
          <a:xfrm>
            <a:off x="653497" y="259724"/>
            <a:ext cx="9859377" cy="9859377"/>
          </a:xfrm>
          <a:prstGeom prst="rect">
            <a:avLst/>
          </a:prstGeom>
          <a:ln w="12700">
            <a:miter lim="400000"/>
          </a:ln>
        </p:spPr>
      </p:pic>
      <p:sp>
        <p:nvSpPr>
          <p:cNvPr id="74" name="HVORFOR lader du så din adresse være offentlig på nettet via dit tlf. nummer ?"/>
          <p:cNvSpPr txBox="1"/>
          <p:nvPr/>
        </p:nvSpPr>
        <p:spPr>
          <a:xfrm>
            <a:off x="495780" y="11236833"/>
            <a:ext cx="19735697" cy="90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100000"/>
              </a:lnSpc>
              <a:defRPr sz="5600" i="1">
                <a:solidFill>
                  <a:schemeClr val="accent3">
                    <a:satOff val="-12719"/>
                    <a:lumOff val="-19917"/>
                  </a:schemeClr>
                </a:solidFill>
              </a:defRPr>
            </a:lvl1pPr>
          </a:lstStyle>
          <a:p>
            <a:r>
              <a:t>HVORFOR lader du så din adresse være offentlig på nettet via dit tlf. nummer ?</a:t>
            </a:r>
          </a:p>
        </p:txBody>
      </p:sp>
      <p:pic>
        <p:nvPicPr>
          <p:cNvPr id="75" name="Billede" descr="Billede"/>
          <p:cNvPicPr>
            <a:picLocks noChangeAspect="1"/>
          </p:cNvPicPr>
          <p:nvPr/>
        </p:nvPicPr>
        <p:blipFill>
          <a:blip r:embed="rId4"/>
          <a:stretch>
            <a:fillRect/>
          </a:stretch>
        </p:blipFill>
        <p:spPr>
          <a:xfrm>
            <a:off x="20273895" y="9801204"/>
            <a:ext cx="3772961" cy="377296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7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7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72">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iterate>
                                    <p:tmAbs val="0"/>
                                  </p:iterate>
                                  <p:childTnLst>
                                    <p:set>
                                      <p:cBhvr>
                                        <p:cTn id="22" fill="hold"/>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1" build="p" bldLvl="5" animBg="1" advAuto="0"/>
      <p:bldP spid="74"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31#telefonnummer: Dit nummer vises ikke hos modtageren"/>
          <p:cNvSpPr txBox="1"/>
          <p:nvPr/>
        </p:nvSpPr>
        <p:spPr>
          <a:xfrm>
            <a:off x="2143675" y="12168546"/>
            <a:ext cx="19667786" cy="927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lnSpc>
                <a:spcPct val="100000"/>
              </a:lnSpc>
              <a:defRPr sz="5600" i="1">
                <a:solidFill>
                  <a:srgbClr val="D68717"/>
                </a:solidFill>
                <a:latin typeface="Baskerville SemiBold"/>
                <a:ea typeface="Baskerville SemiBold"/>
                <a:cs typeface="Baskerville SemiBold"/>
                <a:sym typeface="Baskerville SemiBold"/>
              </a:defRPr>
            </a:pPr>
            <a:r>
              <a:t>#31#telefonnummer: Dit nummer vises </a:t>
            </a:r>
            <a:r>
              <a:rPr u="sng"/>
              <a:t>ikke</a:t>
            </a:r>
            <a:r>
              <a:t> hos modtageren</a:t>
            </a:r>
          </a:p>
        </p:txBody>
      </p:sp>
      <p:sp>
        <p:nvSpPr>
          <p:cNvPr id="80" name="Sådan får du udeladt nummer"/>
          <p:cNvSpPr txBox="1"/>
          <p:nvPr/>
        </p:nvSpPr>
        <p:spPr>
          <a:xfrm>
            <a:off x="1165912" y="553355"/>
            <a:ext cx="22492039" cy="1866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12000" b="1">
                <a:solidFill>
                  <a:schemeClr val="accent1"/>
                </a:solidFill>
              </a:defRPr>
            </a:lvl1pPr>
          </a:lstStyle>
          <a:p>
            <a:r>
              <a:t>Sådan får du udeladt nummer</a:t>
            </a:r>
          </a:p>
        </p:txBody>
      </p:sp>
      <p:sp>
        <p:nvSpPr>
          <p:cNvPr id="81" name="Ring til din teleudbyder, og bed om at få udeladt nummer (udeladt, ikke hemmeligt nummer)…"/>
          <p:cNvSpPr txBox="1"/>
          <p:nvPr/>
        </p:nvSpPr>
        <p:spPr>
          <a:xfrm>
            <a:off x="585037" y="2733320"/>
            <a:ext cx="23653789" cy="86320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2000"/>
              </a:spcBef>
              <a:defRPr sz="4800">
                <a:solidFill>
                  <a:schemeClr val="accent4">
                    <a:satOff val="-16081"/>
                    <a:lumOff val="-34587"/>
                  </a:schemeClr>
                </a:solidFill>
              </a:defRPr>
            </a:pPr>
            <a:r>
              <a:t>Ring til din teleudbyder, og bed om at få udeladt nummer (udeladt, </a:t>
            </a:r>
            <a:r>
              <a:rPr u="sng"/>
              <a:t>ikke</a:t>
            </a:r>
            <a:r>
              <a:t> hemmeligt nummer)</a:t>
            </a:r>
          </a:p>
          <a:p>
            <a:pPr defTabSz="457200">
              <a:lnSpc>
                <a:spcPct val="100000"/>
              </a:lnSpc>
              <a:spcBef>
                <a:spcPts val="8000"/>
              </a:spcBef>
              <a:defRPr sz="4800">
                <a:solidFill>
                  <a:schemeClr val="accent4">
                    <a:satOff val="-16081"/>
                    <a:lumOff val="-34587"/>
                  </a:schemeClr>
                </a:solidFill>
              </a:defRPr>
            </a:pPr>
            <a:r>
              <a:t>Så dukker dit navn/adresse ikke længere op på nettet hos “De gule sider”, “Krak” etc.</a:t>
            </a:r>
          </a:p>
          <a:p>
            <a:pPr defTabSz="457200">
              <a:lnSpc>
                <a:spcPct val="100000"/>
              </a:lnSpc>
              <a:spcBef>
                <a:spcPts val="8000"/>
              </a:spcBef>
              <a:tabLst>
                <a:tab pos="4432300" algn="l"/>
              </a:tabLst>
              <a:defRPr sz="4800">
                <a:solidFill>
                  <a:schemeClr val="accent4">
                    <a:satOff val="-16081"/>
                    <a:lumOff val="-34587"/>
                  </a:schemeClr>
                </a:solidFill>
              </a:defRPr>
            </a:pPr>
            <a:r>
              <a:rPr b="1"/>
              <a:t>YouSee</a:t>
            </a:r>
            <a:r>
              <a:t>	</a:t>
            </a:r>
            <a:r>
              <a:rPr sz="4400"/>
              <a:t>Ring til YouSee på 7070 3448, og bed om at få udeladt nummer</a:t>
            </a:r>
          </a:p>
          <a:p>
            <a:pPr defTabSz="457200">
              <a:lnSpc>
                <a:spcPct val="100000"/>
              </a:lnSpc>
              <a:spcBef>
                <a:spcPts val="8000"/>
              </a:spcBef>
              <a:tabLst>
                <a:tab pos="4432300" algn="l"/>
              </a:tabLst>
              <a:defRPr sz="4800">
                <a:solidFill>
                  <a:schemeClr val="accent4">
                    <a:satOff val="-16081"/>
                    <a:lumOff val="-34587"/>
                  </a:schemeClr>
                </a:solidFill>
              </a:defRPr>
            </a:pPr>
            <a:r>
              <a:rPr b="1"/>
              <a:t>Telmore</a:t>
            </a:r>
            <a:r>
              <a:t>	</a:t>
            </a:r>
            <a:r>
              <a:rPr sz="4400"/>
              <a:t>Man kan bede om det på Mit Telmore, eller ved at ringe til dem på 7021 8900</a:t>
            </a:r>
          </a:p>
          <a:p>
            <a:pPr defTabSz="457200">
              <a:lnSpc>
                <a:spcPct val="100000"/>
              </a:lnSpc>
              <a:spcBef>
                <a:spcPts val="8000"/>
              </a:spcBef>
              <a:tabLst>
                <a:tab pos="4432300" algn="l"/>
              </a:tabLst>
              <a:defRPr sz="4800">
                <a:solidFill>
                  <a:schemeClr val="accent4">
                    <a:satOff val="-16081"/>
                    <a:lumOff val="-34587"/>
                  </a:schemeClr>
                </a:solidFill>
              </a:defRPr>
            </a:pPr>
            <a:r>
              <a:rPr b="1"/>
              <a:t>CBB Mobil</a:t>
            </a:r>
            <a:r>
              <a:t>	</a:t>
            </a:r>
            <a:r>
              <a:rPr sz="4400"/>
              <a:t>Log ind på Mit CBB og vælg “</a:t>
            </a:r>
            <a:r>
              <a:rPr sz="4400" i="1">
                <a:latin typeface="Baskerville SemiBold"/>
                <a:ea typeface="Baskerville SemiBold"/>
                <a:cs typeface="Baskerville SemiBold"/>
                <a:sym typeface="Baskerville SemiBold"/>
              </a:rPr>
              <a:t>Mine info og adgange =&gt; Mine oplysninger</a:t>
            </a:r>
            <a:r>
              <a:rPr sz="4400"/>
              <a:t>”</a:t>
            </a:r>
          </a:p>
          <a:p>
            <a:pPr defTabSz="457200">
              <a:lnSpc>
                <a:spcPct val="100000"/>
              </a:lnSpc>
              <a:tabLst>
                <a:tab pos="4432300" algn="l"/>
              </a:tabLst>
              <a:defRPr sz="4800">
                <a:solidFill>
                  <a:schemeClr val="accent4">
                    <a:satOff val="-16081"/>
                    <a:lumOff val="-34587"/>
                  </a:schemeClr>
                </a:solidFill>
              </a:defRPr>
            </a:pPr>
            <a:r>
              <a:rPr b="1"/>
              <a:t>Oister</a:t>
            </a:r>
            <a:r>
              <a:t>	</a:t>
            </a:r>
            <a:r>
              <a:rPr sz="4400"/>
              <a:t>Log ind på Mit Oister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8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8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81">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81">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81">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81">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2" animBg="1" advAuto="0"/>
      <p:bldP spid="81"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Billede" descr="Billede"/>
          <p:cNvPicPr>
            <a:picLocks noChangeAspect="1"/>
          </p:cNvPicPr>
          <p:nvPr/>
        </p:nvPicPr>
        <p:blipFill>
          <a:blip r:embed="rId2"/>
          <a:stretch>
            <a:fillRect/>
          </a:stretch>
        </p:blipFill>
        <p:spPr>
          <a:xfrm>
            <a:off x="2394857" y="0"/>
            <a:ext cx="19594287" cy="13716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Facebook"/>
          <p:cNvSpPr txBox="1"/>
          <p:nvPr/>
        </p:nvSpPr>
        <p:spPr>
          <a:xfrm>
            <a:off x="895155" y="448887"/>
            <a:ext cx="22593689" cy="1155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6000"/>
              </a:spcBef>
              <a:defRPr sz="7200" b="1">
                <a:solidFill>
                  <a:schemeClr val="accent1"/>
                </a:solidFill>
              </a:defRPr>
            </a:lvl1pPr>
          </a:lstStyle>
          <a:p>
            <a:r>
              <a:t>Facebook</a:t>
            </a:r>
          </a:p>
        </p:txBody>
      </p:sp>
      <p:pic>
        <p:nvPicPr>
          <p:cNvPr id="86" name="indsat-film.png" descr="indsat-film.png"/>
          <p:cNvPicPr>
            <a:picLocks noChangeAspect="1"/>
          </p:cNvPicPr>
          <p:nvPr/>
        </p:nvPicPr>
        <p:blipFill>
          <a:blip r:embed="rId2"/>
          <a:stretch>
            <a:fillRect/>
          </a:stretch>
        </p:blipFill>
        <p:spPr>
          <a:xfrm>
            <a:off x="5806253" y="3365770"/>
            <a:ext cx="13769201" cy="10148767"/>
          </a:xfrm>
          <a:prstGeom prst="rect">
            <a:avLst/>
          </a:prstGeom>
          <a:ln w="12700">
            <a:miter lim="400000"/>
          </a:ln>
        </p:spPr>
      </p:pic>
      <p:sp>
        <p:nvSpPr>
          <p:cNvPr id="87" name="5 Hovedgrupper"/>
          <p:cNvSpPr txBox="1"/>
          <p:nvPr/>
        </p:nvSpPr>
        <p:spPr>
          <a:xfrm>
            <a:off x="9148940" y="1780329"/>
            <a:ext cx="7702861" cy="1409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lnSpc>
                <a:spcPct val="100000"/>
              </a:lnSpc>
              <a:spcBef>
                <a:spcPts val="2000"/>
              </a:spcBef>
              <a:defRPr sz="9000">
                <a:solidFill>
                  <a:schemeClr val="accent4">
                    <a:satOff val="-16081"/>
                    <a:lumOff val="-34587"/>
                  </a:schemeClr>
                </a:solidFill>
              </a:defRPr>
            </a:lvl1pPr>
          </a:lstStyle>
          <a:p>
            <a:r>
              <a:t>5 Hovedgrupper</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PhotoPortfolio">
  <a:themeElements>
    <a:clrScheme name="PhotoPortfolio">
      <a:dk1>
        <a:srgbClr val="72675A"/>
      </a:dk1>
      <a:lt1>
        <a:srgbClr val="184472"/>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4000"/>
          </a:spcBef>
          <a:spcAft>
            <a:spcPts val="0"/>
          </a:spcAft>
          <a:buClrTx/>
          <a:buSzTx/>
          <a:buFontTx/>
          <a:buNone/>
          <a:tabLst/>
          <a:defRPr kumimoji="0" sz="5800" b="0" i="0" u="none" strike="noStrike" cap="none" spc="0" normalizeH="0" baseline="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hotoPortfolio">
  <a:themeElements>
    <a:clrScheme name="PhotoPortfolio">
      <a:dk1>
        <a:srgbClr val="000000"/>
      </a:dk1>
      <a:lt1>
        <a:srgbClr val="FFFFFF"/>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
          <a:effectLst>
            <a:outerShdw blurRad="50800" dist="381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38100" dir="5400000" rotWithShape="0">
            <a:srgbClr val="000000">
              <a:alpha val="4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20000"/>
          </a:lnSpc>
          <a:spcBef>
            <a:spcPts val="4000"/>
          </a:spcBef>
          <a:spcAft>
            <a:spcPts val="0"/>
          </a:spcAft>
          <a:buClrTx/>
          <a:buSzTx/>
          <a:buFontTx/>
          <a:buNone/>
          <a:tabLst/>
          <a:defRPr kumimoji="0" sz="5800" b="0" i="0" u="none" strike="noStrike" cap="none" spc="0" normalizeH="0" baseline="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1947</Words>
  <Application>Microsoft Macintosh PowerPoint</Application>
  <PresentationFormat>Brugerdefineret</PresentationFormat>
  <Paragraphs>179</Paragraphs>
  <Slides>48</Slides>
  <Notes>3</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48</vt:i4>
      </vt:variant>
    </vt:vector>
  </HeadingPairs>
  <TitlesOfParts>
    <vt:vector size="52" baseType="lpstr">
      <vt:lpstr>Baskerville</vt:lpstr>
      <vt:lpstr>Baskerville SemiBold</vt:lpstr>
      <vt:lpstr>Helvetica Neue</vt:lpstr>
      <vt:lpstr>PhotoPortfolio</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Haveforeningen Brandhøj</cp:lastModifiedBy>
  <cp:revision>1</cp:revision>
  <dcterms:modified xsi:type="dcterms:W3CDTF">2024-08-14T16:47:23Z</dcterms:modified>
</cp:coreProperties>
</file>