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6"/>
  </p:sldMasterIdLst>
  <p:notesMasterIdLst>
    <p:notesMasterId r:id="rId52"/>
  </p:notesMasterIdLst>
  <p:handoutMasterIdLst>
    <p:handoutMasterId r:id="rId53"/>
  </p:handoutMasterIdLst>
  <p:sldIdLst>
    <p:sldId id="288" r:id="rId7"/>
    <p:sldId id="397" r:id="rId8"/>
    <p:sldId id="395" r:id="rId9"/>
    <p:sldId id="394" r:id="rId10"/>
    <p:sldId id="390" r:id="rId11"/>
    <p:sldId id="393" r:id="rId12"/>
    <p:sldId id="391" r:id="rId13"/>
    <p:sldId id="389" r:id="rId14"/>
    <p:sldId id="398" r:id="rId15"/>
    <p:sldId id="297" r:id="rId16"/>
    <p:sldId id="355" r:id="rId17"/>
    <p:sldId id="388" r:id="rId18"/>
    <p:sldId id="340" r:id="rId19"/>
    <p:sldId id="305" r:id="rId20"/>
    <p:sldId id="312" r:id="rId21"/>
    <p:sldId id="341" r:id="rId22"/>
    <p:sldId id="306" r:id="rId23"/>
    <p:sldId id="330" r:id="rId24"/>
    <p:sldId id="338" r:id="rId25"/>
    <p:sldId id="307" r:id="rId26"/>
    <p:sldId id="331" r:id="rId27"/>
    <p:sldId id="343" r:id="rId28"/>
    <p:sldId id="332" r:id="rId29"/>
    <p:sldId id="335" r:id="rId30"/>
    <p:sldId id="379" r:id="rId31"/>
    <p:sldId id="385" r:id="rId32"/>
    <p:sldId id="319" r:id="rId33"/>
    <p:sldId id="266" r:id="rId34"/>
    <p:sldId id="380" r:id="rId35"/>
    <p:sldId id="365" r:id="rId36"/>
    <p:sldId id="383" r:id="rId37"/>
    <p:sldId id="381" r:id="rId38"/>
    <p:sldId id="371" r:id="rId39"/>
    <p:sldId id="372" r:id="rId40"/>
    <p:sldId id="373" r:id="rId41"/>
    <p:sldId id="384" r:id="rId42"/>
    <p:sldId id="374" r:id="rId43"/>
    <p:sldId id="375" r:id="rId44"/>
    <p:sldId id="376" r:id="rId45"/>
    <p:sldId id="396" r:id="rId46"/>
    <p:sldId id="386" r:id="rId47"/>
    <p:sldId id="387" r:id="rId48"/>
    <p:sldId id="368" r:id="rId49"/>
    <p:sldId id="378" r:id="rId50"/>
    <p:sldId id="377" r:id="rId51"/>
  </p:sldIdLst>
  <p:sldSz cx="9144000" cy="6858000" type="screen4x3"/>
  <p:notesSz cx="6797675" cy="9928225"/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ヒラギノ角ゴ Pro W3" pitchFamily="-9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ヒラギノ角ゴ Pro W3" pitchFamily="-9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ヒラギノ角ゴ Pro W3" pitchFamily="-9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ヒラギノ角ゴ Pro W3" pitchFamily="-9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ヒラギノ角ゴ Pro W3" pitchFamily="-96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ヒラギノ角ゴ Pro W3" pitchFamily="-96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ヒラギノ角ゴ Pro W3" pitchFamily="-96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ヒラギノ角ゴ Pro W3" pitchFamily="-96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ヒラギノ角ゴ Pro W3" pitchFamily="-9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EDE"/>
    <a:srgbClr val="FFFFFF"/>
    <a:srgbClr val="2C3D68"/>
    <a:srgbClr val="C4F870"/>
    <a:srgbClr val="74B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620" autoAdjust="0"/>
  </p:normalViewPr>
  <p:slideViewPr>
    <p:cSldViewPr>
      <p:cViewPr varScale="1">
        <p:scale>
          <a:sx n="120" d="100"/>
          <a:sy n="120" d="100"/>
        </p:scale>
        <p:origin x="1212" y="10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E432B2-6ACD-4B4A-B5B6-8B04D9B43DF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da-DK"/>
        </a:p>
      </dgm:t>
    </dgm:pt>
    <dgm:pt modelId="{1737449A-1A70-45DA-9B44-3E658E68EA8F}">
      <dgm:prSet phldrT="[Tekst]" custT="1"/>
      <dgm:spPr/>
      <dgm:t>
        <a:bodyPr/>
        <a:lstStyle/>
        <a:p>
          <a:r>
            <a:rPr lang="da-DK" sz="1400" dirty="0" err="1"/>
            <a:t>Med-bestemmelse</a:t>
          </a:r>
          <a:endParaRPr lang="da-DK" sz="1400" dirty="0"/>
        </a:p>
      </dgm:t>
    </dgm:pt>
    <dgm:pt modelId="{CC88C747-22B6-4C0D-AAA6-CA442366E90B}" type="parTrans" cxnId="{CC6FEFC4-5AF0-401D-B783-CF259BD822FC}">
      <dgm:prSet/>
      <dgm:spPr/>
      <dgm:t>
        <a:bodyPr/>
        <a:lstStyle/>
        <a:p>
          <a:endParaRPr lang="da-DK"/>
        </a:p>
      </dgm:t>
    </dgm:pt>
    <dgm:pt modelId="{2117A45D-4F2E-462F-B1BB-83648308433E}" type="sibTrans" cxnId="{CC6FEFC4-5AF0-401D-B783-CF259BD822FC}">
      <dgm:prSet/>
      <dgm:spPr/>
      <dgm:t>
        <a:bodyPr/>
        <a:lstStyle/>
        <a:p>
          <a:endParaRPr lang="da-DK"/>
        </a:p>
      </dgm:t>
    </dgm:pt>
    <dgm:pt modelId="{D4548195-EC85-4120-A522-D4A243BD6285}">
      <dgm:prSet phldrT="[Tekst]" custT="1"/>
      <dgm:spPr/>
      <dgm:t>
        <a:bodyPr/>
        <a:lstStyle/>
        <a:p>
          <a:pPr>
            <a:buNone/>
          </a:pPr>
          <a:r>
            <a:rPr lang="da-DK" sz="1200" dirty="0"/>
            <a:t>Patienter er medbestemmende i egen behandling. Fx ved selvbooking og selvrapportering</a:t>
          </a:r>
        </a:p>
      </dgm:t>
    </dgm:pt>
    <dgm:pt modelId="{1BF5C395-C651-4A59-8855-9FE0B119D024}" type="parTrans" cxnId="{A1F21F49-F123-45F6-8D08-7EBC68D5FFC0}">
      <dgm:prSet/>
      <dgm:spPr/>
      <dgm:t>
        <a:bodyPr/>
        <a:lstStyle/>
        <a:p>
          <a:endParaRPr lang="da-DK"/>
        </a:p>
      </dgm:t>
    </dgm:pt>
    <dgm:pt modelId="{9A21BFF8-5436-4032-8C91-1C5F4452B476}" type="sibTrans" cxnId="{A1F21F49-F123-45F6-8D08-7EBC68D5FFC0}">
      <dgm:prSet/>
      <dgm:spPr/>
      <dgm:t>
        <a:bodyPr/>
        <a:lstStyle/>
        <a:p>
          <a:endParaRPr lang="da-DK"/>
        </a:p>
      </dgm:t>
    </dgm:pt>
    <dgm:pt modelId="{C27A2CF4-814B-4100-982A-2BAEF39A3569}">
      <dgm:prSet phldrT="[Tekst]" custT="1"/>
      <dgm:spPr/>
      <dgm:t>
        <a:bodyPr/>
        <a:lstStyle/>
        <a:p>
          <a:r>
            <a:rPr lang="da-DK" sz="1200" dirty="0"/>
            <a:t>Fokus på egne ressourcer</a:t>
          </a:r>
        </a:p>
      </dgm:t>
    </dgm:pt>
    <dgm:pt modelId="{B3B3B61E-DC32-4E4F-878D-4C40AD25F619}" type="parTrans" cxnId="{3027A229-1D25-464F-8C83-C738F156DDF7}">
      <dgm:prSet/>
      <dgm:spPr/>
      <dgm:t>
        <a:bodyPr/>
        <a:lstStyle/>
        <a:p>
          <a:endParaRPr lang="da-DK"/>
        </a:p>
      </dgm:t>
    </dgm:pt>
    <dgm:pt modelId="{D4A4DD8C-0746-4831-80EC-3C29A9112C9D}" type="sibTrans" cxnId="{3027A229-1D25-464F-8C83-C738F156DDF7}">
      <dgm:prSet/>
      <dgm:spPr/>
      <dgm:t>
        <a:bodyPr/>
        <a:lstStyle/>
        <a:p>
          <a:endParaRPr lang="da-DK"/>
        </a:p>
      </dgm:t>
    </dgm:pt>
    <dgm:pt modelId="{F83D6007-30F6-4ED5-A10A-59B6F4B955C5}">
      <dgm:prSet phldrT="[Tekst]" custT="1"/>
      <dgm:spPr/>
      <dgm:t>
        <a:bodyPr/>
        <a:lstStyle/>
        <a:p>
          <a:r>
            <a:rPr lang="da-DK" sz="1200" dirty="0"/>
            <a:t>Patientens og pårørendes ressourcer kan bruges i behandlingen</a:t>
          </a:r>
        </a:p>
      </dgm:t>
    </dgm:pt>
    <dgm:pt modelId="{34D5CBEF-3933-477F-B608-01B34D7901CF}" type="parTrans" cxnId="{B96BD02E-838F-415A-9B22-FADD267246DE}">
      <dgm:prSet/>
      <dgm:spPr/>
      <dgm:t>
        <a:bodyPr/>
        <a:lstStyle/>
        <a:p>
          <a:endParaRPr lang="da-DK"/>
        </a:p>
      </dgm:t>
    </dgm:pt>
    <dgm:pt modelId="{D2AA57C7-FBF7-4C4C-BFF8-E2A3A63BC1E4}" type="sibTrans" cxnId="{B96BD02E-838F-415A-9B22-FADD267246DE}">
      <dgm:prSet/>
      <dgm:spPr/>
      <dgm:t>
        <a:bodyPr/>
        <a:lstStyle/>
        <a:p>
          <a:endParaRPr lang="da-DK"/>
        </a:p>
      </dgm:t>
    </dgm:pt>
    <dgm:pt modelId="{0D399E27-2378-477B-BAAE-98D38BE4BC12}">
      <dgm:prSet phldrT="[Tekst]" custT="1"/>
      <dgm:spPr/>
      <dgm:t>
        <a:bodyPr/>
        <a:lstStyle/>
        <a:p>
          <a:r>
            <a:rPr lang="da-DK" sz="1200" dirty="0"/>
            <a:t>Tryghed</a:t>
          </a:r>
        </a:p>
      </dgm:t>
    </dgm:pt>
    <dgm:pt modelId="{DAF59DA4-5AA9-4F8F-BA1E-6335CA1DA57E}" type="parTrans" cxnId="{C12A1BE4-B001-4468-B54B-760DEB2FDA92}">
      <dgm:prSet/>
      <dgm:spPr/>
      <dgm:t>
        <a:bodyPr/>
        <a:lstStyle/>
        <a:p>
          <a:endParaRPr lang="da-DK"/>
        </a:p>
      </dgm:t>
    </dgm:pt>
    <dgm:pt modelId="{61FF2DCB-8A65-4301-9151-DF739CF86C80}" type="sibTrans" cxnId="{C12A1BE4-B001-4468-B54B-760DEB2FDA92}">
      <dgm:prSet/>
      <dgm:spPr/>
      <dgm:t>
        <a:bodyPr/>
        <a:lstStyle/>
        <a:p>
          <a:endParaRPr lang="da-DK"/>
        </a:p>
      </dgm:t>
    </dgm:pt>
    <dgm:pt modelId="{597286D4-E51A-4943-8EFF-ABA0E228CA73}">
      <dgm:prSet phldrT="[Tekst]" custT="1"/>
      <dgm:spPr/>
      <dgm:t>
        <a:bodyPr/>
        <a:lstStyle/>
        <a:p>
          <a:r>
            <a:rPr lang="da-DK" sz="1200" dirty="0"/>
            <a:t>Patienten kan opleve mere tryghed i mødet med sundhedsvæsenet fx ved mulighed for at sende korte meddelelser til personalet eller genlæse et sammendrag af indlæggelsen eller den ambulante aftale</a:t>
          </a:r>
        </a:p>
      </dgm:t>
    </dgm:pt>
    <dgm:pt modelId="{05FEC73F-B8C2-44C9-9FF6-3BCABFF86A11}" type="parTrans" cxnId="{EFAC6C6F-7508-40C8-A26D-126EC8676F2F}">
      <dgm:prSet/>
      <dgm:spPr/>
      <dgm:t>
        <a:bodyPr/>
        <a:lstStyle/>
        <a:p>
          <a:endParaRPr lang="da-DK"/>
        </a:p>
      </dgm:t>
    </dgm:pt>
    <dgm:pt modelId="{D35CF32C-CB7D-45A5-A164-4F2E951571E4}" type="sibTrans" cxnId="{EFAC6C6F-7508-40C8-A26D-126EC8676F2F}">
      <dgm:prSet/>
      <dgm:spPr/>
      <dgm:t>
        <a:bodyPr/>
        <a:lstStyle/>
        <a:p>
          <a:endParaRPr lang="da-DK"/>
        </a:p>
      </dgm:t>
    </dgm:pt>
    <dgm:pt modelId="{701A490F-8377-4D23-BD6B-575881BED8B0}" type="pres">
      <dgm:prSet presAssocID="{63E432B2-6ACD-4B4A-B5B6-8B04D9B43DF0}" presName="Name0" presStyleCnt="0">
        <dgm:presLayoutVars>
          <dgm:chMax/>
          <dgm:chPref/>
          <dgm:dir/>
          <dgm:animLvl val="lvl"/>
        </dgm:presLayoutVars>
      </dgm:prSet>
      <dgm:spPr/>
    </dgm:pt>
    <dgm:pt modelId="{A3A5D0BE-E161-48D5-A102-A1574D5FEA47}" type="pres">
      <dgm:prSet presAssocID="{1737449A-1A70-45DA-9B44-3E658E68EA8F}" presName="composite" presStyleCnt="0"/>
      <dgm:spPr/>
    </dgm:pt>
    <dgm:pt modelId="{01FE531A-0673-4B46-B46E-BB7080E9882D}" type="pres">
      <dgm:prSet presAssocID="{1737449A-1A70-45DA-9B44-3E658E68EA8F}" presName="Parent1" presStyleLbl="node1" presStyleIdx="0" presStyleCnt="6" custScaleX="110176">
        <dgm:presLayoutVars>
          <dgm:chMax val="1"/>
          <dgm:chPref val="1"/>
          <dgm:bulletEnabled val="1"/>
        </dgm:presLayoutVars>
      </dgm:prSet>
      <dgm:spPr/>
    </dgm:pt>
    <dgm:pt modelId="{D557D004-C317-465C-A8D5-8497423F1C1E}" type="pres">
      <dgm:prSet presAssocID="{1737449A-1A70-45DA-9B44-3E658E68EA8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C08B02E-737B-4008-ABF7-158DCEE30827}" type="pres">
      <dgm:prSet presAssocID="{1737449A-1A70-45DA-9B44-3E658E68EA8F}" presName="BalanceSpacing" presStyleCnt="0"/>
      <dgm:spPr/>
    </dgm:pt>
    <dgm:pt modelId="{1B3C019B-52BD-4352-B6BB-88D3FF1890CE}" type="pres">
      <dgm:prSet presAssocID="{1737449A-1A70-45DA-9B44-3E658E68EA8F}" presName="BalanceSpacing1" presStyleCnt="0"/>
      <dgm:spPr/>
    </dgm:pt>
    <dgm:pt modelId="{51600A4D-8975-4558-A1E2-5A1F46EC0E49}" type="pres">
      <dgm:prSet presAssocID="{2117A45D-4F2E-462F-B1BB-83648308433E}" presName="Accent1Text" presStyleLbl="node1" presStyleIdx="1" presStyleCnt="6"/>
      <dgm:spPr/>
    </dgm:pt>
    <dgm:pt modelId="{F1527066-1817-4441-96BC-AA20CEB4E5D0}" type="pres">
      <dgm:prSet presAssocID="{2117A45D-4F2E-462F-B1BB-83648308433E}" presName="spaceBetweenRectangles" presStyleCnt="0"/>
      <dgm:spPr/>
    </dgm:pt>
    <dgm:pt modelId="{B63E704B-A0AD-477C-842A-89129FEE7874}" type="pres">
      <dgm:prSet presAssocID="{C27A2CF4-814B-4100-982A-2BAEF39A3569}" presName="composite" presStyleCnt="0"/>
      <dgm:spPr/>
    </dgm:pt>
    <dgm:pt modelId="{4075D1C7-8673-4955-B780-0D52DD1C95A2}" type="pres">
      <dgm:prSet presAssocID="{C27A2CF4-814B-4100-982A-2BAEF39A3569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87204256-6B6F-450D-9ACB-3AB26480E06A}" type="pres">
      <dgm:prSet presAssocID="{C27A2CF4-814B-4100-982A-2BAEF39A3569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92AEFDE6-D5CA-402B-8315-9066D08E3580}" type="pres">
      <dgm:prSet presAssocID="{C27A2CF4-814B-4100-982A-2BAEF39A3569}" presName="BalanceSpacing" presStyleCnt="0"/>
      <dgm:spPr/>
    </dgm:pt>
    <dgm:pt modelId="{301DC830-CCCB-4C19-B50A-2A57D545070A}" type="pres">
      <dgm:prSet presAssocID="{C27A2CF4-814B-4100-982A-2BAEF39A3569}" presName="BalanceSpacing1" presStyleCnt="0"/>
      <dgm:spPr/>
    </dgm:pt>
    <dgm:pt modelId="{D64F6643-1C4A-4892-AEE8-6AD4325064B5}" type="pres">
      <dgm:prSet presAssocID="{D4A4DD8C-0746-4831-80EC-3C29A9112C9D}" presName="Accent1Text" presStyleLbl="node1" presStyleIdx="3" presStyleCnt="6"/>
      <dgm:spPr/>
    </dgm:pt>
    <dgm:pt modelId="{9BF37CC5-68C1-4482-A025-1BAAE8243CAC}" type="pres">
      <dgm:prSet presAssocID="{D4A4DD8C-0746-4831-80EC-3C29A9112C9D}" presName="spaceBetweenRectangles" presStyleCnt="0"/>
      <dgm:spPr/>
    </dgm:pt>
    <dgm:pt modelId="{4E141D4B-3C61-4DFA-84F3-C97047BE85E0}" type="pres">
      <dgm:prSet presAssocID="{0D399E27-2378-477B-BAAE-98D38BE4BC12}" presName="composite" presStyleCnt="0"/>
      <dgm:spPr/>
    </dgm:pt>
    <dgm:pt modelId="{DBA15959-628D-48D8-9C3D-5DA46D791481}" type="pres">
      <dgm:prSet presAssocID="{0D399E27-2378-477B-BAAE-98D38BE4BC12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76B42933-A1FD-405E-8EE2-E73FF0C9B296}" type="pres">
      <dgm:prSet presAssocID="{0D399E27-2378-477B-BAAE-98D38BE4BC12}" presName="Childtext1" presStyleLbl="revTx" presStyleIdx="2" presStyleCnt="3" custScaleX="126466" custScaleY="110613" custLinFactNeighborX="9870" custLinFactNeighborY="7132">
        <dgm:presLayoutVars>
          <dgm:chMax val="0"/>
          <dgm:chPref val="0"/>
          <dgm:bulletEnabled val="1"/>
        </dgm:presLayoutVars>
      </dgm:prSet>
      <dgm:spPr/>
    </dgm:pt>
    <dgm:pt modelId="{6CDA01FB-9DFA-41BE-A303-399A617E2632}" type="pres">
      <dgm:prSet presAssocID="{0D399E27-2378-477B-BAAE-98D38BE4BC12}" presName="BalanceSpacing" presStyleCnt="0"/>
      <dgm:spPr/>
    </dgm:pt>
    <dgm:pt modelId="{DD51654C-BD06-4426-9145-0D0EAD5278FA}" type="pres">
      <dgm:prSet presAssocID="{0D399E27-2378-477B-BAAE-98D38BE4BC12}" presName="BalanceSpacing1" presStyleCnt="0"/>
      <dgm:spPr/>
    </dgm:pt>
    <dgm:pt modelId="{8C5371A4-9F3B-4E4D-BCCD-9EFB8D054294}" type="pres">
      <dgm:prSet presAssocID="{61FF2DCB-8A65-4301-9151-DF739CF86C80}" presName="Accent1Text" presStyleLbl="node1" presStyleIdx="5" presStyleCnt="6"/>
      <dgm:spPr/>
    </dgm:pt>
  </dgm:ptLst>
  <dgm:cxnLst>
    <dgm:cxn modelId="{3027A229-1D25-464F-8C83-C738F156DDF7}" srcId="{63E432B2-6ACD-4B4A-B5B6-8B04D9B43DF0}" destId="{C27A2CF4-814B-4100-982A-2BAEF39A3569}" srcOrd="1" destOrd="0" parTransId="{B3B3B61E-DC32-4E4F-878D-4C40AD25F619}" sibTransId="{D4A4DD8C-0746-4831-80EC-3C29A9112C9D}"/>
    <dgm:cxn modelId="{8FA81A2D-D04A-49A6-9BD6-F563578AD916}" type="presOf" srcId="{1737449A-1A70-45DA-9B44-3E658E68EA8F}" destId="{01FE531A-0673-4B46-B46E-BB7080E9882D}" srcOrd="0" destOrd="0" presId="urn:microsoft.com/office/officeart/2008/layout/AlternatingHexagons"/>
    <dgm:cxn modelId="{958A8A2E-8E55-44EE-A3BF-547E29BC4C25}" type="presOf" srcId="{597286D4-E51A-4943-8EFF-ABA0E228CA73}" destId="{76B42933-A1FD-405E-8EE2-E73FF0C9B296}" srcOrd="0" destOrd="0" presId="urn:microsoft.com/office/officeart/2008/layout/AlternatingHexagons"/>
    <dgm:cxn modelId="{B96BD02E-838F-415A-9B22-FADD267246DE}" srcId="{C27A2CF4-814B-4100-982A-2BAEF39A3569}" destId="{F83D6007-30F6-4ED5-A10A-59B6F4B955C5}" srcOrd="0" destOrd="0" parTransId="{34D5CBEF-3933-477F-B608-01B34D7901CF}" sibTransId="{D2AA57C7-FBF7-4C4C-BFF8-E2A3A63BC1E4}"/>
    <dgm:cxn modelId="{27391F34-F68F-4ED1-8AE2-72A77238FB51}" type="presOf" srcId="{D4548195-EC85-4120-A522-D4A243BD6285}" destId="{D557D004-C317-465C-A8D5-8497423F1C1E}" srcOrd="0" destOrd="0" presId="urn:microsoft.com/office/officeart/2008/layout/AlternatingHexagons"/>
    <dgm:cxn modelId="{A1F21F49-F123-45F6-8D08-7EBC68D5FFC0}" srcId="{1737449A-1A70-45DA-9B44-3E658E68EA8F}" destId="{D4548195-EC85-4120-A522-D4A243BD6285}" srcOrd="0" destOrd="0" parTransId="{1BF5C395-C651-4A59-8855-9FE0B119D024}" sibTransId="{9A21BFF8-5436-4032-8C91-1C5F4452B476}"/>
    <dgm:cxn modelId="{EFAC6C6F-7508-40C8-A26D-126EC8676F2F}" srcId="{0D399E27-2378-477B-BAAE-98D38BE4BC12}" destId="{597286D4-E51A-4943-8EFF-ABA0E228CA73}" srcOrd="0" destOrd="0" parTransId="{05FEC73F-B8C2-44C9-9FF6-3BCABFF86A11}" sibTransId="{D35CF32C-CB7D-45A5-A164-4F2E951571E4}"/>
    <dgm:cxn modelId="{F8A13C7B-7D76-46D3-B0A0-B7D4F94A4237}" type="presOf" srcId="{D4A4DD8C-0746-4831-80EC-3C29A9112C9D}" destId="{D64F6643-1C4A-4892-AEE8-6AD4325064B5}" srcOrd="0" destOrd="0" presId="urn:microsoft.com/office/officeart/2008/layout/AlternatingHexagons"/>
    <dgm:cxn modelId="{69CA5295-6EDE-4349-9D71-9722301CB341}" type="presOf" srcId="{63E432B2-6ACD-4B4A-B5B6-8B04D9B43DF0}" destId="{701A490F-8377-4D23-BD6B-575881BED8B0}" srcOrd="0" destOrd="0" presId="urn:microsoft.com/office/officeart/2008/layout/AlternatingHexagons"/>
    <dgm:cxn modelId="{261333AC-B99D-429B-A300-D45B2156826E}" type="presOf" srcId="{0D399E27-2378-477B-BAAE-98D38BE4BC12}" destId="{DBA15959-628D-48D8-9C3D-5DA46D791481}" srcOrd="0" destOrd="0" presId="urn:microsoft.com/office/officeart/2008/layout/AlternatingHexagons"/>
    <dgm:cxn modelId="{CC6FEFC4-5AF0-401D-B783-CF259BD822FC}" srcId="{63E432B2-6ACD-4B4A-B5B6-8B04D9B43DF0}" destId="{1737449A-1A70-45DA-9B44-3E658E68EA8F}" srcOrd="0" destOrd="0" parTransId="{CC88C747-22B6-4C0D-AAA6-CA442366E90B}" sibTransId="{2117A45D-4F2E-462F-B1BB-83648308433E}"/>
    <dgm:cxn modelId="{711EA3CD-DEA1-4D8D-B5C3-7F80A61E814A}" type="presOf" srcId="{C27A2CF4-814B-4100-982A-2BAEF39A3569}" destId="{4075D1C7-8673-4955-B780-0D52DD1C95A2}" srcOrd="0" destOrd="0" presId="urn:microsoft.com/office/officeart/2008/layout/AlternatingHexagons"/>
    <dgm:cxn modelId="{C31433DC-EA00-4A00-A93E-CABD22009B0D}" type="presOf" srcId="{61FF2DCB-8A65-4301-9151-DF739CF86C80}" destId="{8C5371A4-9F3B-4E4D-BCCD-9EFB8D054294}" srcOrd="0" destOrd="0" presId="urn:microsoft.com/office/officeart/2008/layout/AlternatingHexagons"/>
    <dgm:cxn modelId="{66EB63E0-6603-46F8-AEDF-3909B4F44A1E}" type="presOf" srcId="{2117A45D-4F2E-462F-B1BB-83648308433E}" destId="{51600A4D-8975-4558-A1E2-5A1F46EC0E49}" srcOrd="0" destOrd="0" presId="urn:microsoft.com/office/officeart/2008/layout/AlternatingHexagons"/>
    <dgm:cxn modelId="{C12A1BE4-B001-4468-B54B-760DEB2FDA92}" srcId="{63E432B2-6ACD-4B4A-B5B6-8B04D9B43DF0}" destId="{0D399E27-2378-477B-BAAE-98D38BE4BC12}" srcOrd="2" destOrd="0" parTransId="{DAF59DA4-5AA9-4F8F-BA1E-6335CA1DA57E}" sibTransId="{61FF2DCB-8A65-4301-9151-DF739CF86C80}"/>
    <dgm:cxn modelId="{50CEE4ED-C9A3-4231-861D-F6D027627D17}" type="presOf" srcId="{F83D6007-30F6-4ED5-A10A-59B6F4B955C5}" destId="{87204256-6B6F-450D-9ACB-3AB26480E06A}" srcOrd="0" destOrd="0" presId="urn:microsoft.com/office/officeart/2008/layout/AlternatingHexagons"/>
    <dgm:cxn modelId="{5B812444-CD1D-46AD-9A4E-4DDBE9DD691A}" type="presParOf" srcId="{701A490F-8377-4D23-BD6B-575881BED8B0}" destId="{A3A5D0BE-E161-48D5-A102-A1574D5FEA47}" srcOrd="0" destOrd="0" presId="urn:microsoft.com/office/officeart/2008/layout/AlternatingHexagons"/>
    <dgm:cxn modelId="{6DB0357E-CBA9-4F78-A958-84EB71161C63}" type="presParOf" srcId="{A3A5D0BE-E161-48D5-A102-A1574D5FEA47}" destId="{01FE531A-0673-4B46-B46E-BB7080E9882D}" srcOrd="0" destOrd="0" presId="urn:microsoft.com/office/officeart/2008/layout/AlternatingHexagons"/>
    <dgm:cxn modelId="{7DE7A72B-FEF9-4FFF-AC12-37E58929FFD9}" type="presParOf" srcId="{A3A5D0BE-E161-48D5-A102-A1574D5FEA47}" destId="{D557D004-C317-465C-A8D5-8497423F1C1E}" srcOrd="1" destOrd="0" presId="urn:microsoft.com/office/officeart/2008/layout/AlternatingHexagons"/>
    <dgm:cxn modelId="{600DC404-ECD3-429C-80A8-E48DBE824811}" type="presParOf" srcId="{A3A5D0BE-E161-48D5-A102-A1574D5FEA47}" destId="{EC08B02E-737B-4008-ABF7-158DCEE30827}" srcOrd="2" destOrd="0" presId="urn:microsoft.com/office/officeart/2008/layout/AlternatingHexagons"/>
    <dgm:cxn modelId="{16A5027F-D1E3-416E-8E5D-60D665525C59}" type="presParOf" srcId="{A3A5D0BE-E161-48D5-A102-A1574D5FEA47}" destId="{1B3C019B-52BD-4352-B6BB-88D3FF1890CE}" srcOrd="3" destOrd="0" presId="urn:microsoft.com/office/officeart/2008/layout/AlternatingHexagons"/>
    <dgm:cxn modelId="{7EA733EB-CBEB-49BC-92A6-DBDDAD4CB6F2}" type="presParOf" srcId="{A3A5D0BE-E161-48D5-A102-A1574D5FEA47}" destId="{51600A4D-8975-4558-A1E2-5A1F46EC0E49}" srcOrd="4" destOrd="0" presId="urn:microsoft.com/office/officeart/2008/layout/AlternatingHexagons"/>
    <dgm:cxn modelId="{9F7C4E9E-AB6C-4F5C-8CEF-619EEBEFFE06}" type="presParOf" srcId="{701A490F-8377-4D23-BD6B-575881BED8B0}" destId="{F1527066-1817-4441-96BC-AA20CEB4E5D0}" srcOrd="1" destOrd="0" presId="urn:microsoft.com/office/officeart/2008/layout/AlternatingHexagons"/>
    <dgm:cxn modelId="{E7629F07-D740-4F5B-A5AA-C6F9E5748C33}" type="presParOf" srcId="{701A490F-8377-4D23-BD6B-575881BED8B0}" destId="{B63E704B-A0AD-477C-842A-89129FEE7874}" srcOrd="2" destOrd="0" presId="urn:microsoft.com/office/officeart/2008/layout/AlternatingHexagons"/>
    <dgm:cxn modelId="{01B049DD-DF3E-4CED-988E-455A6A5BE348}" type="presParOf" srcId="{B63E704B-A0AD-477C-842A-89129FEE7874}" destId="{4075D1C7-8673-4955-B780-0D52DD1C95A2}" srcOrd="0" destOrd="0" presId="urn:microsoft.com/office/officeart/2008/layout/AlternatingHexagons"/>
    <dgm:cxn modelId="{59752A59-77D4-4551-9DF9-D1E262AEF1C3}" type="presParOf" srcId="{B63E704B-A0AD-477C-842A-89129FEE7874}" destId="{87204256-6B6F-450D-9ACB-3AB26480E06A}" srcOrd="1" destOrd="0" presId="urn:microsoft.com/office/officeart/2008/layout/AlternatingHexagons"/>
    <dgm:cxn modelId="{D2DA1BC6-4092-48B2-B3BF-AD4131480E76}" type="presParOf" srcId="{B63E704B-A0AD-477C-842A-89129FEE7874}" destId="{92AEFDE6-D5CA-402B-8315-9066D08E3580}" srcOrd="2" destOrd="0" presId="urn:microsoft.com/office/officeart/2008/layout/AlternatingHexagons"/>
    <dgm:cxn modelId="{B964AD2D-2A66-44F9-9834-92D937F7BC6B}" type="presParOf" srcId="{B63E704B-A0AD-477C-842A-89129FEE7874}" destId="{301DC830-CCCB-4C19-B50A-2A57D545070A}" srcOrd="3" destOrd="0" presId="urn:microsoft.com/office/officeart/2008/layout/AlternatingHexagons"/>
    <dgm:cxn modelId="{A75E417C-A2E9-462F-BC7E-E5DB7D48DB0C}" type="presParOf" srcId="{B63E704B-A0AD-477C-842A-89129FEE7874}" destId="{D64F6643-1C4A-4892-AEE8-6AD4325064B5}" srcOrd="4" destOrd="0" presId="urn:microsoft.com/office/officeart/2008/layout/AlternatingHexagons"/>
    <dgm:cxn modelId="{490585FD-E654-4195-B83D-E6117972BBC7}" type="presParOf" srcId="{701A490F-8377-4D23-BD6B-575881BED8B0}" destId="{9BF37CC5-68C1-4482-A025-1BAAE8243CAC}" srcOrd="3" destOrd="0" presId="urn:microsoft.com/office/officeart/2008/layout/AlternatingHexagons"/>
    <dgm:cxn modelId="{ACCC0CBD-A0C9-4EAC-A99D-5F8345BAEF3F}" type="presParOf" srcId="{701A490F-8377-4D23-BD6B-575881BED8B0}" destId="{4E141D4B-3C61-4DFA-84F3-C97047BE85E0}" srcOrd="4" destOrd="0" presId="urn:microsoft.com/office/officeart/2008/layout/AlternatingHexagons"/>
    <dgm:cxn modelId="{5C7C17CD-B336-4D66-8E9B-8C3A8223FF80}" type="presParOf" srcId="{4E141D4B-3C61-4DFA-84F3-C97047BE85E0}" destId="{DBA15959-628D-48D8-9C3D-5DA46D791481}" srcOrd="0" destOrd="0" presId="urn:microsoft.com/office/officeart/2008/layout/AlternatingHexagons"/>
    <dgm:cxn modelId="{8FEA7966-950E-4515-A23E-27EB3D8C18FC}" type="presParOf" srcId="{4E141D4B-3C61-4DFA-84F3-C97047BE85E0}" destId="{76B42933-A1FD-405E-8EE2-E73FF0C9B296}" srcOrd="1" destOrd="0" presId="urn:microsoft.com/office/officeart/2008/layout/AlternatingHexagons"/>
    <dgm:cxn modelId="{56E609B0-AE43-44F5-A1B1-52A081864B62}" type="presParOf" srcId="{4E141D4B-3C61-4DFA-84F3-C97047BE85E0}" destId="{6CDA01FB-9DFA-41BE-A303-399A617E2632}" srcOrd="2" destOrd="0" presId="urn:microsoft.com/office/officeart/2008/layout/AlternatingHexagons"/>
    <dgm:cxn modelId="{1AFFA7BB-968D-4788-A750-B86605A36992}" type="presParOf" srcId="{4E141D4B-3C61-4DFA-84F3-C97047BE85E0}" destId="{DD51654C-BD06-4426-9145-0D0EAD5278FA}" srcOrd="3" destOrd="0" presId="urn:microsoft.com/office/officeart/2008/layout/AlternatingHexagons"/>
    <dgm:cxn modelId="{3DB9DB09-9428-4293-9399-C94F71ED5DBB}" type="presParOf" srcId="{4E141D4B-3C61-4DFA-84F3-C97047BE85E0}" destId="{8C5371A4-9F3B-4E4D-BCCD-9EFB8D05429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E9332B-1973-46C5-A8DD-8296D384FE81}" type="doc">
      <dgm:prSet loTypeId="urn:microsoft.com/office/officeart/2005/8/layout/hList2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da-DK"/>
        </a:p>
      </dgm:t>
    </dgm:pt>
    <dgm:pt modelId="{093EBD86-8BF8-4F90-B277-CD85EE1ADD40}">
      <dgm:prSet phldrT="[Tekst]"/>
      <dgm:spPr/>
      <dgm:t>
        <a:bodyPr/>
        <a:lstStyle/>
        <a:p>
          <a:r>
            <a:rPr lang="da-DK" dirty="0" err="1"/>
            <a:t>MinSundhed</a:t>
          </a:r>
          <a:r>
            <a:rPr lang="da-DK" dirty="0"/>
            <a:t>  </a:t>
          </a:r>
        </a:p>
      </dgm:t>
    </dgm:pt>
    <dgm:pt modelId="{85477DF9-5C63-4ACD-B83C-3A89B6BF8000}" type="parTrans" cxnId="{8674BFA0-C321-4D0F-A431-54E1FDA286BC}">
      <dgm:prSet/>
      <dgm:spPr/>
      <dgm:t>
        <a:bodyPr/>
        <a:lstStyle/>
        <a:p>
          <a:endParaRPr lang="da-DK"/>
        </a:p>
      </dgm:t>
    </dgm:pt>
    <dgm:pt modelId="{FFC523F4-7037-460A-AE44-FD8E65FBFBE9}" type="sibTrans" cxnId="{8674BFA0-C321-4D0F-A431-54E1FDA286BC}">
      <dgm:prSet/>
      <dgm:spPr/>
      <dgm:t>
        <a:bodyPr/>
        <a:lstStyle/>
        <a:p>
          <a:endParaRPr lang="da-DK"/>
        </a:p>
      </dgm:t>
    </dgm:pt>
    <dgm:pt modelId="{F636F111-0726-414D-B360-4552E0859C97}">
      <dgm:prSet phldrT="[Tekst]"/>
      <dgm:spPr/>
      <dgm:t>
        <a:bodyPr/>
        <a:lstStyle/>
        <a:p>
          <a:r>
            <a:rPr lang="da-DK" dirty="0"/>
            <a:t>Tidslinje med tidligere hospitalsaftaler</a:t>
          </a:r>
        </a:p>
      </dgm:t>
    </dgm:pt>
    <dgm:pt modelId="{11C414D1-B492-4C7C-A69C-92F237D91E0F}" type="parTrans" cxnId="{9ECC9561-DEF1-402F-9C79-45F93E126727}">
      <dgm:prSet/>
      <dgm:spPr/>
      <dgm:t>
        <a:bodyPr/>
        <a:lstStyle/>
        <a:p>
          <a:endParaRPr lang="da-DK"/>
        </a:p>
      </dgm:t>
    </dgm:pt>
    <dgm:pt modelId="{B00EFD5A-D2C0-4F29-9283-E593A3FF7E95}" type="sibTrans" cxnId="{9ECC9561-DEF1-402F-9C79-45F93E126727}">
      <dgm:prSet/>
      <dgm:spPr/>
      <dgm:t>
        <a:bodyPr/>
        <a:lstStyle/>
        <a:p>
          <a:endParaRPr lang="da-DK"/>
        </a:p>
      </dgm:t>
    </dgm:pt>
    <dgm:pt modelId="{2AD0CB84-80D2-4D83-B856-98BB56C7DD92}">
      <dgm:prSet phldrT="[Tekst]"/>
      <dgm:spPr/>
      <dgm:t>
        <a:bodyPr/>
        <a:lstStyle/>
        <a:p>
          <a:r>
            <a:rPr lang="da-DK" dirty="0" err="1"/>
            <a:t>Jornalnotater</a:t>
          </a:r>
          <a:r>
            <a:rPr lang="da-DK" dirty="0"/>
            <a:t> </a:t>
          </a:r>
        </a:p>
      </dgm:t>
    </dgm:pt>
    <dgm:pt modelId="{C4887DCF-A4A0-40EA-9E00-1AA8C0A7EEF4}" type="parTrans" cxnId="{0A70F3B2-DA01-4BB1-B8B2-E5D50BB20072}">
      <dgm:prSet/>
      <dgm:spPr/>
      <dgm:t>
        <a:bodyPr/>
        <a:lstStyle/>
        <a:p>
          <a:endParaRPr lang="da-DK"/>
        </a:p>
      </dgm:t>
    </dgm:pt>
    <dgm:pt modelId="{C6F30FB0-E602-467F-8CB1-2A0C0FBE9EF1}" type="sibTrans" cxnId="{0A70F3B2-DA01-4BB1-B8B2-E5D50BB20072}">
      <dgm:prSet/>
      <dgm:spPr/>
      <dgm:t>
        <a:bodyPr/>
        <a:lstStyle/>
        <a:p>
          <a:endParaRPr lang="da-DK"/>
        </a:p>
      </dgm:t>
    </dgm:pt>
    <dgm:pt modelId="{3B0C885E-89B8-4AE2-9446-C308A87E07E2}">
      <dgm:prSet phldrT="[Tekst]"/>
      <dgm:spPr/>
      <dgm:t>
        <a:bodyPr/>
        <a:lstStyle/>
        <a:p>
          <a:r>
            <a:rPr lang="da-DK" dirty="0"/>
            <a:t>Min Sundhedsplatform</a:t>
          </a:r>
        </a:p>
      </dgm:t>
    </dgm:pt>
    <dgm:pt modelId="{67BCA2DD-65A5-442A-87E0-67A44E5398AB}" type="parTrans" cxnId="{A5C12F63-42EC-4226-8DCD-6A69AE848BA1}">
      <dgm:prSet/>
      <dgm:spPr/>
      <dgm:t>
        <a:bodyPr/>
        <a:lstStyle/>
        <a:p>
          <a:endParaRPr lang="da-DK"/>
        </a:p>
      </dgm:t>
    </dgm:pt>
    <dgm:pt modelId="{3E1D0E7D-7BC7-43B2-9DF2-E8144ABEBD6F}" type="sibTrans" cxnId="{A5C12F63-42EC-4226-8DCD-6A69AE848BA1}">
      <dgm:prSet/>
      <dgm:spPr/>
      <dgm:t>
        <a:bodyPr/>
        <a:lstStyle/>
        <a:p>
          <a:endParaRPr lang="da-DK"/>
        </a:p>
      </dgm:t>
    </dgm:pt>
    <dgm:pt modelId="{8E5A9E0F-9222-47A6-9C2A-EAA6B0E91D29}">
      <dgm:prSet phldrT="[Tekst]"/>
      <dgm:spPr/>
      <dgm:t>
        <a:bodyPr/>
        <a:lstStyle/>
        <a:p>
          <a:r>
            <a:rPr lang="da-DK" dirty="0"/>
            <a:t>Log på med pinkode</a:t>
          </a:r>
        </a:p>
      </dgm:t>
    </dgm:pt>
    <dgm:pt modelId="{8C2F2D91-B5E4-4D77-BD54-96B14C5B4117}" type="parTrans" cxnId="{04DB3809-D1CD-4D29-BE54-27200D18B3C5}">
      <dgm:prSet/>
      <dgm:spPr/>
      <dgm:t>
        <a:bodyPr/>
        <a:lstStyle/>
        <a:p>
          <a:endParaRPr lang="da-DK"/>
        </a:p>
      </dgm:t>
    </dgm:pt>
    <dgm:pt modelId="{42120312-0882-474C-BDBF-89584A8B36FF}" type="sibTrans" cxnId="{04DB3809-D1CD-4D29-BE54-27200D18B3C5}">
      <dgm:prSet/>
      <dgm:spPr/>
      <dgm:t>
        <a:bodyPr/>
        <a:lstStyle/>
        <a:p>
          <a:endParaRPr lang="da-DK"/>
        </a:p>
      </dgm:t>
    </dgm:pt>
    <dgm:pt modelId="{5EB2D16F-2AC3-4E2E-93A1-834F6445017F}">
      <dgm:prSet phldrT="[Tekst]"/>
      <dgm:spPr/>
      <dgm:t>
        <a:bodyPr/>
        <a:lstStyle/>
        <a:p>
          <a:r>
            <a:rPr lang="da-DK" dirty="0"/>
            <a:t>Meddelelser til og fra egen afdeling</a:t>
          </a:r>
        </a:p>
      </dgm:t>
    </dgm:pt>
    <dgm:pt modelId="{2E7566B1-0219-42CA-98FA-942C2BCBC8EC}" type="parTrans" cxnId="{8EFD5DD8-0837-487E-BA98-782D9C5FF237}">
      <dgm:prSet/>
      <dgm:spPr/>
      <dgm:t>
        <a:bodyPr/>
        <a:lstStyle/>
        <a:p>
          <a:endParaRPr lang="da-DK"/>
        </a:p>
      </dgm:t>
    </dgm:pt>
    <dgm:pt modelId="{E010DC33-1AE6-4DB3-AE59-6119FB9EA82F}" type="sibTrans" cxnId="{8EFD5DD8-0837-487E-BA98-782D9C5FF237}">
      <dgm:prSet/>
      <dgm:spPr/>
      <dgm:t>
        <a:bodyPr/>
        <a:lstStyle/>
        <a:p>
          <a:endParaRPr lang="da-DK"/>
        </a:p>
      </dgm:t>
    </dgm:pt>
    <dgm:pt modelId="{DB19B6F6-B0D9-4508-8DA1-DAE5A96B2719}">
      <dgm:prSet phldrT="[Tekst]"/>
      <dgm:spPr/>
      <dgm:t>
        <a:bodyPr/>
        <a:lstStyle/>
        <a:p>
          <a:r>
            <a:rPr lang="da-DK" dirty="0"/>
            <a:t>Prøvesvar</a:t>
          </a:r>
        </a:p>
      </dgm:t>
    </dgm:pt>
    <dgm:pt modelId="{859B395C-05E1-45F5-B4D2-E2AEDCE5396D}" type="parTrans" cxnId="{11291A0D-A339-425A-8DA5-01DA34C4A84E}">
      <dgm:prSet/>
      <dgm:spPr/>
      <dgm:t>
        <a:bodyPr/>
        <a:lstStyle/>
        <a:p>
          <a:endParaRPr lang="da-DK"/>
        </a:p>
      </dgm:t>
    </dgm:pt>
    <dgm:pt modelId="{56027FB3-A934-4DD8-971C-B831C0F66359}" type="sibTrans" cxnId="{11291A0D-A339-425A-8DA5-01DA34C4A84E}">
      <dgm:prSet/>
      <dgm:spPr/>
      <dgm:t>
        <a:bodyPr/>
        <a:lstStyle/>
        <a:p>
          <a:endParaRPr lang="da-DK"/>
        </a:p>
      </dgm:t>
    </dgm:pt>
    <dgm:pt modelId="{DE15F494-DC45-4744-B581-ED40C82625C1}">
      <dgm:prSet phldrT="[Tekst]"/>
      <dgm:spPr/>
      <dgm:t>
        <a:bodyPr/>
        <a:lstStyle/>
        <a:p>
          <a:r>
            <a:rPr lang="da-DK" dirty="0"/>
            <a:t>Pårørende adgang (voksen)</a:t>
          </a:r>
        </a:p>
      </dgm:t>
    </dgm:pt>
    <dgm:pt modelId="{50373C2D-06DE-44CF-BBA1-86CD0F234C16}" type="parTrans" cxnId="{7057C52D-D5C4-4746-8B79-B3D2DE5D4E84}">
      <dgm:prSet/>
      <dgm:spPr/>
      <dgm:t>
        <a:bodyPr/>
        <a:lstStyle/>
        <a:p>
          <a:endParaRPr lang="da-DK"/>
        </a:p>
      </dgm:t>
    </dgm:pt>
    <dgm:pt modelId="{544FC8F4-4A16-486A-B86E-9F7847FF16B4}" type="sibTrans" cxnId="{7057C52D-D5C4-4746-8B79-B3D2DE5D4E84}">
      <dgm:prSet/>
      <dgm:spPr/>
      <dgm:t>
        <a:bodyPr/>
        <a:lstStyle/>
        <a:p>
          <a:endParaRPr lang="da-DK"/>
        </a:p>
      </dgm:t>
    </dgm:pt>
    <dgm:pt modelId="{E931E77A-162B-4B78-B250-53130C87C977}">
      <dgm:prSet phldrT="[Tekst]"/>
      <dgm:spPr/>
      <dgm:t>
        <a:bodyPr/>
        <a:lstStyle/>
        <a:p>
          <a:r>
            <a:rPr lang="da-DK" dirty="0"/>
            <a:t>Medicinkortet (link til Medicin-app)</a:t>
          </a:r>
        </a:p>
      </dgm:t>
    </dgm:pt>
    <dgm:pt modelId="{55109E59-A666-48F3-9C37-9FFE788A6A6D}" type="parTrans" cxnId="{48D12630-B51A-48E8-8F04-D85A8FF0A34B}">
      <dgm:prSet/>
      <dgm:spPr/>
      <dgm:t>
        <a:bodyPr/>
        <a:lstStyle/>
        <a:p>
          <a:endParaRPr lang="da-DK"/>
        </a:p>
      </dgm:t>
    </dgm:pt>
    <dgm:pt modelId="{E50F1910-35EB-4B34-B700-80B56D96E943}" type="sibTrans" cxnId="{48D12630-B51A-48E8-8F04-D85A8FF0A34B}">
      <dgm:prSet/>
      <dgm:spPr/>
      <dgm:t>
        <a:bodyPr/>
        <a:lstStyle/>
        <a:p>
          <a:endParaRPr lang="da-DK"/>
        </a:p>
      </dgm:t>
    </dgm:pt>
    <dgm:pt modelId="{9F5AE1C1-2658-4593-AB85-2BABACC2735A}">
      <dgm:prSet phldrT="[Tekst]"/>
      <dgm:spPr/>
      <dgm:t>
        <a:bodyPr/>
        <a:lstStyle/>
        <a:p>
          <a:r>
            <a:rPr lang="da-DK" dirty="0"/>
            <a:t>Link til patienthåndbogen</a:t>
          </a:r>
        </a:p>
      </dgm:t>
    </dgm:pt>
    <dgm:pt modelId="{FCAFD47D-C1A9-4121-8273-6791BDE90E83}" type="parTrans" cxnId="{813C276F-09DF-4793-B730-36E730AA6C52}">
      <dgm:prSet/>
      <dgm:spPr/>
      <dgm:t>
        <a:bodyPr/>
        <a:lstStyle/>
        <a:p>
          <a:endParaRPr lang="da-DK"/>
        </a:p>
      </dgm:t>
    </dgm:pt>
    <dgm:pt modelId="{7F93D083-7D93-4D9D-9264-527FC1338A2C}" type="sibTrans" cxnId="{813C276F-09DF-4793-B730-36E730AA6C52}">
      <dgm:prSet/>
      <dgm:spPr/>
      <dgm:t>
        <a:bodyPr/>
        <a:lstStyle/>
        <a:p>
          <a:endParaRPr lang="da-DK"/>
        </a:p>
      </dgm:t>
    </dgm:pt>
    <dgm:pt modelId="{E6002257-3554-4D0E-841C-4E66AE51D755}">
      <dgm:prSet phldrT="[Tekst]"/>
      <dgm:spPr/>
      <dgm:t>
        <a:bodyPr/>
        <a:lstStyle/>
        <a:p>
          <a:r>
            <a:rPr lang="da-DK" dirty="0"/>
            <a:t>Link til hospitalers hjemmeside</a:t>
          </a:r>
        </a:p>
      </dgm:t>
    </dgm:pt>
    <dgm:pt modelId="{2421CC5D-C647-431C-A835-DDBF89E6BF0F}" type="parTrans" cxnId="{F9E0F3D5-AE26-411C-8F73-431B52760837}">
      <dgm:prSet/>
      <dgm:spPr/>
      <dgm:t>
        <a:bodyPr/>
        <a:lstStyle/>
        <a:p>
          <a:endParaRPr lang="da-DK"/>
        </a:p>
      </dgm:t>
    </dgm:pt>
    <dgm:pt modelId="{69F8A818-C404-486D-B1FD-15DEF3A17223}" type="sibTrans" cxnId="{F9E0F3D5-AE26-411C-8F73-431B52760837}">
      <dgm:prSet/>
      <dgm:spPr/>
      <dgm:t>
        <a:bodyPr/>
        <a:lstStyle/>
        <a:p>
          <a:endParaRPr lang="da-DK"/>
        </a:p>
      </dgm:t>
    </dgm:pt>
    <dgm:pt modelId="{D63F00EE-B760-4D96-AE42-847A26233441}">
      <dgm:prSet phldrT="[Tekst]"/>
      <dgm:spPr/>
      <dgm:t>
        <a:bodyPr/>
        <a:lstStyle/>
        <a:p>
          <a:r>
            <a:rPr lang="da-DK" dirty="0"/>
            <a:t>Link til egen læge</a:t>
          </a:r>
        </a:p>
      </dgm:t>
    </dgm:pt>
    <dgm:pt modelId="{6D2DF85A-900D-48FF-9B31-A27806AF99D9}" type="parTrans" cxnId="{DF057944-1565-4E0D-8B6F-85C471FE8FC5}">
      <dgm:prSet/>
      <dgm:spPr/>
      <dgm:t>
        <a:bodyPr/>
        <a:lstStyle/>
        <a:p>
          <a:endParaRPr lang="da-DK"/>
        </a:p>
      </dgm:t>
    </dgm:pt>
    <dgm:pt modelId="{38B2CC51-0F40-48B2-931A-5F16182AFA7E}" type="sibTrans" cxnId="{DF057944-1565-4E0D-8B6F-85C471FE8FC5}">
      <dgm:prSet/>
      <dgm:spPr/>
      <dgm:t>
        <a:bodyPr/>
        <a:lstStyle/>
        <a:p>
          <a:endParaRPr lang="da-DK"/>
        </a:p>
      </dgm:t>
    </dgm:pt>
    <dgm:pt modelId="{3C5B88C3-5724-458A-880E-C4CEB1FD02F8}">
      <dgm:prSet phldrT="[Tekst]"/>
      <dgm:spPr/>
      <dgm:t>
        <a:bodyPr/>
        <a:lstStyle/>
        <a:p>
          <a:r>
            <a:rPr lang="da-DK" dirty="0"/>
            <a:t>Log på med pinkode</a:t>
          </a:r>
        </a:p>
      </dgm:t>
    </dgm:pt>
    <dgm:pt modelId="{6F6409D1-C450-4F6F-AC91-53B5DC27A129}" type="parTrans" cxnId="{E4E67BFE-32F9-46C5-B682-AE6BA5D6DDBF}">
      <dgm:prSet/>
      <dgm:spPr/>
      <dgm:t>
        <a:bodyPr/>
        <a:lstStyle/>
        <a:p>
          <a:endParaRPr lang="da-DK"/>
        </a:p>
      </dgm:t>
    </dgm:pt>
    <dgm:pt modelId="{DCAD9E70-91E2-4AC8-A3DD-330B32F85353}" type="sibTrans" cxnId="{E4E67BFE-32F9-46C5-B682-AE6BA5D6DDBF}">
      <dgm:prSet/>
      <dgm:spPr/>
      <dgm:t>
        <a:bodyPr/>
        <a:lstStyle/>
        <a:p>
          <a:endParaRPr lang="da-DK"/>
        </a:p>
      </dgm:t>
    </dgm:pt>
    <dgm:pt modelId="{1FBB11AE-DB4A-49A1-B3A7-FD1CD64FEBB4}">
      <dgm:prSet phldrT="[Tekst]"/>
      <dgm:spPr/>
      <dgm:t>
        <a:bodyPr/>
        <a:lstStyle/>
        <a:p>
          <a:r>
            <a:rPr lang="da-DK" dirty="0"/>
            <a:t>Prøvesvar </a:t>
          </a:r>
        </a:p>
      </dgm:t>
    </dgm:pt>
    <dgm:pt modelId="{61AF5736-862E-4D0A-8612-68282C8B50C5}" type="parTrans" cxnId="{4BD37A2E-198C-4BAD-A94A-63B9788F9D2A}">
      <dgm:prSet/>
      <dgm:spPr/>
      <dgm:t>
        <a:bodyPr/>
        <a:lstStyle/>
        <a:p>
          <a:endParaRPr lang="da-DK"/>
        </a:p>
      </dgm:t>
    </dgm:pt>
    <dgm:pt modelId="{71CC9667-6D34-411A-BBB3-1E7FD6009D7E}" type="sibTrans" cxnId="{4BD37A2E-198C-4BAD-A94A-63B9788F9D2A}">
      <dgm:prSet/>
      <dgm:spPr/>
      <dgm:t>
        <a:bodyPr/>
        <a:lstStyle/>
        <a:p>
          <a:endParaRPr lang="da-DK"/>
        </a:p>
      </dgm:t>
    </dgm:pt>
    <dgm:pt modelId="{4116DC05-1D9E-4F6A-8E2E-2B0D0ED8034C}">
      <dgm:prSet phldrT="[Tekst]"/>
      <dgm:spPr/>
      <dgm:t>
        <a:bodyPr/>
        <a:lstStyle/>
        <a:p>
          <a:r>
            <a:rPr lang="da-DK" dirty="0"/>
            <a:t>CAVE (</a:t>
          </a:r>
          <a:r>
            <a:rPr lang="da-DK" dirty="0" err="1"/>
            <a:t>allegier</a:t>
          </a:r>
          <a:r>
            <a:rPr lang="da-DK" dirty="0"/>
            <a:t>)</a:t>
          </a:r>
        </a:p>
      </dgm:t>
    </dgm:pt>
    <dgm:pt modelId="{56D80DEA-60AB-4C9C-8FA1-17B09F9944A5}" type="parTrans" cxnId="{1CA14ECA-71A8-41BE-AE56-F70DBED1183D}">
      <dgm:prSet/>
      <dgm:spPr/>
      <dgm:t>
        <a:bodyPr/>
        <a:lstStyle/>
        <a:p>
          <a:endParaRPr lang="da-DK"/>
        </a:p>
      </dgm:t>
    </dgm:pt>
    <dgm:pt modelId="{095B5C59-89B5-4496-89E1-560D7068E99A}" type="sibTrans" cxnId="{1CA14ECA-71A8-41BE-AE56-F70DBED1183D}">
      <dgm:prSet/>
      <dgm:spPr/>
      <dgm:t>
        <a:bodyPr/>
        <a:lstStyle/>
        <a:p>
          <a:endParaRPr lang="da-DK"/>
        </a:p>
      </dgm:t>
    </dgm:pt>
    <dgm:pt modelId="{B541A780-ACEC-491E-B419-83C10E2AE1DE}">
      <dgm:prSet phldrT="[Tekst]"/>
      <dgm:spPr/>
      <dgm:t>
        <a:bodyPr/>
        <a:lstStyle/>
        <a:p>
          <a:r>
            <a:rPr lang="da-DK" dirty="0"/>
            <a:t>Oversigt over kommende aftaler</a:t>
          </a:r>
        </a:p>
      </dgm:t>
    </dgm:pt>
    <dgm:pt modelId="{7DF35425-D451-48EC-89BF-1EDD14E5DC83}" type="parTrans" cxnId="{02770CE8-DD8D-4599-9E37-50ADE03403F5}">
      <dgm:prSet/>
      <dgm:spPr/>
      <dgm:t>
        <a:bodyPr/>
        <a:lstStyle/>
        <a:p>
          <a:endParaRPr lang="da-DK"/>
        </a:p>
      </dgm:t>
    </dgm:pt>
    <dgm:pt modelId="{9DA9DC58-4192-4ACB-BD04-26F181A39B51}" type="sibTrans" cxnId="{02770CE8-DD8D-4599-9E37-50ADE03403F5}">
      <dgm:prSet/>
      <dgm:spPr/>
      <dgm:t>
        <a:bodyPr/>
        <a:lstStyle/>
        <a:p>
          <a:endParaRPr lang="da-DK"/>
        </a:p>
      </dgm:t>
    </dgm:pt>
    <dgm:pt modelId="{FF85EAEB-457F-45D5-956E-BBA0782D773F}">
      <dgm:prSet phldrT="[Tekst]"/>
      <dgm:spPr/>
      <dgm:t>
        <a:bodyPr/>
        <a:lstStyle/>
        <a:p>
          <a:r>
            <a:rPr lang="da-DK" dirty="0" err="1"/>
            <a:t>Jornalnotater</a:t>
          </a:r>
          <a:endParaRPr lang="da-DK" dirty="0"/>
        </a:p>
      </dgm:t>
    </dgm:pt>
    <dgm:pt modelId="{2CCD3A63-0FCC-4C36-B7A9-874FBC44970A}" type="parTrans" cxnId="{1768F19C-D4CF-40CF-9113-94DF75B42D27}">
      <dgm:prSet/>
      <dgm:spPr/>
      <dgm:t>
        <a:bodyPr/>
        <a:lstStyle/>
        <a:p>
          <a:endParaRPr lang="da-DK"/>
        </a:p>
      </dgm:t>
    </dgm:pt>
    <dgm:pt modelId="{2DEC99B1-0951-41E8-8519-C6332E14C605}" type="sibTrans" cxnId="{1768F19C-D4CF-40CF-9113-94DF75B42D27}">
      <dgm:prSet/>
      <dgm:spPr/>
      <dgm:t>
        <a:bodyPr/>
        <a:lstStyle/>
        <a:p>
          <a:endParaRPr lang="da-DK"/>
        </a:p>
      </dgm:t>
    </dgm:pt>
    <dgm:pt modelId="{F587BA95-AA3A-4E3B-B22C-439B224F0E6D}">
      <dgm:prSet phldrT="[Tekst]"/>
      <dgm:spPr/>
      <dgm:t>
        <a:bodyPr/>
        <a:lstStyle/>
        <a:p>
          <a:r>
            <a:rPr lang="da-DK" dirty="0"/>
            <a:t>Oversigt over aktuelle diagnoser</a:t>
          </a:r>
        </a:p>
      </dgm:t>
    </dgm:pt>
    <dgm:pt modelId="{7418B85A-E260-4971-9826-55D29A4C2B30}" type="parTrans" cxnId="{721D7996-78F2-45EE-99BD-70B34EFA25C5}">
      <dgm:prSet/>
      <dgm:spPr/>
      <dgm:t>
        <a:bodyPr/>
        <a:lstStyle/>
        <a:p>
          <a:endParaRPr lang="da-DK"/>
        </a:p>
      </dgm:t>
    </dgm:pt>
    <dgm:pt modelId="{569DA1CD-186A-460C-B6DB-4746966773F5}" type="sibTrans" cxnId="{721D7996-78F2-45EE-99BD-70B34EFA25C5}">
      <dgm:prSet/>
      <dgm:spPr/>
      <dgm:t>
        <a:bodyPr/>
        <a:lstStyle/>
        <a:p>
          <a:endParaRPr lang="da-DK"/>
        </a:p>
      </dgm:t>
    </dgm:pt>
    <dgm:pt modelId="{6ED4372E-A128-44E9-B802-154D2B5A42B8}">
      <dgm:prSet phldrT="[Tekst]"/>
      <dgm:spPr/>
      <dgm:t>
        <a:bodyPr/>
        <a:lstStyle/>
        <a:p>
          <a:r>
            <a:rPr lang="da-DK" dirty="0"/>
            <a:t>Spørgeskemaer fra hospitalet</a:t>
          </a:r>
        </a:p>
      </dgm:t>
    </dgm:pt>
    <dgm:pt modelId="{68027F2F-EF7D-4BA3-84F3-CAAFBBEB3FB9}" type="parTrans" cxnId="{35759A49-19D0-49B4-B15F-C2A963012790}">
      <dgm:prSet/>
      <dgm:spPr/>
      <dgm:t>
        <a:bodyPr/>
        <a:lstStyle/>
        <a:p>
          <a:endParaRPr lang="da-DK"/>
        </a:p>
      </dgm:t>
    </dgm:pt>
    <dgm:pt modelId="{1E4F30D1-6684-473E-BF3D-19FC1C6426BB}" type="sibTrans" cxnId="{35759A49-19D0-49B4-B15F-C2A963012790}">
      <dgm:prSet/>
      <dgm:spPr/>
      <dgm:t>
        <a:bodyPr/>
        <a:lstStyle/>
        <a:p>
          <a:endParaRPr lang="da-DK"/>
        </a:p>
      </dgm:t>
    </dgm:pt>
    <dgm:pt modelId="{8BB990CF-9990-456C-B234-9A9DE978A6F7}">
      <dgm:prSet phldrT="[Tekst]"/>
      <dgm:spPr/>
      <dgm:t>
        <a:bodyPr/>
        <a:lstStyle/>
        <a:p>
          <a:r>
            <a:rPr lang="da-DK" dirty="0"/>
            <a:t>Mine målinger (indtastning af egne målinger fx blodtryk, vægt. Blodsukker etc. til Sundhedsplatformen)</a:t>
          </a:r>
        </a:p>
      </dgm:t>
    </dgm:pt>
    <dgm:pt modelId="{1483E8AD-74A9-4C93-9BEC-0703F05FFA12}" type="parTrans" cxnId="{2470F09E-AA47-496C-8899-54C564575FA1}">
      <dgm:prSet/>
      <dgm:spPr/>
      <dgm:t>
        <a:bodyPr/>
        <a:lstStyle/>
        <a:p>
          <a:endParaRPr lang="da-DK"/>
        </a:p>
      </dgm:t>
    </dgm:pt>
    <dgm:pt modelId="{A09A6930-8945-4E2B-8706-3F66522A5403}" type="sibTrans" cxnId="{2470F09E-AA47-496C-8899-54C564575FA1}">
      <dgm:prSet/>
      <dgm:spPr/>
      <dgm:t>
        <a:bodyPr/>
        <a:lstStyle/>
        <a:p>
          <a:endParaRPr lang="da-DK"/>
        </a:p>
      </dgm:t>
    </dgm:pt>
    <dgm:pt modelId="{B1A3B973-806B-498F-9211-8A3613551782}">
      <dgm:prSet phldrT="[Tekst]"/>
      <dgm:spPr/>
      <dgm:t>
        <a:bodyPr/>
        <a:lstStyle/>
        <a:p>
          <a:r>
            <a:rPr lang="da-DK" dirty="0"/>
            <a:t>Nationalt dækkende</a:t>
          </a:r>
        </a:p>
      </dgm:t>
    </dgm:pt>
    <dgm:pt modelId="{627C376B-E4A4-44CC-A2D6-4EA8E80691CD}" type="parTrans" cxnId="{55A4FE7D-43FC-4988-B58D-5039D8C31833}">
      <dgm:prSet/>
      <dgm:spPr/>
      <dgm:t>
        <a:bodyPr/>
        <a:lstStyle/>
        <a:p>
          <a:endParaRPr lang="da-DK"/>
        </a:p>
      </dgm:t>
    </dgm:pt>
    <dgm:pt modelId="{30EEC968-1CB0-42AB-ACCA-06179E1551AB}" type="sibTrans" cxnId="{55A4FE7D-43FC-4988-B58D-5039D8C31833}">
      <dgm:prSet/>
      <dgm:spPr/>
      <dgm:t>
        <a:bodyPr/>
        <a:lstStyle/>
        <a:p>
          <a:endParaRPr lang="da-DK"/>
        </a:p>
      </dgm:t>
    </dgm:pt>
    <dgm:pt modelId="{CFBCCF61-22EB-47C0-9DEF-F4625EB25F67}">
      <dgm:prSet phldrT="[Tekst]"/>
      <dgm:spPr/>
      <dgm:t>
        <a:bodyPr/>
        <a:lstStyle/>
        <a:p>
          <a:r>
            <a:rPr lang="da-DK" dirty="0"/>
            <a:t>Dækker kun region Sjælland og region Hovedstaden</a:t>
          </a:r>
        </a:p>
      </dgm:t>
    </dgm:pt>
    <dgm:pt modelId="{B4244C7E-4F56-4886-9EB7-535B0B1A5CF0}" type="parTrans" cxnId="{0524FDB3-1880-46EB-8C43-8AE6C2D287B6}">
      <dgm:prSet/>
      <dgm:spPr/>
      <dgm:t>
        <a:bodyPr/>
        <a:lstStyle/>
        <a:p>
          <a:endParaRPr lang="da-DK"/>
        </a:p>
      </dgm:t>
    </dgm:pt>
    <dgm:pt modelId="{35609BEF-EB4C-4B23-913D-38E2557A0467}" type="sibTrans" cxnId="{0524FDB3-1880-46EB-8C43-8AE6C2D287B6}">
      <dgm:prSet/>
      <dgm:spPr/>
      <dgm:t>
        <a:bodyPr/>
        <a:lstStyle/>
        <a:p>
          <a:endParaRPr lang="da-DK"/>
        </a:p>
      </dgm:t>
    </dgm:pt>
    <dgm:pt modelId="{56249E03-0B7D-4005-8D16-0A7C25C093CB}" type="pres">
      <dgm:prSet presAssocID="{CCE9332B-1973-46C5-A8DD-8296D384FE81}" presName="linearFlow" presStyleCnt="0">
        <dgm:presLayoutVars>
          <dgm:dir/>
          <dgm:animLvl val="lvl"/>
          <dgm:resizeHandles/>
        </dgm:presLayoutVars>
      </dgm:prSet>
      <dgm:spPr/>
    </dgm:pt>
    <dgm:pt modelId="{51E440BC-3C12-450B-A389-4B5DE623AE2B}" type="pres">
      <dgm:prSet presAssocID="{093EBD86-8BF8-4F90-B277-CD85EE1ADD40}" presName="compositeNode" presStyleCnt="0">
        <dgm:presLayoutVars>
          <dgm:bulletEnabled val="1"/>
        </dgm:presLayoutVars>
      </dgm:prSet>
      <dgm:spPr/>
    </dgm:pt>
    <dgm:pt modelId="{B93EF2BE-6584-4165-A552-0A31E674386F}" type="pres">
      <dgm:prSet presAssocID="{093EBD86-8BF8-4F90-B277-CD85EE1ADD40}" presName="image" presStyleLbl="fgImgPlace1" presStyleIdx="0" presStyleCnt="2" custScaleX="112242" custScaleY="113014"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</dgm:pt>
    <dgm:pt modelId="{9B9836EB-C8FD-4809-B752-DD7D65564B4F}" type="pres">
      <dgm:prSet presAssocID="{093EBD86-8BF8-4F90-B277-CD85EE1ADD40}" presName="childNode" presStyleLbl="node1" presStyleIdx="0" presStyleCnt="2" custScaleX="100857" custScaleY="92342" custLinFactNeighborX="1350" custLinFactNeighborY="6072">
        <dgm:presLayoutVars>
          <dgm:bulletEnabled val="1"/>
        </dgm:presLayoutVars>
      </dgm:prSet>
      <dgm:spPr/>
    </dgm:pt>
    <dgm:pt modelId="{4F14F9E4-9D99-4BA3-A168-374ABC14D1DF}" type="pres">
      <dgm:prSet presAssocID="{093EBD86-8BF8-4F90-B277-CD85EE1ADD40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67DC6259-B866-4203-A9BC-828695CD2AE1}" type="pres">
      <dgm:prSet presAssocID="{FFC523F4-7037-460A-AE44-FD8E65FBFBE9}" presName="sibTrans" presStyleCnt="0"/>
      <dgm:spPr/>
    </dgm:pt>
    <dgm:pt modelId="{03B8F5B8-790F-4174-BDEF-67BA909A6C43}" type="pres">
      <dgm:prSet presAssocID="{3B0C885E-89B8-4AE2-9446-C308A87E07E2}" presName="compositeNode" presStyleCnt="0">
        <dgm:presLayoutVars>
          <dgm:bulletEnabled val="1"/>
        </dgm:presLayoutVars>
      </dgm:prSet>
      <dgm:spPr/>
    </dgm:pt>
    <dgm:pt modelId="{23A360D6-4845-41D9-82ED-AF029FBB73BD}" type="pres">
      <dgm:prSet presAssocID="{3B0C885E-89B8-4AE2-9446-C308A87E07E2}" presName="image" presStyleLbl="f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4673C05A-0BC7-477D-8493-0EBB9E406FEF}" type="pres">
      <dgm:prSet presAssocID="{3B0C885E-89B8-4AE2-9446-C308A87E07E2}" presName="childNode" presStyleLbl="node1" presStyleIdx="1" presStyleCnt="2" custScaleX="85061" custScaleY="94976" custLinFactNeighborX="-2127" custLinFactNeighborY="6488">
        <dgm:presLayoutVars>
          <dgm:bulletEnabled val="1"/>
        </dgm:presLayoutVars>
      </dgm:prSet>
      <dgm:spPr/>
    </dgm:pt>
    <dgm:pt modelId="{A2D6EA32-A338-47FC-B2BF-1C7588C6196B}" type="pres">
      <dgm:prSet presAssocID="{3B0C885E-89B8-4AE2-9446-C308A87E07E2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C5855D01-FF50-43F0-A478-B72326AADD54}" type="presOf" srcId="{FF85EAEB-457F-45D5-956E-BBA0782D773F}" destId="{4673C05A-0BC7-477D-8493-0EBB9E406FEF}" srcOrd="0" destOrd="5" presId="urn:microsoft.com/office/officeart/2005/8/layout/hList2"/>
    <dgm:cxn modelId="{04DB3809-D1CD-4D29-BE54-27200D18B3C5}" srcId="{3B0C885E-89B8-4AE2-9446-C308A87E07E2}" destId="{8E5A9E0F-9222-47A6-9C2A-EAA6B0E91D29}" srcOrd="1" destOrd="0" parTransId="{8C2F2D91-B5E4-4D77-BD54-96B14C5B4117}" sibTransId="{42120312-0882-474C-BDBF-89584A8B36FF}"/>
    <dgm:cxn modelId="{05568F0C-DAB9-4F02-90C0-EB2D350F8FB3}" type="presOf" srcId="{3B0C885E-89B8-4AE2-9446-C308A87E07E2}" destId="{A2D6EA32-A338-47FC-B2BF-1C7588C6196B}" srcOrd="0" destOrd="0" presId="urn:microsoft.com/office/officeart/2005/8/layout/hList2"/>
    <dgm:cxn modelId="{11291A0D-A339-425A-8DA5-01DA34C4A84E}" srcId="{093EBD86-8BF8-4F90-B277-CD85EE1ADD40}" destId="{DB19B6F6-B0D9-4508-8DA1-DAE5A96B2719}" srcOrd="4" destOrd="0" parTransId="{859B395C-05E1-45F5-B4D2-E2AEDCE5396D}" sibTransId="{56027FB3-A934-4DD8-971C-B831C0F66359}"/>
    <dgm:cxn modelId="{61FE9C11-3DE0-44B8-A0AF-6164E1FCF4D6}" type="presOf" srcId="{E6002257-3554-4D0E-841C-4E66AE51D755}" destId="{9B9836EB-C8FD-4809-B752-DD7D65564B4F}" srcOrd="0" destOrd="9" presId="urn:microsoft.com/office/officeart/2005/8/layout/hList2"/>
    <dgm:cxn modelId="{102D0E16-6708-4337-BF4B-F7EB502E873B}" type="presOf" srcId="{9F5AE1C1-2658-4593-AB85-2BABACC2735A}" destId="{9B9836EB-C8FD-4809-B752-DD7D65564B4F}" srcOrd="0" destOrd="8" presId="urn:microsoft.com/office/officeart/2005/8/layout/hList2"/>
    <dgm:cxn modelId="{7057C52D-D5C4-4746-8B79-B3D2DE5D4E84}" srcId="{093EBD86-8BF8-4F90-B277-CD85EE1ADD40}" destId="{DE15F494-DC45-4744-B581-ED40C82625C1}" srcOrd="6" destOrd="0" parTransId="{50373C2D-06DE-44CF-BBA1-86CD0F234C16}" sibTransId="{544FC8F4-4A16-486A-B86E-9F7847FF16B4}"/>
    <dgm:cxn modelId="{4BD37A2E-198C-4BAD-A94A-63B9788F9D2A}" srcId="{3B0C885E-89B8-4AE2-9446-C308A87E07E2}" destId="{1FBB11AE-DB4A-49A1-B3A7-FD1CD64FEBB4}" srcOrd="2" destOrd="0" parTransId="{61AF5736-862E-4D0A-8612-68282C8B50C5}" sibTransId="{71CC9667-6D34-411A-BBB3-1E7FD6009D7E}"/>
    <dgm:cxn modelId="{48D12630-B51A-48E8-8F04-D85A8FF0A34B}" srcId="{093EBD86-8BF8-4F90-B277-CD85EE1ADD40}" destId="{E931E77A-162B-4B78-B250-53130C87C977}" srcOrd="7" destOrd="0" parTransId="{55109E59-A666-48F3-9C37-9FFE788A6A6D}" sibTransId="{E50F1910-35EB-4B34-B700-80B56D96E943}"/>
    <dgm:cxn modelId="{9ECC9561-DEF1-402F-9C79-45F93E126727}" srcId="{093EBD86-8BF8-4F90-B277-CD85EE1ADD40}" destId="{F636F111-0726-414D-B360-4552E0859C97}" srcOrd="2" destOrd="0" parTransId="{11C414D1-B492-4C7C-A69C-92F237D91E0F}" sibTransId="{B00EFD5A-D2C0-4F29-9283-E593A3FF7E95}"/>
    <dgm:cxn modelId="{A032EE41-3778-4996-94F2-EA909D25F13D}" type="presOf" srcId="{B541A780-ACEC-491E-B419-83C10E2AE1DE}" destId="{4673C05A-0BC7-477D-8493-0EBB9E406FEF}" srcOrd="0" destOrd="4" presId="urn:microsoft.com/office/officeart/2005/8/layout/hList2"/>
    <dgm:cxn modelId="{A5C12F63-42EC-4226-8DCD-6A69AE848BA1}" srcId="{CCE9332B-1973-46C5-A8DD-8296D384FE81}" destId="{3B0C885E-89B8-4AE2-9446-C308A87E07E2}" srcOrd="1" destOrd="0" parTransId="{67BCA2DD-65A5-442A-87E0-67A44E5398AB}" sibTransId="{3E1D0E7D-7BC7-43B2-9DF2-E8144ABEBD6F}"/>
    <dgm:cxn modelId="{4470A343-A6F7-4134-B3DE-D4501715C963}" type="presOf" srcId="{CCE9332B-1973-46C5-A8DD-8296D384FE81}" destId="{56249E03-0B7D-4005-8D16-0A7C25C093CB}" srcOrd="0" destOrd="0" presId="urn:microsoft.com/office/officeart/2005/8/layout/hList2"/>
    <dgm:cxn modelId="{5BAAE743-2828-449A-989A-B5FA305405D5}" type="presOf" srcId="{DE15F494-DC45-4744-B581-ED40C82625C1}" destId="{9B9836EB-C8FD-4809-B752-DD7D65564B4F}" srcOrd="0" destOrd="6" presId="urn:microsoft.com/office/officeart/2005/8/layout/hList2"/>
    <dgm:cxn modelId="{DF057944-1565-4E0D-8B6F-85C471FE8FC5}" srcId="{093EBD86-8BF8-4F90-B277-CD85EE1ADD40}" destId="{D63F00EE-B760-4D96-AE42-847A26233441}" srcOrd="10" destOrd="0" parTransId="{6D2DF85A-900D-48FF-9B31-A27806AF99D9}" sibTransId="{38B2CC51-0F40-48B2-931A-5F16182AFA7E}"/>
    <dgm:cxn modelId="{E42DA444-03F3-4BA3-88CE-624FEAFF0EAA}" type="presOf" srcId="{3C5B88C3-5724-458A-880E-C4CEB1FD02F8}" destId="{9B9836EB-C8FD-4809-B752-DD7D65564B4F}" srcOrd="0" destOrd="1" presId="urn:microsoft.com/office/officeart/2005/8/layout/hList2"/>
    <dgm:cxn modelId="{A8CC3347-4C26-448C-B0F7-91A63367F074}" type="presOf" srcId="{8E5A9E0F-9222-47A6-9C2A-EAA6B0E91D29}" destId="{4673C05A-0BC7-477D-8493-0EBB9E406FEF}" srcOrd="0" destOrd="1" presId="urn:microsoft.com/office/officeart/2005/8/layout/hList2"/>
    <dgm:cxn modelId="{9EA6C248-A290-450A-B224-769954CE45B5}" type="presOf" srcId="{093EBD86-8BF8-4F90-B277-CD85EE1ADD40}" destId="{4F14F9E4-9D99-4BA3-A168-374ABC14D1DF}" srcOrd="0" destOrd="0" presId="urn:microsoft.com/office/officeart/2005/8/layout/hList2"/>
    <dgm:cxn modelId="{35759A49-19D0-49B4-B15F-C2A963012790}" srcId="{3B0C885E-89B8-4AE2-9446-C308A87E07E2}" destId="{6ED4372E-A128-44E9-B802-154D2B5A42B8}" srcOrd="7" destOrd="0" parTransId="{68027F2F-EF7D-4BA3-84F3-CAAFBBEB3FB9}" sibTransId="{1E4F30D1-6684-473E-BF3D-19FC1C6426BB}"/>
    <dgm:cxn modelId="{813C276F-09DF-4793-B730-36E730AA6C52}" srcId="{093EBD86-8BF8-4F90-B277-CD85EE1ADD40}" destId="{9F5AE1C1-2658-4593-AB85-2BABACC2735A}" srcOrd="8" destOrd="0" parTransId="{FCAFD47D-C1A9-4121-8273-6791BDE90E83}" sibTransId="{7F93D083-7D93-4D9D-9264-527FC1338A2C}"/>
    <dgm:cxn modelId="{55A4FE7D-43FC-4988-B58D-5039D8C31833}" srcId="{093EBD86-8BF8-4F90-B277-CD85EE1ADD40}" destId="{B1A3B973-806B-498F-9211-8A3613551782}" srcOrd="0" destOrd="0" parTransId="{627C376B-E4A4-44CC-A2D6-4EA8E80691CD}" sibTransId="{30EEC968-1CB0-42AB-ACCA-06179E1551AB}"/>
    <dgm:cxn modelId="{F63E778F-2B20-4A6F-80CE-4ED4D2DC6624}" type="presOf" srcId="{6ED4372E-A128-44E9-B802-154D2B5A42B8}" destId="{4673C05A-0BC7-477D-8493-0EBB9E406FEF}" srcOrd="0" destOrd="7" presId="urn:microsoft.com/office/officeart/2005/8/layout/hList2"/>
    <dgm:cxn modelId="{721D7996-78F2-45EE-99BD-70B34EFA25C5}" srcId="{3B0C885E-89B8-4AE2-9446-C308A87E07E2}" destId="{F587BA95-AA3A-4E3B-B22C-439B224F0E6D}" srcOrd="6" destOrd="0" parTransId="{7418B85A-E260-4971-9826-55D29A4C2B30}" sibTransId="{569DA1CD-186A-460C-B6DB-4746966773F5}"/>
    <dgm:cxn modelId="{67625B99-26EA-42E8-8AAB-1AC79D61663B}" type="presOf" srcId="{F636F111-0726-414D-B360-4552E0859C97}" destId="{9B9836EB-C8FD-4809-B752-DD7D65564B4F}" srcOrd="0" destOrd="2" presId="urn:microsoft.com/office/officeart/2005/8/layout/hList2"/>
    <dgm:cxn modelId="{1768F19C-D4CF-40CF-9113-94DF75B42D27}" srcId="{3B0C885E-89B8-4AE2-9446-C308A87E07E2}" destId="{FF85EAEB-457F-45D5-956E-BBA0782D773F}" srcOrd="5" destOrd="0" parTransId="{2CCD3A63-0FCC-4C36-B7A9-874FBC44970A}" sibTransId="{2DEC99B1-0951-41E8-8519-C6332E14C605}"/>
    <dgm:cxn modelId="{43194E9D-3D99-41BD-B318-4A4BD2A9CB57}" type="presOf" srcId="{5EB2D16F-2AC3-4E2E-93A1-834F6445017F}" destId="{4673C05A-0BC7-477D-8493-0EBB9E406FEF}" srcOrd="0" destOrd="3" presId="urn:microsoft.com/office/officeart/2005/8/layout/hList2"/>
    <dgm:cxn modelId="{2470F09E-AA47-496C-8899-54C564575FA1}" srcId="{3B0C885E-89B8-4AE2-9446-C308A87E07E2}" destId="{8BB990CF-9990-456C-B234-9A9DE978A6F7}" srcOrd="8" destOrd="0" parTransId="{1483E8AD-74A9-4C93-9BEC-0703F05FFA12}" sibTransId="{A09A6930-8945-4E2B-8706-3F66522A5403}"/>
    <dgm:cxn modelId="{8674BFA0-C321-4D0F-A431-54E1FDA286BC}" srcId="{CCE9332B-1973-46C5-A8DD-8296D384FE81}" destId="{093EBD86-8BF8-4F90-B277-CD85EE1ADD40}" srcOrd="0" destOrd="0" parTransId="{85477DF9-5C63-4ACD-B83C-3A89B6BF8000}" sibTransId="{FFC523F4-7037-460A-AE44-FD8E65FBFBE9}"/>
    <dgm:cxn modelId="{91D179A1-818F-4FF9-A245-80BE96A39D8F}" type="presOf" srcId="{DB19B6F6-B0D9-4508-8DA1-DAE5A96B2719}" destId="{9B9836EB-C8FD-4809-B752-DD7D65564B4F}" srcOrd="0" destOrd="4" presId="urn:microsoft.com/office/officeart/2005/8/layout/hList2"/>
    <dgm:cxn modelId="{0A70F3B2-DA01-4BB1-B8B2-E5D50BB20072}" srcId="{093EBD86-8BF8-4F90-B277-CD85EE1ADD40}" destId="{2AD0CB84-80D2-4D83-B856-98BB56C7DD92}" srcOrd="3" destOrd="0" parTransId="{C4887DCF-A4A0-40EA-9E00-1AA8C0A7EEF4}" sibTransId="{C6F30FB0-E602-467F-8CB1-2A0C0FBE9EF1}"/>
    <dgm:cxn modelId="{0524FDB3-1880-46EB-8C43-8AE6C2D287B6}" srcId="{3B0C885E-89B8-4AE2-9446-C308A87E07E2}" destId="{CFBCCF61-22EB-47C0-9DEF-F4625EB25F67}" srcOrd="0" destOrd="0" parTransId="{B4244C7E-4F56-4886-9EB7-535B0B1A5CF0}" sibTransId="{35609BEF-EB4C-4B23-913D-38E2557A0467}"/>
    <dgm:cxn modelId="{8226A7BA-2BE4-4EE0-AB28-F51BCAC88BFC}" type="presOf" srcId="{2AD0CB84-80D2-4D83-B856-98BB56C7DD92}" destId="{9B9836EB-C8FD-4809-B752-DD7D65564B4F}" srcOrd="0" destOrd="3" presId="urn:microsoft.com/office/officeart/2005/8/layout/hList2"/>
    <dgm:cxn modelId="{CF728FC3-0507-4E2E-B6AF-78E20680BD39}" type="presOf" srcId="{E931E77A-162B-4B78-B250-53130C87C977}" destId="{9B9836EB-C8FD-4809-B752-DD7D65564B4F}" srcOrd="0" destOrd="7" presId="urn:microsoft.com/office/officeart/2005/8/layout/hList2"/>
    <dgm:cxn modelId="{D39777C9-F192-4B52-AB2E-B00FD11D67F0}" type="presOf" srcId="{B1A3B973-806B-498F-9211-8A3613551782}" destId="{9B9836EB-C8FD-4809-B752-DD7D65564B4F}" srcOrd="0" destOrd="0" presId="urn:microsoft.com/office/officeart/2005/8/layout/hList2"/>
    <dgm:cxn modelId="{1CA14ECA-71A8-41BE-AE56-F70DBED1183D}" srcId="{093EBD86-8BF8-4F90-B277-CD85EE1ADD40}" destId="{4116DC05-1D9E-4F6A-8E2E-2B0D0ED8034C}" srcOrd="5" destOrd="0" parTransId="{56D80DEA-60AB-4C9C-8FA1-17B09F9944A5}" sibTransId="{095B5C59-89B5-4496-89E1-560D7068E99A}"/>
    <dgm:cxn modelId="{F9E0F3D5-AE26-411C-8F73-431B52760837}" srcId="{093EBD86-8BF8-4F90-B277-CD85EE1ADD40}" destId="{E6002257-3554-4D0E-841C-4E66AE51D755}" srcOrd="9" destOrd="0" parTransId="{2421CC5D-C647-431C-A835-DDBF89E6BF0F}" sibTransId="{69F8A818-C404-486D-B1FD-15DEF3A17223}"/>
    <dgm:cxn modelId="{8EFD5DD8-0837-487E-BA98-782D9C5FF237}" srcId="{3B0C885E-89B8-4AE2-9446-C308A87E07E2}" destId="{5EB2D16F-2AC3-4E2E-93A1-834F6445017F}" srcOrd="3" destOrd="0" parTransId="{2E7566B1-0219-42CA-98FA-942C2BCBC8EC}" sibTransId="{E010DC33-1AE6-4DB3-AE59-6119FB9EA82F}"/>
    <dgm:cxn modelId="{BF17ABDA-1397-432F-BB3C-CD1FD8A21D1E}" type="presOf" srcId="{8BB990CF-9990-456C-B234-9A9DE978A6F7}" destId="{4673C05A-0BC7-477D-8493-0EBB9E406FEF}" srcOrd="0" destOrd="8" presId="urn:microsoft.com/office/officeart/2005/8/layout/hList2"/>
    <dgm:cxn modelId="{DABD90DC-558C-4590-A445-28ABD98BD30E}" type="presOf" srcId="{F587BA95-AA3A-4E3B-B22C-439B224F0E6D}" destId="{4673C05A-0BC7-477D-8493-0EBB9E406FEF}" srcOrd="0" destOrd="6" presId="urn:microsoft.com/office/officeart/2005/8/layout/hList2"/>
    <dgm:cxn modelId="{8E3792DF-13EF-4536-9208-90818BDDF04E}" type="presOf" srcId="{1FBB11AE-DB4A-49A1-B3A7-FD1CD64FEBB4}" destId="{4673C05A-0BC7-477D-8493-0EBB9E406FEF}" srcOrd="0" destOrd="2" presId="urn:microsoft.com/office/officeart/2005/8/layout/hList2"/>
    <dgm:cxn modelId="{8D6859E0-4B41-47BB-A59F-9BF5A32EB9D8}" type="presOf" srcId="{CFBCCF61-22EB-47C0-9DEF-F4625EB25F67}" destId="{4673C05A-0BC7-477D-8493-0EBB9E406FEF}" srcOrd="0" destOrd="0" presId="urn:microsoft.com/office/officeart/2005/8/layout/hList2"/>
    <dgm:cxn modelId="{02770CE8-DD8D-4599-9E37-50ADE03403F5}" srcId="{3B0C885E-89B8-4AE2-9446-C308A87E07E2}" destId="{B541A780-ACEC-491E-B419-83C10E2AE1DE}" srcOrd="4" destOrd="0" parTransId="{7DF35425-D451-48EC-89BF-1EDD14E5DC83}" sibTransId="{9DA9DC58-4192-4ACB-BD04-26F181A39B51}"/>
    <dgm:cxn modelId="{873674F4-440B-44B0-91C1-188CD93210B3}" type="presOf" srcId="{D63F00EE-B760-4D96-AE42-847A26233441}" destId="{9B9836EB-C8FD-4809-B752-DD7D65564B4F}" srcOrd="0" destOrd="10" presId="urn:microsoft.com/office/officeart/2005/8/layout/hList2"/>
    <dgm:cxn modelId="{8698ECFD-6222-46C6-91B2-8E7AE2921C02}" type="presOf" srcId="{4116DC05-1D9E-4F6A-8E2E-2B0D0ED8034C}" destId="{9B9836EB-C8FD-4809-B752-DD7D65564B4F}" srcOrd="0" destOrd="5" presId="urn:microsoft.com/office/officeart/2005/8/layout/hList2"/>
    <dgm:cxn modelId="{E4E67BFE-32F9-46C5-B682-AE6BA5D6DDBF}" srcId="{093EBD86-8BF8-4F90-B277-CD85EE1ADD40}" destId="{3C5B88C3-5724-458A-880E-C4CEB1FD02F8}" srcOrd="1" destOrd="0" parTransId="{6F6409D1-C450-4F6F-AC91-53B5DC27A129}" sibTransId="{DCAD9E70-91E2-4AC8-A3DD-330B32F85353}"/>
    <dgm:cxn modelId="{3ABB32BC-C762-42A1-8B7E-20899CD10075}" type="presParOf" srcId="{56249E03-0B7D-4005-8D16-0A7C25C093CB}" destId="{51E440BC-3C12-450B-A389-4B5DE623AE2B}" srcOrd="0" destOrd="0" presId="urn:microsoft.com/office/officeart/2005/8/layout/hList2"/>
    <dgm:cxn modelId="{FE5C8DF3-F32A-4850-9AF5-08B65E3729A5}" type="presParOf" srcId="{51E440BC-3C12-450B-A389-4B5DE623AE2B}" destId="{B93EF2BE-6584-4165-A552-0A31E674386F}" srcOrd="0" destOrd="0" presId="urn:microsoft.com/office/officeart/2005/8/layout/hList2"/>
    <dgm:cxn modelId="{4E49B7AC-0525-4C3C-93E9-8EE04358D0E5}" type="presParOf" srcId="{51E440BC-3C12-450B-A389-4B5DE623AE2B}" destId="{9B9836EB-C8FD-4809-B752-DD7D65564B4F}" srcOrd="1" destOrd="0" presId="urn:microsoft.com/office/officeart/2005/8/layout/hList2"/>
    <dgm:cxn modelId="{ACD06211-A7ED-4C26-8F22-38D2BADAAFC9}" type="presParOf" srcId="{51E440BC-3C12-450B-A389-4B5DE623AE2B}" destId="{4F14F9E4-9D99-4BA3-A168-374ABC14D1DF}" srcOrd="2" destOrd="0" presId="urn:microsoft.com/office/officeart/2005/8/layout/hList2"/>
    <dgm:cxn modelId="{01B24DFE-FA8A-4A15-875F-75D02F472E14}" type="presParOf" srcId="{56249E03-0B7D-4005-8D16-0A7C25C093CB}" destId="{67DC6259-B866-4203-A9BC-828695CD2AE1}" srcOrd="1" destOrd="0" presId="urn:microsoft.com/office/officeart/2005/8/layout/hList2"/>
    <dgm:cxn modelId="{C1A231AF-3657-486D-B2CD-5E0FAAD324F2}" type="presParOf" srcId="{56249E03-0B7D-4005-8D16-0A7C25C093CB}" destId="{03B8F5B8-790F-4174-BDEF-67BA909A6C43}" srcOrd="2" destOrd="0" presId="urn:microsoft.com/office/officeart/2005/8/layout/hList2"/>
    <dgm:cxn modelId="{5CC98344-919E-4E3E-85EE-B21626001794}" type="presParOf" srcId="{03B8F5B8-790F-4174-BDEF-67BA909A6C43}" destId="{23A360D6-4845-41D9-82ED-AF029FBB73BD}" srcOrd="0" destOrd="0" presId="urn:microsoft.com/office/officeart/2005/8/layout/hList2"/>
    <dgm:cxn modelId="{44F13F93-A888-4E39-9B2F-9BE9C1C0C322}" type="presParOf" srcId="{03B8F5B8-790F-4174-BDEF-67BA909A6C43}" destId="{4673C05A-0BC7-477D-8493-0EBB9E406FEF}" srcOrd="1" destOrd="0" presId="urn:microsoft.com/office/officeart/2005/8/layout/hList2"/>
    <dgm:cxn modelId="{CA938063-3195-4B83-8AB3-11AEE67A0F7B}" type="presParOf" srcId="{03B8F5B8-790F-4174-BDEF-67BA909A6C43}" destId="{A2D6EA32-A338-47FC-B2BF-1C7588C6196B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531A-0673-4B46-B46E-BB7080E9882D}">
      <dsp:nvSpPr>
        <dsp:cNvPr id="0" name=""/>
        <dsp:cNvSpPr/>
      </dsp:nvSpPr>
      <dsp:spPr>
        <a:xfrm rot="5400000">
          <a:off x="3490582" y="38582"/>
          <a:ext cx="1823447" cy="174783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 err="1"/>
            <a:t>Med-bestemmelse</a:t>
          </a:r>
          <a:endParaRPr lang="da-DK" sz="1400" kern="1200" dirty="0"/>
        </a:p>
      </dsp:txBody>
      <dsp:txXfrm rot="-5400000">
        <a:off x="3813655" y="298382"/>
        <a:ext cx="1177301" cy="1228234"/>
      </dsp:txXfrm>
    </dsp:sp>
    <dsp:sp modelId="{D557D004-C317-465C-A8D5-8497423F1C1E}">
      <dsp:nvSpPr>
        <dsp:cNvPr id="0" name=""/>
        <dsp:cNvSpPr/>
      </dsp:nvSpPr>
      <dsp:spPr>
        <a:xfrm>
          <a:off x="5243645" y="365464"/>
          <a:ext cx="2034967" cy="1094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Patienter er medbestemmende i egen behandling. Fx ved selvbooking og selvrapportering</a:t>
          </a:r>
        </a:p>
      </dsp:txBody>
      <dsp:txXfrm>
        <a:off x="5243645" y="365464"/>
        <a:ext cx="2034967" cy="1094068"/>
      </dsp:txXfrm>
    </dsp:sp>
    <dsp:sp modelId="{51600A4D-8975-4558-A1E2-5A1F46EC0E49}">
      <dsp:nvSpPr>
        <dsp:cNvPr id="0" name=""/>
        <dsp:cNvSpPr/>
      </dsp:nvSpPr>
      <dsp:spPr>
        <a:xfrm rot="5400000">
          <a:off x="1777271" y="119298"/>
          <a:ext cx="1823447" cy="158639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122399"/>
            <a:satOff val="-19054"/>
            <a:lumOff val="95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3600" kern="1200"/>
        </a:p>
      </dsp:txBody>
      <dsp:txXfrm rot="-5400000">
        <a:off x="2143009" y="284928"/>
        <a:ext cx="1091971" cy="1255139"/>
      </dsp:txXfrm>
    </dsp:sp>
    <dsp:sp modelId="{4075D1C7-8673-4955-B780-0D52DD1C95A2}">
      <dsp:nvSpPr>
        <dsp:cNvPr id="0" name=""/>
        <dsp:cNvSpPr/>
      </dsp:nvSpPr>
      <dsp:spPr>
        <a:xfrm rot="5400000">
          <a:off x="2630644" y="1667040"/>
          <a:ext cx="1823447" cy="158639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244798"/>
            <a:satOff val="-38109"/>
            <a:lumOff val="191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Fokus på egne ressourcer</a:t>
          </a:r>
        </a:p>
      </dsp:txBody>
      <dsp:txXfrm rot="-5400000">
        <a:off x="2996382" y="1832670"/>
        <a:ext cx="1091971" cy="1255139"/>
      </dsp:txXfrm>
    </dsp:sp>
    <dsp:sp modelId="{87204256-6B6F-450D-9ACB-3AB26480E06A}">
      <dsp:nvSpPr>
        <dsp:cNvPr id="0" name=""/>
        <dsp:cNvSpPr/>
      </dsp:nvSpPr>
      <dsp:spPr>
        <a:xfrm>
          <a:off x="714201" y="1913206"/>
          <a:ext cx="1969323" cy="1094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Patientens og pårørendes ressourcer kan bruges i behandlingen</a:t>
          </a:r>
        </a:p>
      </dsp:txBody>
      <dsp:txXfrm>
        <a:off x="714201" y="1913206"/>
        <a:ext cx="1969323" cy="1094068"/>
      </dsp:txXfrm>
    </dsp:sp>
    <dsp:sp modelId="{D64F6643-1C4A-4892-AEE8-6AD4325064B5}">
      <dsp:nvSpPr>
        <dsp:cNvPr id="0" name=""/>
        <dsp:cNvSpPr/>
      </dsp:nvSpPr>
      <dsp:spPr>
        <a:xfrm rot="5400000">
          <a:off x="4343956" y="1667040"/>
          <a:ext cx="1823447" cy="158639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367197"/>
            <a:satOff val="-57163"/>
            <a:lumOff val="286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3600" kern="1200"/>
        </a:p>
      </dsp:txBody>
      <dsp:txXfrm rot="-5400000">
        <a:off x="4709694" y="1832670"/>
        <a:ext cx="1091971" cy="1255139"/>
      </dsp:txXfrm>
    </dsp:sp>
    <dsp:sp modelId="{DBA15959-628D-48D8-9C3D-5DA46D791481}">
      <dsp:nvSpPr>
        <dsp:cNvPr id="0" name=""/>
        <dsp:cNvSpPr/>
      </dsp:nvSpPr>
      <dsp:spPr>
        <a:xfrm rot="5400000">
          <a:off x="3355939" y="3214783"/>
          <a:ext cx="1823447" cy="158639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489595"/>
            <a:satOff val="-76218"/>
            <a:lumOff val="382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Tryghed</a:t>
          </a:r>
        </a:p>
      </dsp:txBody>
      <dsp:txXfrm rot="-5400000">
        <a:off x="3721677" y="3380413"/>
        <a:ext cx="1091971" cy="1255139"/>
      </dsp:txXfrm>
    </dsp:sp>
    <dsp:sp modelId="{76B42933-A1FD-405E-8EE2-E73FF0C9B296}">
      <dsp:nvSpPr>
        <dsp:cNvPr id="0" name=""/>
        <dsp:cNvSpPr/>
      </dsp:nvSpPr>
      <dsp:spPr>
        <a:xfrm>
          <a:off x="5040565" y="3480920"/>
          <a:ext cx="2573541" cy="1210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Patienten kan opleve mere tryghed i mødet med sundhedsvæsenet fx ved mulighed for at sende korte meddelelser til personalet eller genlæse et sammendrag af indlæggelsen eller den ambulante aftale</a:t>
          </a:r>
        </a:p>
      </dsp:txBody>
      <dsp:txXfrm>
        <a:off x="5040565" y="3480920"/>
        <a:ext cx="2573541" cy="1210181"/>
      </dsp:txXfrm>
    </dsp:sp>
    <dsp:sp modelId="{8C5371A4-9F3B-4E4D-BCCD-9EFB8D054294}">
      <dsp:nvSpPr>
        <dsp:cNvPr id="0" name=""/>
        <dsp:cNvSpPr/>
      </dsp:nvSpPr>
      <dsp:spPr>
        <a:xfrm rot="5400000">
          <a:off x="1642627" y="3214783"/>
          <a:ext cx="1823447" cy="158639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611994"/>
            <a:satOff val="-95272"/>
            <a:lumOff val="478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3600" kern="1200"/>
        </a:p>
      </dsp:txBody>
      <dsp:txXfrm rot="-5400000">
        <a:off x="2008365" y="3380413"/>
        <a:ext cx="1091971" cy="1255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4F9E4-9D99-4BA3-A168-374ABC14D1DF}">
      <dsp:nvSpPr>
        <dsp:cNvPr id="0" name=""/>
        <dsp:cNvSpPr/>
      </dsp:nvSpPr>
      <dsp:spPr>
        <a:xfrm rot="16200000">
          <a:off x="-1538727" y="2418969"/>
          <a:ext cx="3632573" cy="401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4222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dirty="0" err="1"/>
            <a:t>MinSundhed</a:t>
          </a:r>
          <a:r>
            <a:rPr lang="da-DK" sz="2500" kern="1200" dirty="0"/>
            <a:t>  </a:t>
          </a:r>
        </a:p>
      </dsp:txBody>
      <dsp:txXfrm>
        <a:off x="-1538727" y="2418969"/>
        <a:ext cx="3632573" cy="401637"/>
      </dsp:txXfrm>
    </dsp:sp>
    <dsp:sp modelId="{9B9836EB-C8FD-4809-B752-DD7D65564B4F}">
      <dsp:nvSpPr>
        <dsp:cNvPr id="0" name=""/>
        <dsp:cNvSpPr/>
      </dsp:nvSpPr>
      <dsp:spPr>
        <a:xfrm>
          <a:off x="496812" y="1163162"/>
          <a:ext cx="2017725" cy="33543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354222" rIns="92456" bIns="92456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Nationalt dækkende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Log på med pinkode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Tidslinje med tidligere hospitalsaftaler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 err="1"/>
            <a:t>Jornalnotater</a:t>
          </a:r>
          <a:r>
            <a:rPr lang="da-DK" sz="1000" kern="1200" dirty="0"/>
            <a:t>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Prøvesvar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CAVE (</a:t>
          </a:r>
          <a:r>
            <a:rPr lang="da-DK" sz="1000" kern="1200" dirty="0" err="1"/>
            <a:t>allegier</a:t>
          </a:r>
          <a:r>
            <a:rPr lang="da-DK" sz="1000" kern="1200" dirty="0"/>
            <a:t>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Pårørende adgang (voksen)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Medicinkortet (link til Medicin-app)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Link til patienthåndbogen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Link til hospitalers hjemmeside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Link til egen læge</a:t>
          </a:r>
        </a:p>
      </dsp:txBody>
      <dsp:txXfrm>
        <a:off x="496812" y="1163162"/>
        <a:ext cx="2017725" cy="3354390"/>
      </dsp:txXfrm>
    </dsp:sp>
    <dsp:sp modelId="{B93EF2BE-6584-4165-A552-0A31E674386F}">
      <dsp:nvSpPr>
        <dsp:cNvPr id="0" name=""/>
        <dsp:cNvSpPr/>
      </dsp:nvSpPr>
      <dsp:spPr>
        <a:xfrm>
          <a:off x="27571" y="221070"/>
          <a:ext cx="901611" cy="90781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D6EA32-A338-47FC-B2BF-1C7588C6196B}">
      <dsp:nvSpPr>
        <dsp:cNvPr id="0" name=""/>
        <dsp:cNvSpPr/>
      </dsp:nvSpPr>
      <dsp:spPr>
        <a:xfrm rot="16200000">
          <a:off x="1360760" y="2366699"/>
          <a:ext cx="3632573" cy="401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4222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dirty="0"/>
            <a:t>Min Sundhedsplatform</a:t>
          </a:r>
        </a:p>
      </dsp:txBody>
      <dsp:txXfrm>
        <a:off x="1360760" y="2366699"/>
        <a:ext cx="3632573" cy="401637"/>
      </dsp:txXfrm>
    </dsp:sp>
    <dsp:sp modelId="{4673C05A-0BC7-477D-8493-0EBB9E406FEF}">
      <dsp:nvSpPr>
        <dsp:cNvPr id="0" name=""/>
        <dsp:cNvSpPr/>
      </dsp:nvSpPr>
      <dsp:spPr>
        <a:xfrm>
          <a:off x="3484746" y="1078163"/>
          <a:ext cx="1701713" cy="34500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354222" rIns="92456" bIns="92456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Dækker kun region Sjælland og region Hovedstaden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Log på med pinkode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Prøvesvar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Meddelelser til og fra egen afdeling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Oversigt over kommende aftaler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 err="1"/>
            <a:t>Jornalnotater</a:t>
          </a:r>
          <a:endParaRPr lang="da-DK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Oversigt over aktuelle diagnoser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Spørgeskemaer fra hospitalet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Mine målinger (indtastning af egne målinger fx blodtryk, vægt. Blodsukker etc. til Sundhedsplatformen)</a:t>
          </a:r>
        </a:p>
      </dsp:txBody>
      <dsp:txXfrm>
        <a:off x="3484746" y="1078163"/>
        <a:ext cx="1701713" cy="3450072"/>
      </dsp:txXfrm>
    </dsp:sp>
    <dsp:sp modelId="{23A360D6-4845-41D9-82ED-AF029FBB73BD}">
      <dsp:nvSpPr>
        <dsp:cNvPr id="0" name=""/>
        <dsp:cNvSpPr/>
      </dsp:nvSpPr>
      <dsp:spPr>
        <a:xfrm>
          <a:off x="2976228" y="221070"/>
          <a:ext cx="803274" cy="803274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E53A-4F34-43EA-BD35-562211D49BD5}" type="datetimeFigureOut">
              <a:rPr lang="da-DK" smtClean="0"/>
              <a:t>15-04-2019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679A1-6F75-4BB7-A41B-83363EDE2E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425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1"/>
              <a:t>Click to edit Master text styles</a:t>
            </a:r>
          </a:p>
          <a:p>
            <a:pPr lvl="1"/>
            <a:r>
              <a:rPr lang="da-DK" noProof="1"/>
              <a:t>Second level</a:t>
            </a:r>
          </a:p>
          <a:p>
            <a:pPr lvl="2"/>
            <a:r>
              <a:rPr lang="da-DK" noProof="1"/>
              <a:t>Third level</a:t>
            </a:r>
          </a:p>
          <a:p>
            <a:pPr lvl="3"/>
            <a:r>
              <a:rPr lang="da-DK" noProof="1"/>
              <a:t>Fourth level</a:t>
            </a:r>
          </a:p>
          <a:p>
            <a:pPr lvl="4"/>
            <a:r>
              <a:rPr lang="da-DK" noProof="1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noProof="1"/>
            </a:lvl1pPr>
          </a:lstStyle>
          <a:p>
            <a:fld id="{EEC17F7A-74DF-496D-8E60-1DBD50DEBFC9}" type="slidenum">
              <a:rPr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2909715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9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9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9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9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9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da-DK" dirty="0"/>
              <a:t>Rettighed</a:t>
            </a:r>
          </a:p>
          <a:p>
            <a:pPr marL="285750" indent="-285750">
              <a:buFontTx/>
              <a:buChar char="-"/>
            </a:pPr>
            <a:r>
              <a:rPr lang="da-DK" dirty="0"/>
              <a:t>Patienter berigtiger journaloplysninger</a:t>
            </a:r>
          </a:p>
          <a:p>
            <a:pPr marL="285750" indent="-285750">
              <a:buFontTx/>
              <a:buChar char="-"/>
            </a:pPr>
            <a:r>
              <a:rPr lang="da-DK" dirty="0"/>
              <a:t>Deling af sundhedsoplysninger giver patienter mulighed for at involvere sig i egen sundhedssituation</a:t>
            </a:r>
          </a:p>
          <a:p>
            <a:pPr marL="285750" indent="-285750">
              <a:buFontTx/>
              <a:buChar char="-"/>
            </a:pPr>
            <a:r>
              <a:rPr lang="da-DK" dirty="0"/>
              <a:t>Hospitaler deler ansvar for  behandlingen med patienten</a:t>
            </a:r>
          </a:p>
          <a:p>
            <a:pPr marL="285750" indent="-285750">
              <a:buFontTx/>
              <a:buChar char="-"/>
            </a:pPr>
            <a:r>
              <a:rPr lang="da-DK" dirty="0"/>
              <a:t>Patienter har altid mulighed for at frasige sig ansvaret for indblik i egen sundhed</a:t>
            </a:r>
          </a:p>
          <a:p>
            <a:pPr marL="285750" indent="-285750">
              <a:buFontTx/>
              <a:buChar char="-"/>
            </a:pPr>
            <a:endParaRPr lang="da-DK" dirty="0"/>
          </a:p>
          <a:p>
            <a:pPr marL="285750" indent="-285750">
              <a:buFontTx/>
              <a:buChar char="-"/>
            </a:pPr>
            <a:r>
              <a:rPr lang="da-DK" dirty="0"/>
              <a:t>Ser prøvesvar før behandler</a:t>
            </a:r>
          </a:p>
          <a:p>
            <a:pPr marL="285750" indent="-285750">
              <a:buFontTx/>
              <a:buChar char="-"/>
            </a:pPr>
            <a:r>
              <a:rPr lang="da-DK" dirty="0"/>
              <a:t>Fagsprog i journal</a:t>
            </a:r>
          </a:p>
          <a:p>
            <a:pPr marL="285750" indent="-285750">
              <a:buFontTx/>
              <a:buChar char="-"/>
            </a:pPr>
            <a:r>
              <a:rPr lang="da-DK" dirty="0"/>
              <a:t>Kan vække bekymring med information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17F7A-74DF-496D-8E60-1DBD50DEBFC9}" type="slidenum">
              <a:rPr lang="da-DK" altLang="da-DK" smtClean="0"/>
              <a:pPr/>
              <a:t>5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485525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17F7A-74DF-496D-8E60-1DBD50DEBFC9}" type="slidenum">
              <a:rPr lang="da-DK" altLang="da-DK" smtClean="0"/>
              <a:pPr/>
              <a:t>13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808908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17F7A-74DF-496D-8E60-1DBD50DEBFC9}" type="slidenum">
              <a:rPr lang="en-US" altLang="da-DK" smtClean="0"/>
              <a:pPr/>
              <a:t>28</a:t>
            </a:fld>
            <a:endParaRPr lang="en-US" altLang="da-DK"/>
          </a:p>
        </p:txBody>
      </p:sp>
    </p:spTree>
    <p:extLst>
      <p:ext uri="{BB962C8B-B14F-4D97-AF65-F5344CB8AC3E}">
        <p14:creationId xmlns:p14="http://schemas.microsoft.com/office/powerpoint/2010/main" val="3536275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0" y="5949950"/>
            <a:ext cx="9144000" cy="908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5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58888" y="3527425"/>
            <a:ext cx="7102475" cy="1655763"/>
          </a:xfrm>
        </p:spPr>
        <p:txBody>
          <a:bodyPr anchor="t"/>
          <a:lstStyle>
            <a:lvl1pPr>
              <a:defRPr sz="3700" noProof="1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445125"/>
            <a:ext cx="7127875" cy="838200"/>
          </a:xfrm>
        </p:spPr>
        <p:txBody>
          <a:bodyPr/>
          <a:lstStyle>
            <a:lvl1pPr marL="0" indent="0">
              <a:buFontTx/>
              <a:buNone/>
              <a:defRPr sz="1600" noProof="1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5650" y="6453188"/>
            <a:ext cx="1446213" cy="341312"/>
          </a:xfrm>
          <a:prstGeom prst="rect">
            <a:avLst/>
          </a:prstGeom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folHlink"/>
                </a:solidFill>
                <a:latin typeface="Arial" charset="0"/>
              </a:defRPr>
            </a:lvl1pPr>
          </a:lstStyle>
          <a:p>
            <a:pPr>
              <a:defRPr/>
            </a:pPr>
            <a:fld id="{5BCF2A37-6E3C-4590-B4E2-9D4BE8B94B41}" type="datetime2">
              <a:rPr lang="da-DK"/>
              <a:pPr>
                <a:defRPr/>
              </a:pPr>
              <a:t>15. april 2019</a:t>
            </a:fld>
            <a:endParaRPr lang="da-DK" noProof="1"/>
          </a:p>
        </p:txBody>
      </p:sp>
    </p:spTree>
    <p:extLst>
      <p:ext uri="{BB962C8B-B14F-4D97-AF65-F5344CB8AC3E}">
        <p14:creationId xmlns:p14="http://schemas.microsoft.com/office/powerpoint/2010/main" val="852091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8037E3-C9B1-4F2E-B6C3-BB08F0803AE5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19629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515100" y="1038225"/>
            <a:ext cx="1873250" cy="5270500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93763" y="1038225"/>
            <a:ext cx="5468937" cy="5270500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C23134-E450-4BA7-AAE5-3B108C1B61B1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33523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0388AA-A12D-4621-884E-4D064873C5AE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448197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DE538-C400-41D7-A681-0709301A1F21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55910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93763" y="2028825"/>
            <a:ext cx="3670300" cy="427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716463" y="2028825"/>
            <a:ext cx="3671887" cy="427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34A9D-2225-4A74-8416-E2A4FEAD0F9E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139830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BB5376-B69F-4BC1-9EEF-E769E312A6CE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608321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8C3D1-00D9-4C70-9134-4CDAE4513A4B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33102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067744-5FC9-435F-A0EA-16FB4EB76ABE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093461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03C994-1A1E-45CB-9D0F-3D09BC48C113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706655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a-DK" noProof="0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3A3C0-1B84-45FD-9F74-38F8069E91CB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83444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038225"/>
            <a:ext cx="749458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noProof="1"/>
              <a:t>Klik for at redigere i master</a:t>
            </a:r>
          </a:p>
        </p:txBody>
      </p:sp>
      <p:sp>
        <p:nvSpPr>
          <p:cNvPr id="1027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2028825"/>
            <a:ext cx="7494587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noProof="1"/>
              <a:t>Klik for at redigere i master</a:t>
            </a:r>
          </a:p>
          <a:p>
            <a:pPr lvl="1"/>
            <a:r>
              <a:rPr lang="da-DK" altLang="da-DK" noProof="1"/>
              <a:t>Andet niveau</a:t>
            </a:r>
          </a:p>
          <a:p>
            <a:pPr lvl="2"/>
            <a:r>
              <a:rPr lang="da-DK" altLang="da-DK" noProof="1"/>
              <a:t>Tredje niveau</a:t>
            </a:r>
          </a:p>
          <a:p>
            <a:pPr lvl="3"/>
            <a:r>
              <a:rPr lang="da-DK" altLang="da-DK" noProof="1"/>
              <a:t>Fjerde niveau</a:t>
            </a:r>
          </a:p>
          <a:p>
            <a:pPr lvl="4"/>
            <a:r>
              <a:rPr lang="da-DK" altLang="da-DK" noProof="1"/>
              <a:t>Femte niveau</a:t>
            </a:r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54750" y="6337300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folHlink"/>
                </a:solidFill>
              </a:defRPr>
            </a:lvl1pPr>
          </a:lstStyle>
          <a:p>
            <a:fld id="{292EB7DF-B5BC-4D3D-BFFD-865124408817}" type="slidenum">
              <a:rPr lang="da-DK" altLang="da-DK"/>
              <a:pPr/>
              <a:t>‹nr.›</a:t>
            </a:fld>
            <a:endParaRPr lang="da-DK" altLang="da-DK"/>
          </a:p>
        </p:txBody>
      </p:sp>
      <p:pic>
        <p:nvPicPr>
          <p:cNvPr id="1029" name="Billed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Arial" charset="0"/>
          <a:ea typeface="ヒラギノ角ゴ Pro W3" pitchFamily="-96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Arial" charset="0"/>
          <a:ea typeface="ヒラギノ角ゴ Pro W3" pitchFamily="-96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Arial" charset="0"/>
          <a:ea typeface="ヒラギノ角ゴ Pro W3" pitchFamily="-96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Arial" charset="0"/>
          <a:ea typeface="ヒラギノ角ゴ Pro W3" pitchFamily="-96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Arial" charset="0"/>
          <a:ea typeface="ヒラギノ角ゴ Pro W3" pitchFamily="-96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Arial" charset="0"/>
          <a:ea typeface="ヒラギノ角ゴ Pro W3" pitchFamily="-96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Arial" charset="0"/>
          <a:ea typeface="ヒラギノ角ゴ Pro W3" pitchFamily="-96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Arial" charset="0"/>
          <a:ea typeface="ヒラギノ角ゴ Pro W3" pitchFamily="-96" charset="-128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rgbClr val="74BEE5"/>
        </a:buClr>
        <a:buSzPct val="110000"/>
        <a:buChar char="•"/>
        <a:defRPr sz="2400">
          <a:solidFill>
            <a:schemeClr val="folHlink"/>
          </a:solidFill>
          <a:latin typeface="+mn-lt"/>
          <a:ea typeface="+mn-ea"/>
          <a:cs typeface="+mn-cs"/>
        </a:defRPr>
      </a:lvl1pPr>
      <a:lvl2pPr marL="768350" indent="-28575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chemeClr val="folHlink"/>
          </a:solidFill>
          <a:latin typeface="+mn-lt"/>
          <a:ea typeface="+mn-ea"/>
        </a:defRPr>
      </a:lvl2pPr>
      <a:lvl3pPr marL="1187450" indent="-228600" algn="l" rtl="0" eaLnBrk="0" fontAlgn="base" hangingPunct="0">
        <a:spcBef>
          <a:spcPct val="20000"/>
        </a:spcBef>
        <a:spcAft>
          <a:spcPct val="0"/>
        </a:spcAft>
        <a:buChar char="-"/>
        <a:defRPr>
          <a:solidFill>
            <a:schemeClr val="folHlink"/>
          </a:solidFill>
          <a:latin typeface="+mn-lt"/>
          <a:ea typeface="+mn-ea"/>
        </a:defRPr>
      </a:lvl3pPr>
      <a:lvl4pPr marL="1606550" indent="-228600" algn="l" rtl="0" eaLnBrk="0" fontAlgn="base" hangingPunct="0">
        <a:spcBef>
          <a:spcPct val="20000"/>
        </a:spcBef>
        <a:spcAft>
          <a:spcPct val="0"/>
        </a:spcAft>
        <a:buChar char="&gt;"/>
        <a:defRPr sz="1600">
          <a:solidFill>
            <a:schemeClr val="folHlink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folHlink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folHlink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folHlink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folHlink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folHlink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ndhed.dk/borger/min-side/mine-registreringer/livstestamente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cid:ace86d63-d632-45b5-99bf-986b32031da1@eurprd08.prod.outlook.com" TargetMode="External"/><Relationship Id="rId7" Type="http://schemas.openxmlformats.org/officeDocument/2006/relationships/image" Target="../media/image22.png"/><Relationship Id="rId12" Type="http://schemas.microsoft.com/office/2007/relationships/diagramDrawing" Target="../diagrams/drawing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diagramColors" Target="../diagrams/colors2.xml"/><Relationship Id="rId5" Type="http://schemas.openxmlformats.org/officeDocument/2006/relationships/image" Target="cid:89065367-0381-4ef8-8350-9a4ab4325b03@eurprd08.prod.outlook.com" TargetMode="External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20.png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2492896"/>
            <a:ext cx="7606531" cy="4104456"/>
          </a:xfrm>
        </p:spPr>
        <p:txBody>
          <a:bodyPr/>
          <a:lstStyle/>
          <a:p>
            <a:r>
              <a:rPr lang="da-DK" sz="3200" dirty="0"/>
              <a:t>Informationsmøde om </a:t>
            </a:r>
            <a:br>
              <a:rPr lang="da-DK" sz="3200" dirty="0"/>
            </a:br>
            <a:r>
              <a:rPr lang="da-DK" sz="3200" dirty="0"/>
              <a:t>Min Sundhedsplatform</a:t>
            </a:r>
            <a:br>
              <a:rPr lang="da-DK" sz="3200" dirty="0"/>
            </a:br>
            <a:br>
              <a:rPr lang="da-DK" sz="3200" dirty="0"/>
            </a:br>
            <a:br>
              <a:rPr lang="da-DK" sz="3200" dirty="0"/>
            </a:br>
            <a:br>
              <a:rPr lang="da-DK" sz="3200" dirty="0"/>
            </a:br>
            <a:br>
              <a:rPr lang="da-DK" sz="3200" dirty="0"/>
            </a:br>
            <a:br>
              <a:rPr lang="da-DK" sz="3200" dirty="0"/>
            </a:br>
            <a:r>
              <a:rPr lang="da-DK" sz="1400" b="0" dirty="0">
                <a:latin typeface="+mn-lt"/>
              </a:rPr>
              <a:t>Ved</a:t>
            </a:r>
            <a:br>
              <a:rPr lang="da-DK" sz="1400" b="0" dirty="0">
                <a:latin typeface="+mn-lt"/>
              </a:rPr>
            </a:br>
            <a:r>
              <a:rPr lang="da-DK" sz="1400" b="0" dirty="0">
                <a:latin typeface="+mn-lt"/>
              </a:rPr>
              <a:t> It-konsulent Katrine Roos Precht </a:t>
            </a:r>
            <a:br>
              <a:rPr lang="da-DK" sz="1400" b="0" dirty="0">
                <a:latin typeface="+mn-lt"/>
              </a:rPr>
            </a:br>
            <a:r>
              <a:rPr lang="da-DK" sz="1400" b="0" dirty="0">
                <a:latin typeface="+mn-lt"/>
              </a:rPr>
              <a:t>It-konsulent Signe Gjedsted Larsen </a:t>
            </a:r>
            <a:br>
              <a:rPr lang="da-DK" sz="3200" dirty="0"/>
            </a:br>
            <a:endParaRPr lang="da-DK" sz="1400" b="0" dirty="0">
              <a:latin typeface="+mn-lt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DD27126-01BF-4F49-8225-5675BEF44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24944"/>
            <a:ext cx="4101877" cy="2948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4021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1196752"/>
            <a:ext cx="7494587" cy="446559"/>
          </a:xfrm>
        </p:spPr>
        <p:txBody>
          <a:bodyPr/>
          <a:lstStyle/>
          <a:p>
            <a:r>
              <a:rPr lang="da-DK" dirty="0"/>
              <a:t>Min Sundhedsplatform </a:t>
            </a:r>
            <a:br>
              <a:rPr lang="da-DK" dirty="0"/>
            </a:br>
            <a:r>
              <a:rPr lang="da-DK" dirty="0"/>
              <a:t>Hjemmesiden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10</a:t>
            </a:fld>
            <a:endParaRPr lang="da-DK" alt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72816"/>
            <a:ext cx="8140416" cy="4968002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160" y="3212976"/>
            <a:ext cx="1834280" cy="237626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997" y="3429000"/>
            <a:ext cx="1922333" cy="114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76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67744-5FC9-435F-A0EA-16FB4EB76ABE}" type="slidenum">
              <a:rPr lang="da-DK" altLang="da-DK" smtClean="0"/>
              <a:pPr/>
              <a:t>11</a:t>
            </a:fld>
            <a:endParaRPr lang="da-DK" alt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24744"/>
            <a:ext cx="3370872" cy="4249836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3429000"/>
            <a:ext cx="5340113" cy="360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90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3F87935B-66BB-465C-9301-8D8946C882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67744-5FC9-435F-A0EA-16FB4EB76ABE}" type="slidenum">
              <a:rPr lang="da-DK" altLang="da-DK" smtClean="0"/>
              <a:pPr/>
              <a:t>12</a:t>
            </a:fld>
            <a:endParaRPr lang="da-DK" alt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B51B429-D1AA-4C36-A442-7511A5808DD2}"/>
              </a:ext>
            </a:extLst>
          </p:cNvPr>
          <p:cNvSpPr txBox="1"/>
          <p:nvPr/>
        </p:nvSpPr>
        <p:spPr>
          <a:xfrm>
            <a:off x="251520" y="1074321"/>
            <a:ext cx="828092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Vilkår og betingelser</a:t>
            </a:r>
          </a:p>
          <a:p>
            <a:r>
              <a:rPr lang="da-DK" dirty="0"/>
              <a:t>Første gang man logger på Min Sundhedsplatform, skal man godkende Vilkår og betingelser</a:t>
            </a:r>
          </a:p>
          <a:p>
            <a:endParaRPr lang="da-DK" dirty="0"/>
          </a:p>
          <a:p>
            <a:r>
              <a:rPr lang="da-DK" dirty="0"/>
              <a:t>Hermed accepteres det at fremtidig kommunikation imellem hospitalet og patient foregår via Min Sundhedsplatform. </a:t>
            </a:r>
          </a:p>
          <a:p>
            <a:endParaRPr lang="da-DK" dirty="0"/>
          </a:p>
          <a:p>
            <a:r>
              <a:rPr lang="da-DK" dirty="0"/>
              <a:t>Min Sundhedsplatform benyttes i stedet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Breve fra Hospitaler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E-Boks</a:t>
            </a:r>
          </a:p>
          <a:p>
            <a:endParaRPr lang="da-DK" dirty="0"/>
          </a:p>
          <a:p>
            <a:r>
              <a:rPr lang="da-DK" dirty="0"/>
              <a:t>Hvis man alligevel ikke ønsker at benytte Min Sundhedsplatform skal der rettes henvendelse til egen afdeling, Sekretæren kan de-aktivere patienten. </a:t>
            </a:r>
          </a:p>
          <a:p>
            <a:endParaRPr lang="da-DK" dirty="0"/>
          </a:p>
          <a:p>
            <a:r>
              <a:rPr lang="da-DK" dirty="0"/>
              <a:t>Hvis patienten igen logger på Min Sundhedsplatform vil der aktiveres på ny.</a:t>
            </a:r>
          </a:p>
          <a:p>
            <a:endParaRPr lang="da-DK" dirty="0"/>
          </a:p>
          <a:p>
            <a:pPr marL="285750" indent="-285750">
              <a:buFontTx/>
              <a:buChar char="-"/>
            </a:pPr>
            <a:endParaRPr lang="da-DK" dirty="0"/>
          </a:p>
          <a:p>
            <a:endParaRPr lang="da-DK" dirty="0"/>
          </a:p>
          <a:p>
            <a:pPr marL="285750" indent="-285750">
              <a:buFontTx/>
              <a:buChar char="-"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1ABC7E3-D587-466C-B79E-43468A94D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08705"/>
            <a:ext cx="2601254" cy="156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99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13</a:t>
            </a:fld>
            <a:endParaRPr lang="da-DK" altLang="da-DK"/>
          </a:p>
        </p:txBody>
      </p:sp>
      <p:sp>
        <p:nvSpPr>
          <p:cNvPr id="7" name="Rektangel 6"/>
          <p:cNvSpPr/>
          <p:nvPr/>
        </p:nvSpPr>
        <p:spPr>
          <a:xfrm>
            <a:off x="1331640" y="980728"/>
            <a:ext cx="530145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700" b="1" dirty="0">
                <a:solidFill>
                  <a:schemeClr val="folHlink"/>
                </a:solidFill>
                <a:latin typeface="+mj-lt"/>
                <a:ea typeface="+mj-ea"/>
                <a:cs typeface="+mj-cs"/>
              </a:rPr>
              <a:t>Forsiden  - patientens overblik 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45744"/>
            <a:ext cx="8532440" cy="447132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59" y="1845744"/>
            <a:ext cx="984475" cy="22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33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14</a:t>
            </a:fld>
            <a:endParaRPr lang="da-DK" altLang="da-DK"/>
          </a:p>
        </p:txBody>
      </p:sp>
      <p:sp>
        <p:nvSpPr>
          <p:cNvPr id="6" name="Rektangel 5"/>
          <p:cNvSpPr/>
          <p:nvPr/>
        </p:nvSpPr>
        <p:spPr>
          <a:xfrm>
            <a:off x="1043608" y="1052736"/>
            <a:ext cx="52111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700" b="1" dirty="0">
                <a:solidFill>
                  <a:schemeClr val="folHlink"/>
                </a:solidFill>
                <a:latin typeface="+mj-lt"/>
                <a:ea typeface="+mj-ea"/>
                <a:cs typeface="+mj-cs"/>
              </a:rPr>
              <a:t>Patientens Indbakke  </a:t>
            </a:r>
            <a:endParaRPr lang="da-DK" b="1" dirty="0">
              <a:solidFill>
                <a:schemeClr val="folHlink"/>
              </a:solidFill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24844"/>
            <a:ext cx="5103458" cy="2078982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3140968"/>
            <a:ext cx="5993346" cy="3374894"/>
          </a:xfrm>
          <a:prstGeom prst="rect">
            <a:avLst/>
          </a:prstGeom>
        </p:spPr>
      </p:pic>
      <p:cxnSp>
        <p:nvCxnSpPr>
          <p:cNvPr id="5" name="Lige pilforbindelse 4"/>
          <p:cNvCxnSpPr/>
          <p:nvPr/>
        </p:nvCxnSpPr>
        <p:spPr bwMode="auto">
          <a:xfrm flipH="1">
            <a:off x="4234647" y="1985357"/>
            <a:ext cx="1872208" cy="6480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92765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653" y="443845"/>
            <a:ext cx="7494587" cy="854075"/>
          </a:xfrm>
        </p:spPr>
        <p:txBody>
          <a:bodyPr/>
          <a:lstStyle/>
          <a:p>
            <a:r>
              <a:rPr lang="da-DK" dirty="0"/>
              <a:t>Patienter skriver til ambulatoriet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15</a:t>
            </a:fld>
            <a:endParaRPr lang="da-DK" alt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717032"/>
            <a:ext cx="839912" cy="28210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4066908"/>
            <a:ext cx="864096" cy="29023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324985"/>
            <a:ext cx="6552728" cy="5350872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127" y="3385898"/>
            <a:ext cx="4079410" cy="36004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356" y="2780928"/>
            <a:ext cx="323437" cy="15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30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494587" cy="854075"/>
          </a:xfrm>
        </p:spPr>
        <p:txBody>
          <a:bodyPr/>
          <a:lstStyle/>
          <a:p>
            <a:r>
              <a:rPr lang="da-DK" dirty="0"/>
              <a:t>Patienter skriver til ambulatoriet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16</a:t>
            </a:fld>
            <a:endParaRPr lang="da-DK" alt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060848"/>
            <a:ext cx="8239122" cy="26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98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17</a:t>
            </a:fld>
            <a:endParaRPr lang="da-DK" altLang="da-DK"/>
          </a:p>
        </p:txBody>
      </p:sp>
      <p:sp>
        <p:nvSpPr>
          <p:cNvPr id="6" name="Rektangel 5"/>
          <p:cNvSpPr/>
          <p:nvPr/>
        </p:nvSpPr>
        <p:spPr>
          <a:xfrm>
            <a:off x="1043608" y="871558"/>
            <a:ext cx="73447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700" b="1" dirty="0">
                <a:solidFill>
                  <a:schemeClr val="folHlink"/>
                </a:solidFill>
                <a:latin typeface="+mj-lt"/>
                <a:ea typeface="+mj-ea"/>
                <a:cs typeface="+mj-cs"/>
              </a:rPr>
              <a:t>Overblik over kommende ambulante tider  </a:t>
            </a:r>
            <a:endParaRPr lang="da-DK" b="1" dirty="0">
              <a:solidFill>
                <a:schemeClr val="folHlink"/>
              </a:solidFill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90581"/>
            <a:ext cx="4463038" cy="1918324"/>
          </a:xfrm>
          <a:prstGeom prst="rect">
            <a:avLst/>
          </a:prstGeom>
        </p:spPr>
      </p:pic>
      <p:cxnSp>
        <p:nvCxnSpPr>
          <p:cNvPr id="7" name="Lige pilforbindelse 6"/>
          <p:cNvCxnSpPr/>
          <p:nvPr/>
        </p:nvCxnSpPr>
        <p:spPr bwMode="auto">
          <a:xfrm flipH="1">
            <a:off x="4729445" y="1340768"/>
            <a:ext cx="1872208" cy="6480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2469603"/>
            <a:ext cx="6660232" cy="422198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76" y="2375463"/>
            <a:ext cx="835546" cy="30480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4209294"/>
            <a:ext cx="4248472" cy="95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84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1038225"/>
            <a:ext cx="7494587" cy="374551"/>
          </a:xfrm>
        </p:spPr>
        <p:txBody>
          <a:bodyPr/>
          <a:lstStyle/>
          <a:p>
            <a:r>
              <a:rPr lang="da-DK" dirty="0"/>
              <a:t>Detaljer for aftalen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18</a:t>
            </a:fld>
            <a:endParaRPr lang="da-DK" alt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84" y="1628800"/>
            <a:ext cx="4248472" cy="959332"/>
          </a:xfrm>
          <a:prstGeom prst="rect">
            <a:avLst/>
          </a:prstGeom>
        </p:spPr>
      </p:pic>
      <p:cxnSp>
        <p:nvCxnSpPr>
          <p:cNvPr id="7" name="Lige pilforbindelse 6"/>
          <p:cNvCxnSpPr/>
          <p:nvPr/>
        </p:nvCxnSpPr>
        <p:spPr bwMode="auto">
          <a:xfrm flipH="1">
            <a:off x="4355976" y="764704"/>
            <a:ext cx="1152128" cy="9361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794383"/>
            <a:ext cx="7994438" cy="35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69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3384376" cy="1495351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014862"/>
            <a:ext cx="6690037" cy="5661248"/>
          </a:xfrm>
          <a:prstGeom prst="rect">
            <a:avLst/>
          </a:prstGeom>
        </p:spPr>
      </p:pic>
      <p:cxnSp>
        <p:nvCxnSpPr>
          <p:cNvPr id="6" name="Lige pilforbindelse 5"/>
          <p:cNvCxnSpPr/>
          <p:nvPr/>
        </p:nvCxnSpPr>
        <p:spPr bwMode="auto">
          <a:xfrm flipV="1">
            <a:off x="323528" y="1916832"/>
            <a:ext cx="720080" cy="9361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81534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6FEF63-922B-4EA4-B5BF-0359CC057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39800"/>
            <a:ext cx="7704782" cy="476250"/>
          </a:xfrm>
        </p:spPr>
        <p:txBody>
          <a:bodyPr/>
          <a:lstStyle/>
          <a:p>
            <a:r>
              <a:rPr lang="da-DK" dirty="0"/>
              <a:t>Tilbagemelding på spørgsmål fra Temadag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C9BEBF3-DCA6-4B1A-B494-B8BFA27CC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9" y="2420888"/>
            <a:ext cx="7704782" cy="3887837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Hvordan forholder Min Sundhedsplatform sig til </a:t>
            </a:r>
            <a:r>
              <a:rPr lang="da-DK" dirty="0">
                <a:solidFill>
                  <a:schemeClr val="accent5">
                    <a:lumMod val="75000"/>
                  </a:schemeClr>
                </a:solidFill>
              </a:rPr>
              <a:t>behandlingstestamentet</a:t>
            </a:r>
            <a:r>
              <a:rPr lang="da-DK" dirty="0"/>
              <a:t>?	</a:t>
            </a:r>
          </a:p>
          <a:p>
            <a:pPr lvl="1"/>
            <a:r>
              <a:rPr lang="da-DK" dirty="0"/>
              <a:t>Min Sundhedsplatform viser ikke behandlingstestamente, det opdateres i Sundhed.dk. På hospitalet vil man kunne slå op i Sundhed.dk og se patientens behandlingstestamente. Se mere på sundhed.dk: </a:t>
            </a:r>
            <a:r>
              <a:rPr lang="da-DK" dirty="0">
                <a:solidFill>
                  <a:schemeClr val="accent1">
                    <a:lumMod val="50000"/>
                    <a:lumOff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https://www.sundhed.dk/borger/min-side/mine-registreringer/livstestamente/</a:t>
            </a:r>
            <a:endParaRPr lang="da-DK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  <a:p>
            <a:pPr marL="354013" indent="-4572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8E25CD6-ECE3-4FFE-94CF-F87D4FE21A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2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983213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40959" cy="911572"/>
          </a:xfrm>
        </p:spPr>
        <p:txBody>
          <a:bodyPr/>
          <a:lstStyle/>
          <a:p>
            <a:r>
              <a:rPr lang="da-DK" dirty="0"/>
              <a:t>Patienten kan aflyse online op til 3 dage før aftalen.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20</a:t>
            </a:fld>
            <a:endParaRPr lang="da-DK" altLang="da-DK"/>
          </a:p>
        </p:txBody>
      </p:sp>
      <p:sp>
        <p:nvSpPr>
          <p:cNvPr id="6" name="Rektangel 5"/>
          <p:cNvSpPr/>
          <p:nvPr/>
        </p:nvSpPr>
        <p:spPr bwMode="auto">
          <a:xfrm>
            <a:off x="1187624" y="5733256"/>
            <a:ext cx="1224136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96" charset="-128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00" y="1388244"/>
            <a:ext cx="9144000" cy="5540365"/>
          </a:xfrm>
          <a:prstGeom prst="rect">
            <a:avLst/>
          </a:prstGeom>
        </p:spPr>
      </p:pic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1025" y="2487627"/>
            <a:ext cx="6637239" cy="406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36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8679" y="908720"/>
            <a:ext cx="7494587" cy="446559"/>
          </a:xfrm>
        </p:spPr>
        <p:txBody>
          <a:bodyPr/>
          <a:lstStyle/>
          <a:p>
            <a:r>
              <a:rPr lang="da-DK" dirty="0"/>
              <a:t>Aflysning af aftale modtages af sekretæren 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21</a:t>
            </a:fld>
            <a:endParaRPr lang="da-DK" altLang="da-DK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556792"/>
            <a:ext cx="6768752" cy="5106733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484784"/>
            <a:ext cx="855866" cy="60597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3645024"/>
            <a:ext cx="1152127" cy="21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42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499705"/>
            <a:ext cx="7494587" cy="1129095"/>
          </a:xfrm>
        </p:spPr>
        <p:txBody>
          <a:bodyPr/>
          <a:lstStyle/>
          <a:p>
            <a:r>
              <a:rPr lang="da-DK" dirty="0"/>
              <a:t>Besøgssammendraget og notater – findes under tidligere aftaler 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22</a:t>
            </a:fld>
            <a:endParaRPr lang="da-DK" alt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44824"/>
            <a:ext cx="7236296" cy="228542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985" y="2949438"/>
            <a:ext cx="5868144" cy="3768745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5503814"/>
            <a:ext cx="4462951" cy="1121756"/>
          </a:xfrm>
          <a:prstGeom prst="rect">
            <a:avLst/>
          </a:prstGeom>
        </p:spPr>
      </p:pic>
      <p:cxnSp>
        <p:nvCxnSpPr>
          <p:cNvPr id="12" name="Lige pilforbindelse 11"/>
          <p:cNvCxnSpPr/>
          <p:nvPr/>
        </p:nvCxnSpPr>
        <p:spPr bwMode="auto">
          <a:xfrm>
            <a:off x="1259632" y="4833810"/>
            <a:ext cx="2448272" cy="6700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62509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23</a:t>
            </a:fld>
            <a:endParaRPr lang="da-DK" alt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92696"/>
            <a:ext cx="7056784" cy="5960694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 bwMode="auto">
          <a:xfrm>
            <a:off x="2339752" y="1700808"/>
            <a:ext cx="576064" cy="28803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1792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24</a:t>
            </a:fld>
            <a:endParaRPr lang="da-DK" altLang="da-DK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980728"/>
            <a:ext cx="6984776" cy="5467069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42567E86-E748-4471-A817-D9FCE03C4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2060848"/>
            <a:ext cx="3365654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6866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6917" y="951562"/>
            <a:ext cx="7494587" cy="374551"/>
          </a:xfrm>
        </p:spPr>
        <p:txBody>
          <a:bodyPr/>
          <a:lstStyle/>
          <a:p>
            <a:r>
              <a:rPr lang="da-DK" dirty="0"/>
              <a:t>Se dine prøvesvar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25</a:t>
            </a:fld>
            <a:endParaRPr lang="da-DK" alt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18094"/>
            <a:ext cx="8964513" cy="6858000"/>
          </a:xfrm>
          <a:prstGeom prst="rect">
            <a:avLst/>
          </a:prstGeom>
        </p:spPr>
      </p:pic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8249" y="2331414"/>
            <a:ext cx="8520378" cy="52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33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999492E4-C187-4649-8FF0-B83A7C6B0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754970"/>
            <a:ext cx="7800920" cy="5068540"/>
          </a:xfrm>
          <a:prstGeom prst="rect">
            <a:avLst/>
          </a:prstGeo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BB11004-848E-461A-8F45-AEFD33065E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26</a:t>
            </a:fld>
            <a:endParaRPr lang="da-DK" alt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5B3F7E0-1C72-4389-A093-3AFAADCC1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76273"/>
            <a:ext cx="7533920" cy="417393"/>
          </a:xfrm>
        </p:spPr>
        <p:txBody>
          <a:bodyPr/>
          <a:lstStyle/>
          <a:p>
            <a:r>
              <a:rPr lang="da-DK" dirty="0"/>
              <a:t>Se graf over dine tidligere prøvesvar</a:t>
            </a:r>
          </a:p>
        </p:txBody>
      </p:sp>
    </p:spTree>
    <p:extLst>
      <p:ext uri="{BB962C8B-B14F-4D97-AF65-F5344CB8AC3E}">
        <p14:creationId xmlns:p14="http://schemas.microsoft.com/office/powerpoint/2010/main" val="549439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27</a:t>
            </a:fld>
            <a:endParaRPr lang="da-DK" altLang="da-DK"/>
          </a:p>
        </p:txBody>
      </p:sp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893763" y="476672"/>
            <a:ext cx="7494587" cy="864095"/>
          </a:xfrm>
        </p:spPr>
        <p:txBody>
          <a:bodyPr/>
          <a:lstStyle/>
          <a:p>
            <a:r>
              <a:rPr lang="da-DK" dirty="0"/>
              <a:t>Loggen – hvem har set i min journal… </a:t>
            </a: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372974"/>
            <a:ext cx="5838477" cy="1721143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2780928"/>
            <a:ext cx="6431088" cy="465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98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28</a:t>
            </a:fld>
            <a:endParaRPr lang="da-DK" altLang="da-DK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93763" y="620689"/>
            <a:ext cx="7494587" cy="576063"/>
          </a:xfrm>
        </p:spPr>
        <p:txBody>
          <a:bodyPr/>
          <a:lstStyle/>
          <a:p>
            <a:r>
              <a:rPr lang="da-DK" dirty="0"/>
              <a:t>Få adgang til pårørende eller egne børn </a:t>
            </a: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2" y="1268760"/>
            <a:ext cx="6336704" cy="1900061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221" y="2348880"/>
            <a:ext cx="5976664" cy="4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21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1038225"/>
            <a:ext cx="7494587" cy="483465"/>
          </a:xfrm>
        </p:spPr>
        <p:txBody>
          <a:bodyPr/>
          <a:lstStyle/>
          <a:p>
            <a:r>
              <a:rPr lang="da-DK" dirty="0"/>
              <a:t>Læs mere om fuldmagt og udskriv dokument  </a:t>
            </a: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72816"/>
            <a:ext cx="9214959" cy="4253528"/>
          </a:xfrm>
          <a:prstGeom prst="rect">
            <a:avLst/>
          </a:prstGeom>
        </p:spPr>
      </p:pic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29</a:t>
            </a:fld>
            <a:endParaRPr lang="da-DK" altLang="da-DK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068960"/>
            <a:ext cx="6480720" cy="112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73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2E324A-129F-4946-B322-F527E55EA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939800"/>
            <a:ext cx="7632774" cy="476250"/>
          </a:xfrm>
        </p:spPr>
        <p:txBody>
          <a:bodyPr/>
          <a:lstStyle/>
          <a:p>
            <a:r>
              <a:rPr lang="da-DK" dirty="0"/>
              <a:t>Agenda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B209F97-41BB-4792-A0F8-16744D415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9" y="1628800"/>
            <a:ext cx="7704782" cy="4679925"/>
          </a:xfrm>
        </p:spPr>
        <p:txBody>
          <a:bodyPr/>
          <a:lstStyle/>
          <a:p>
            <a:r>
              <a:rPr lang="da-DK" dirty="0"/>
              <a:t>Sundhedsdata – hvad er det og hvad kan vi bruge det til?</a:t>
            </a:r>
          </a:p>
          <a:p>
            <a:r>
              <a:rPr lang="da-DK" dirty="0"/>
              <a:t>Platforme til Patientinddragelse</a:t>
            </a:r>
          </a:p>
          <a:p>
            <a:pPr lvl="1"/>
            <a:r>
              <a:rPr lang="da-DK" dirty="0"/>
              <a:t>Min Sundhedsplatform</a:t>
            </a:r>
          </a:p>
          <a:p>
            <a:pPr lvl="1"/>
            <a:r>
              <a:rPr lang="da-DK" dirty="0"/>
              <a:t>Min Sundhedsplatform App.</a:t>
            </a:r>
          </a:p>
          <a:p>
            <a:pPr lvl="1"/>
            <a:r>
              <a:rPr lang="da-DK" dirty="0"/>
              <a:t>Sundhed.dk</a:t>
            </a:r>
          </a:p>
          <a:p>
            <a:pPr marL="482600" lvl="1" indent="0">
              <a:buNone/>
            </a:pPr>
            <a:endParaRPr lang="da-DK" dirty="0"/>
          </a:p>
          <a:p>
            <a:r>
              <a:rPr lang="da-DK" dirty="0"/>
              <a:t>Udvikling i Patientinddragelse</a:t>
            </a:r>
          </a:p>
          <a:p>
            <a:r>
              <a:rPr lang="da-DK" dirty="0"/>
              <a:t>Kontakt og hjælp…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3CD4349-E429-4D69-B079-588D615A51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3</a:t>
            </a:fld>
            <a:endParaRPr lang="da-DK" alt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974EB03-CB00-4F7B-8FB3-FB2BB5FB8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077072"/>
            <a:ext cx="2553072" cy="19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87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67744-5FC9-435F-A0EA-16FB4EB76ABE}" type="slidenum">
              <a:rPr lang="da-DK" altLang="da-DK" smtClean="0"/>
              <a:pPr/>
              <a:t>30</a:t>
            </a:fld>
            <a:endParaRPr lang="da-DK" alt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45444"/>
            <a:ext cx="7498972" cy="5212556"/>
          </a:xfrm>
          <a:prstGeom prst="rect">
            <a:avLst/>
          </a:prstGeom>
        </p:spPr>
      </p:pic>
      <p:sp>
        <p:nvSpPr>
          <p:cNvPr id="6" name="Titel 2"/>
          <p:cNvSpPr txBox="1">
            <a:spLocks/>
          </p:cNvSpPr>
          <p:nvPr/>
        </p:nvSpPr>
        <p:spPr>
          <a:xfrm>
            <a:off x="893763" y="980728"/>
            <a:ext cx="7494587" cy="14401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9pPr>
          </a:lstStyle>
          <a:p>
            <a:r>
              <a:rPr lang="da-DK" kern="0" dirty="0"/>
              <a:t>Få en mail når der er nyt  </a:t>
            </a:r>
          </a:p>
        </p:txBody>
      </p:sp>
    </p:spTree>
    <p:extLst>
      <p:ext uri="{BB962C8B-B14F-4D97-AF65-F5344CB8AC3E}">
        <p14:creationId xmlns:p14="http://schemas.microsoft.com/office/powerpoint/2010/main" val="866489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060848"/>
            <a:ext cx="2752050" cy="52018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0403" y="490707"/>
            <a:ext cx="7494587" cy="854075"/>
          </a:xfrm>
        </p:spPr>
        <p:txBody>
          <a:bodyPr/>
          <a:lstStyle/>
          <a:p>
            <a:r>
              <a:rPr lang="da-DK" dirty="0"/>
              <a:t>Min Sundhedsplatform som App.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93763" y="1344782"/>
            <a:ext cx="7494587" cy="4963943"/>
          </a:xfrm>
        </p:spPr>
        <p:txBody>
          <a:bodyPr/>
          <a:lstStyle/>
          <a:p>
            <a:r>
              <a:rPr lang="da-DK" dirty="0"/>
              <a:t>Find appen i App-store eller der hvor du henter dine apps.  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31</a:t>
            </a:fld>
            <a:endParaRPr lang="da-DK" alt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843044"/>
            <a:ext cx="2441508" cy="4319756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 bwMode="auto">
          <a:xfrm>
            <a:off x="827584" y="2564904"/>
            <a:ext cx="45719" cy="42930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96" charset="-128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524" y="2035834"/>
            <a:ext cx="2752050" cy="520181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745" y="2708920"/>
            <a:ext cx="2522420" cy="540697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466" y="6147591"/>
            <a:ext cx="2310568" cy="600254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 bwMode="auto">
          <a:xfrm>
            <a:off x="4770115" y="2492896"/>
            <a:ext cx="45719" cy="45365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96" charset="-128"/>
            </a:endParaRPr>
          </a:p>
        </p:txBody>
      </p:sp>
      <p:cxnSp>
        <p:nvCxnSpPr>
          <p:cNvPr id="13" name="Lige pilforbindelse 12"/>
          <p:cNvCxnSpPr/>
          <p:nvPr/>
        </p:nvCxnSpPr>
        <p:spPr bwMode="auto">
          <a:xfrm>
            <a:off x="3923928" y="1916832"/>
            <a:ext cx="1224136" cy="12241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99763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ladsholder til indhold 114">
            <a:extLst>
              <a:ext uri="{FF2B5EF4-FFF2-40B4-BE49-F238E27FC236}">
                <a16:creationId xmlns:a16="http://schemas.microsoft.com/office/drawing/2014/main" id="{67D34367-A470-45CA-8D2F-993339C5E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2614025" cy="4639894"/>
          </a:xfrm>
        </p:spPr>
      </p:pic>
      <p:pic>
        <p:nvPicPr>
          <p:cNvPr id="117" name="Billede 116">
            <a:extLst>
              <a:ext uri="{FF2B5EF4-FFF2-40B4-BE49-F238E27FC236}">
                <a16:creationId xmlns:a16="http://schemas.microsoft.com/office/drawing/2014/main" id="{68CABD35-797A-4884-8944-BFA9E8440A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92" y="1939948"/>
            <a:ext cx="2601002" cy="4616778"/>
          </a:xfrm>
          <a:prstGeom prst="rect">
            <a:avLst/>
          </a:prstGeom>
        </p:spPr>
      </p:pic>
      <p:pic>
        <p:nvPicPr>
          <p:cNvPr id="119" name="Billede 118">
            <a:extLst>
              <a:ext uri="{FF2B5EF4-FFF2-40B4-BE49-F238E27FC236}">
                <a16:creationId xmlns:a16="http://schemas.microsoft.com/office/drawing/2014/main" id="{F6DB631E-081B-4A57-8A1C-68E56AD0BC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923904"/>
            <a:ext cx="2633974" cy="4675303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93763" y="1038225"/>
            <a:ext cx="7494587" cy="518567"/>
          </a:xfrm>
        </p:spPr>
        <p:txBody>
          <a:bodyPr/>
          <a:lstStyle/>
          <a:p>
            <a:r>
              <a:rPr lang="da-DK" dirty="0"/>
              <a:t>MinSP App – log ind </a:t>
            </a:r>
            <a:r>
              <a:rPr lang="da-DK"/>
              <a:t>med NemID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5465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33</a:t>
            </a:fld>
            <a:endParaRPr lang="da-DK" altLang="da-DK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065" y="1889527"/>
            <a:ext cx="2580097" cy="4589133"/>
          </a:xfrm>
          <a:prstGeom prst="rect">
            <a:avLst/>
          </a:prstGeom>
        </p:spPr>
      </p:pic>
      <p:cxnSp>
        <p:nvCxnSpPr>
          <p:cNvPr id="5" name="Lige pilforbindelse 4"/>
          <p:cNvCxnSpPr/>
          <p:nvPr/>
        </p:nvCxnSpPr>
        <p:spPr bwMode="auto">
          <a:xfrm>
            <a:off x="389707" y="1340768"/>
            <a:ext cx="1301973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Billede 9">
            <a:extLst>
              <a:ext uri="{FF2B5EF4-FFF2-40B4-BE49-F238E27FC236}">
                <a16:creationId xmlns:a16="http://schemas.microsoft.com/office/drawing/2014/main" id="{BD4ED673-FEB5-4E56-B72E-4F4722D20E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41707"/>
            <a:ext cx="2639308" cy="4684772"/>
          </a:xfrm>
          <a:prstGeom prst="rect">
            <a:avLst/>
          </a:prstGeom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0055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1038225"/>
            <a:ext cx="7494587" cy="446559"/>
          </a:xfrm>
        </p:spPr>
        <p:txBody>
          <a:bodyPr/>
          <a:lstStyle/>
          <a:p>
            <a:r>
              <a:rPr lang="da-DK" dirty="0"/>
              <a:t>Læs meddelelser – skriv en meddelelse  </a:t>
            </a: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580"/>
            <a:ext cx="2664296" cy="4738895"/>
          </a:xfrm>
        </p:spPr>
      </p:pic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34</a:t>
            </a:fld>
            <a:endParaRPr lang="da-DK" alt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86580"/>
            <a:ext cx="2664296" cy="473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1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637307"/>
            <a:ext cx="7494587" cy="854075"/>
          </a:xfrm>
        </p:spPr>
        <p:txBody>
          <a:bodyPr/>
          <a:lstStyle/>
          <a:p>
            <a:r>
              <a:rPr lang="da-DK" dirty="0"/>
              <a:t>Se kommende ambulante aftaler, aflys og gem i din kalender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35</a:t>
            </a:fld>
            <a:endParaRPr lang="da-DK" alt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3F2A4CA-013D-4863-A172-5A271718F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02" y="1600652"/>
            <a:ext cx="2924595" cy="5191156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E935B718-E797-4CC0-BA54-AC0360D3B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04" y="1534802"/>
            <a:ext cx="2879218" cy="511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19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73" y="2636912"/>
            <a:ext cx="2271821" cy="40408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389933"/>
            <a:ext cx="7494587" cy="854075"/>
          </a:xfrm>
        </p:spPr>
        <p:txBody>
          <a:bodyPr/>
          <a:lstStyle/>
          <a:p>
            <a:r>
              <a:rPr lang="da-DK" dirty="0"/>
              <a:t>Se tidligere aftaler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36</a:t>
            </a:fld>
            <a:endParaRPr lang="da-DK" alt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3F2A4CA-013D-4863-A172-5A271718F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63248"/>
            <a:ext cx="2644659" cy="469427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48" y="1052736"/>
            <a:ext cx="2271821" cy="4040813"/>
          </a:xfrm>
          <a:prstGeom prst="rect">
            <a:avLst/>
          </a:prstGeom>
        </p:spPr>
      </p:pic>
      <p:cxnSp>
        <p:nvCxnSpPr>
          <p:cNvPr id="9" name="Lige pilforbindelse 8"/>
          <p:cNvCxnSpPr/>
          <p:nvPr/>
        </p:nvCxnSpPr>
        <p:spPr bwMode="auto">
          <a:xfrm>
            <a:off x="683568" y="2996952"/>
            <a:ext cx="936104" cy="12241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51963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Bestil en aftale </a:t>
            </a: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28" y="2132856"/>
            <a:ext cx="2406240" cy="4279900"/>
          </a:xfrm>
        </p:spPr>
      </p:pic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37</a:t>
            </a:fld>
            <a:endParaRPr lang="da-DK" altLang="da-DK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875" y="2126218"/>
            <a:ext cx="2328859" cy="4142264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149" y="2126218"/>
            <a:ext cx="2560201" cy="45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49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Bestil en aftale </a:t>
            </a: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86749"/>
            <a:ext cx="2232248" cy="4279900"/>
          </a:xfrm>
        </p:spPr>
      </p:pic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38</a:t>
            </a:fld>
            <a:endParaRPr lang="da-DK" alt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310353"/>
            <a:ext cx="1944216" cy="3458113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74917"/>
            <a:ext cx="2398393" cy="426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45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Aflys en aftale </a:t>
            </a: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36" y="2028825"/>
            <a:ext cx="2406240" cy="4279900"/>
          </a:xfrm>
        </p:spPr>
      </p:pic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39</a:t>
            </a:fld>
            <a:endParaRPr lang="da-DK" alt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71358"/>
            <a:ext cx="2398393" cy="4265942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 bwMode="auto">
          <a:xfrm>
            <a:off x="2123728" y="3140968"/>
            <a:ext cx="288032" cy="43204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96" charset="-128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59" y="2032282"/>
            <a:ext cx="2404297" cy="427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59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FD66E-E88E-45BE-A23A-C22100183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77" y="939800"/>
            <a:ext cx="2611140" cy="476250"/>
          </a:xfrm>
        </p:spPr>
        <p:txBody>
          <a:bodyPr/>
          <a:lstStyle/>
          <a:p>
            <a:r>
              <a:rPr lang="da-DK" dirty="0"/>
              <a:t>Sundhedsdata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0B5E6E9-80D5-4BD6-9C81-871E56BFB8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4</a:t>
            </a:fld>
            <a:endParaRPr lang="da-DK" altLang="da-DK"/>
          </a:p>
        </p:txBody>
      </p:sp>
      <p:sp>
        <p:nvSpPr>
          <p:cNvPr id="11" name="Pladsholder til indhold 10">
            <a:extLst>
              <a:ext uri="{FF2B5EF4-FFF2-40B4-BE49-F238E27FC236}">
                <a16:creationId xmlns:a16="http://schemas.microsoft.com/office/drawing/2014/main" id="{F429DA97-88FC-4D23-8451-BC37B5DB5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892300"/>
            <a:ext cx="7995765" cy="4445000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Journalnotater</a:t>
            </a:r>
          </a:p>
          <a:p>
            <a:pPr marL="0" indent="0">
              <a:buNone/>
            </a:pPr>
            <a:r>
              <a:rPr lang="da-DK" dirty="0"/>
              <a:t>Blodprøvesvar</a:t>
            </a:r>
          </a:p>
          <a:p>
            <a:pPr marL="0" indent="0">
              <a:buNone/>
            </a:pPr>
            <a:r>
              <a:rPr lang="da-DK" dirty="0"/>
              <a:t>Billeddiagnostik</a:t>
            </a:r>
          </a:p>
          <a:p>
            <a:pPr marL="0" indent="0">
              <a:buNone/>
            </a:pPr>
            <a:r>
              <a:rPr lang="da-DK" dirty="0"/>
              <a:t>Aftaleoversigt</a:t>
            </a:r>
          </a:p>
          <a:p>
            <a:pPr marL="0" indent="0">
              <a:buNone/>
            </a:pPr>
            <a:r>
              <a:rPr lang="da-DK" dirty="0"/>
              <a:t>Diagnoser (aktuelle)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79D95B81-058C-4862-8D28-CCC60C080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36653"/>
            <a:ext cx="1905000" cy="190500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FFA4C43A-15E8-4FD6-B03B-400ECAE41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581128"/>
            <a:ext cx="2468984" cy="1121285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DAE68FF1-1321-4A9B-86A1-308BDEF64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370" y="3501008"/>
            <a:ext cx="1974301" cy="257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6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F616BA-3EF1-4F05-AF24-CA9796B86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Sundhed.dk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323D140-D5E6-4EB2-8C5A-598AA979A3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40</a:t>
            </a:fld>
            <a:endParaRPr lang="da-DK" alt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3A2A6CC-18A7-4E79-971B-03E1F49E9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04" y="2492896"/>
            <a:ext cx="761159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72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7911F-9E52-4F1C-B26C-80D15D473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706" y="1052736"/>
            <a:ext cx="7494587" cy="476250"/>
          </a:xfrm>
        </p:spPr>
        <p:txBody>
          <a:bodyPr/>
          <a:lstStyle/>
          <a:p>
            <a:r>
              <a:rPr lang="da-DK" dirty="0"/>
              <a:t>Muligheder på sundhed.dk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5A25C6F-624A-4DA7-A88E-284EDD1AC2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41</a:t>
            </a:fld>
            <a:endParaRPr lang="da-DK" alt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2AB6E54-D733-4414-BE78-C74EFA967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06" y="1506841"/>
            <a:ext cx="6768752" cy="509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847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FB2A-6F8D-4FF0-8052-71EF8484A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01" y="980728"/>
            <a:ext cx="7494587" cy="854075"/>
          </a:xfrm>
        </p:spPr>
        <p:txBody>
          <a:bodyPr/>
          <a:lstStyle/>
          <a:p>
            <a:r>
              <a:rPr lang="da-DK" dirty="0"/>
              <a:t>Spærring i Sundhed.dk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0D0BC9B1-5159-4B9C-B0E9-751893CD4D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8C3D1-00D9-4C70-9134-4CDAE4513A4B}" type="slidenum">
              <a:rPr lang="da-DK" altLang="da-DK" smtClean="0"/>
              <a:pPr/>
              <a:t>42</a:t>
            </a:fld>
            <a:endParaRPr lang="da-DK" alt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5396B70-9970-487B-BDCC-6DCF3C533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10" y="1908534"/>
            <a:ext cx="7308304" cy="48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5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går det i Region Hovedstaden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43</a:t>
            </a:fld>
            <a:endParaRPr lang="da-DK" alt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D27E0BB-6363-4CA1-B6BF-802201803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92" y="3429000"/>
            <a:ext cx="8495928" cy="3263101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B61C61C0-9110-43F4-8999-2E12EBBE6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1892300"/>
            <a:ext cx="7630403" cy="180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32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3" y="1038225"/>
            <a:ext cx="7848798" cy="374551"/>
          </a:xfrm>
        </p:spPr>
        <p:txBody>
          <a:bodyPr/>
          <a:lstStyle/>
          <a:p>
            <a:r>
              <a:rPr lang="da-DK" dirty="0"/>
              <a:t>Søge hjælp selv…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44</a:t>
            </a:fld>
            <a:endParaRPr lang="da-DK" altLang="da-DK"/>
          </a:p>
        </p:txBody>
      </p:sp>
      <p:pic>
        <p:nvPicPr>
          <p:cNvPr id="9" name="Pladsholder til indhold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640108"/>
            <a:ext cx="7128791" cy="493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8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man få hjælp som patient?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45</a:t>
            </a:fld>
            <a:endParaRPr lang="da-DK" alt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1B0EB6A-8AEA-48AD-8DC2-EB2C29C9A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892300"/>
            <a:ext cx="7409545" cy="485261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B0FFE0B4-88F4-429F-97C0-08793FDAE8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50" y="-2513"/>
            <a:ext cx="2867583" cy="157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46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50EBC8C3-317E-43C1-8B3A-0F3A08545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67744-5FC9-435F-A0EA-16FB4EB76ABE}" type="slidenum">
              <a:rPr lang="da-DK" altLang="da-DK" smtClean="0"/>
              <a:pPr/>
              <a:t>5</a:t>
            </a:fld>
            <a:endParaRPr lang="da-DK" alt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A2F53AE-27BC-4585-B6FE-23C7EA13C7D1}"/>
              </a:ext>
            </a:extLst>
          </p:cNvPr>
          <p:cNvSpPr/>
          <p:nvPr/>
        </p:nvSpPr>
        <p:spPr>
          <a:xfrm>
            <a:off x="323528" y="4331060"/>
            <a:ext cx="81137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a-DK" dirty="0"/>
              <a:t>Patienter berigtiger journaloplysninger</a:t>
            </a:r>
          </a:p>
          <a:p>
            <a:pPr marL="285750" indent="-285750">
              <a:buFontTx/>
              <a:buChar char="-"/>
            </a:pPr>
            <a:r>
              <a:rPr lang="da-DK" dirty="0"/>
              <a:t>Deling af sundhedsoplysninger giver patienter mulighed for at involvere sig i egen sundhedssituation</a:t>
            </a:r>
          </a:p>
          <a:p>
            <a:pPr marL="285750" indent="-285750">
              <a:buFontTx/>
              <a:buChar char="-"/>
            </a:pPr>
            <a:r>
              <a:rPr lang="da-DK" dirty="0"/>
              <a:t>Hospitaler deler ansvar for  behandlingen med patienten</a:t>
            </a:r>
          </a:p>
          <a:p>
            <a:pPr marL="285750" indent="-285750">
              <a:buFontTx/>
              <a:buChar char="-"/>
            </a:pPr>
            <a:r>
              <a:rPr lang="da-DK" dirty="0"/>
              <a:t>Patienter har altid mulighed for at frasige sig ansvaret for indblik i egen sundhed</a:t>
            </a:r>
          </a:p>
          <a:p>
            <a:endParaRPr lang="da-DK" dirty="0"/>
          </a:p>
          <a:p>
            <a:r>
              <a:rPr lang="da-DK" dirty="0"/>
              <a:t>Ulemper…</a:t>
            </a:r>
          </a:p>
          <a:p>
            <a:pPr marL="285750" indent="-285750">
              <a:buFontTx/>
              <a:buChar char="-"/>
            </a:pPr>
            <a:r>
              <a:rPr lang="da-DK" dirty="0"/>
              <a:t>Ser prøvesvar før behandler</a:t>
            </a:r>
          </a:p>
          <a:p>
            <a:pPr marL="285750" indent="-285750">
              <a:buFontTx/>
              <a:buChar char="-"/>
            </a:pPr>
            <a:r>
              <a:rPr lang="da-DK" dirty="0"/>
              <a:t>Fagsprog i journal</a:t>
            </a:r>
          </a:p>
          <a:p>
            <a:pPr marL="285750" indent="-285750">
              <a:buFontTx/>
              <a:buChar char="-"/>
            </a:pPr>
            <a:r>
              <a:rPr lang="da-DK" dirty="0"/>
              <a:t>Kan vække bekymring med information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AC27F827-281A-4939-9AB6-F91A3EE16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847269"/>
            <a:ext cx="6443730" cy="1964552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6CB4ECD8-45DB-4EE6-9B47-A4FD6CC25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789044"/>
            <a:ext cx="1566601" cy="1442151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1F9BCA29-F948-4F97-8773-75EE5CB14480}"/>
              </a:ext>
            </a:extLst>
          </p:cNvPr>
          <p:cNvSpPr txBox="1"/>
          <p:nvPr/>
        </p:nvSpPr>
        <p:spPr>
          <a:xfrm>
            <a:off x="2267744" y="167405"/>
            <a:ext cx="58161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Hvad bruges sundhedsdata til?</a:t>
            </a:r>
            <a:endParaRPr lang="da-DK" sz="2800" dirty="0">
              <a:latin typeface="+mj-lt"/>
            </a:endParaRPr>
          </a:p>
          <a:p>
            <a:endParaRPr lang="da-DK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C401E02B-D16F-44C1-85B2-11C3986F2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819" y="2524769"/>
            <a:ext cx="3401285" cy="192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00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33F2B3-25CB-4DFD-8C64-BBFE825B7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908720"/>
            <a:ext cx="7494587" cy="479524"/>
          </a:xfrm>
        </p:spPr>
        <p:txBody>
          <a:bodyPr/>
          <a:lstStyle/>
          <a:p>
            <a:r>
              <a:rPr lang="da-DK" dirty="0"/>
              <a:t>Hvad får patienten ud af det?</a:t>
            </a:r>
          </a:p>
        </p:txBody>
      </p:sp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A42B7D19-72F1-42A1-AA68-ECDF889E30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7366900"/>
              </p:ext>
            </p:extLst>
          </p:nvPr>
        </p:nvGraphicFramePr>
        <p:xfrm>
          <a:off x="395537" y="1388244"/>
          <a:ext cx="7992814" cy="4920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2F94FF3-9619-447F-BDBE-04C1509A62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6</a:t>
            </a:fld>
            <a:endParaRPr lang="da-DK" alt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B495C0C-2BDA-4FDE-B550-CF3A216C0DDF}"/>
              </a:ext>
            </a:extLst>
          </p:cNvPr>
          <p:cNvSpPr txBox="1">
            <a:spLocks/>
          </p:cNvSpPr>
          <p:nvPr/>
        </p:nvSpPr>
        <p:spPr bwMode="auto">
          <a:xfrm>
            <a:off x="611560" y="528227"/>
            <a:ext cx="261114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9pPr>
          </a:lstStyle>
          <a:p>
            <a:r>
              <a:rPr lang="da-DK" kern="0"/>
              <a:t>Sundhedsdata</a:t>
            </a:r>
            <a:endParaRPr lang="da-DK" kern="0" dirty="0"/>
          </a:p>
        </p:txBody>
      </p:sp>
    </p:spTree>
    <p:extLst>
      <p:ext uri="{BB962C8B-B14F-4D97-AF65-F5344CB8AC3E}">
        <p14:creationId xmlns:p14="http://schemas.microsoft.com/office/powerpoint/2010/main" val="83232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D76F2-1E01-4833-89EE-A43824D7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078974"/>
            <a:ext cx="7494587" cy="377825"/>
          </a:xfrm>
        </p:spPr>
        <p:txBody>
          <a:bodyPr/>
          <a:lstStyle/>
          <a:p>
            <a:r>
              <a:rPr lang="da-DK" dirty="0"/>
              <a:t>Patientinddragelse og Sundhedsdata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8D5FA7B-DAD5-461E-A528-A4215769E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167940">
            <a:off x="1228329" y="2464109"/>
            <a:ext cx="2088509" cy="1929782"/>
          </a:xfrm>
          <a:prstGeom prst="rect">
            <a:avLst/>
          </a:prstGeo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9BFA36D-48A5-49D5-A385-04E1A93F8D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7</a:t>
            </a:fld>
            <a:endParaRPr lang="da-DK" alt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50756A9-7FFC-4EFB-B919-24EEE8765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226647"/>
            <a:ext cx="2105276" cy="23487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1BFE3D0-641F-4720-8EF4-8113A5D6A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50" y="4119445"/>
            <a:ext cx="1845642" cy="22178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A8BC283A-183D-4B21-963E-0ECA1CFE7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220">
            <a:off x="5708383" y="2270054"/>
            <a:ext cx="1578839" cy="1578839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1EDAFFE6-7BA7-41CB-9443-958F050BF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696" y="1744137"/>
            <a:ext cx="1980670" cy="660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ED581A2B-C008-411B-BD50-8C0EC6AA21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9104" y="1635393"/>
            <a:ext cx="1034886" cy="798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578FCC4F-290F-4F45-A5C7-BC7C30099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072" y="1710128"/>
            <a:ext cx="848899" cy="85407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1AB49B7C-169F-4328-8075-1D0B10444AB1}"/>
              </a:ext>
            </a:extLst>
          </p:cNvPr>
          <p:cNvSpPr txBox="1">
            <a:spLocks/>
          </p:cNvSpPr>
          <p:nvPr/>
        </p:nvSpPr>
        <p:spPr bwMode="auto">
          <a:xfrm>
            <a:off x="611560" y="482705"/>
            <a:ext cx="261114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folHlink"/>
                </a:solidFill>
                <a:latin typeface="Arial" charset="0"/>
                <a:ea typeface="ヒラギノ角ゴ Pro W3" pitchFamily="-96" charset="-128"/>
              </a:defRPr>
            </a:lvl9pPr>
          </a:lstStyle>
          <a:p>
            <a:r>
              <a:rPr lang="da-DK" kern="0"/>
              <a:t>Sundhedsdata</a:t>
            </a:r>
            <a:endParaRPr lang="da-DK" kern="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9AD16406-9606-4F02-83DD-82605256446C}"/>
              </a:ext>
            </a:extLst>
          </p:cNvPr>
          <p:cNvSpPr txBox="1"/>
          <p:nvPr/>
        </p:nvSpPr>
        <p:spPr>
          <a:xfrm>
            <a:off x="6339104" y="332656"/>
            <a:ext cx="2409360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dirty="0"/>
              <a:t>SP = Sundhedsplatformen</a:t>
            </a:r>
          </a:p>
        </p:txBody>
      </p:sp>
    </p:spTree>
    <p:extLst>
      <p:ext uri="{BB962C8B-B14F-4D97-AF65-F5344CB8AC3E}">
        <p14:creationId xmlns:p14="http://schemas.microsoft.com/office/powerpoint/2010/main" val="2420248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4CA77C1-9727-4576-A126-87F890CB2A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300192" y="6337300"/>
            <a:ext cx="2133600" cy="476250"/>
          </a:xfrm>
        </p:spPr>
        <p:txBody>
          <a:bodyPr/>
          <a:lstStyle/>
          <a:p>
            <a:fld id="{C60388AA-A12D-4621-884E-4D064873C5AE}" type="slidenum">
              <a:rPr lang="da-DK" altLang="da-DK" smtClean="0"/>
              <a:pPr/>
              <a:t>8</a:t>
            </a:fld>
            <a:endParaRPr lang="da-DK" alt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D700B1B-E7B5-4255-9999-36D364063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37192"/>
            <a:ext cx="8588271" cy="4729773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2CDA767D-23E6-4707-AB5B-032F59A17852}"/>
              </a:ext>
            </a:extLst>
          </p:cNvPr>
          <p:cNvSpPr txBox="1"/>
          <p:nvPr/>
        </p:nvSpPr>
        <p:spPr>
          <a:xfrm>
            <a:off x="89756" y="936691"/>
            <a:ext cx="89644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700" b="1" dirty="0" err="1">
                <a:latin typeface="+mj-lt"/>
              </a:rPr>
              <a:t>Patientindragelse</a:t>
            </a:r>
            <a:r>
              <a:rPr lang="da-DK" sz="2700" b="1" dirty="0">
                <a:latin typeface="+mj-lt"/>
              </a:rPr>
              <a:t>, sammenligning mellem Websteder</a:t>
            </a:r>
          </a:p>
        </p:txBody>
      </p:sp>
    </p:spTree>
    <p:extLst>
      <p:ext uri="{BB962C8B-B14F-4D97-AF65-F5344CB8AC3E}">
        <p14:creationId xmlns:p14="http://schemas.microsoft.com/office/powerpoint/2010/main" val="2861071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3469C-5683-4996-A7DC-0FE753AA2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3" y="980726"/>
            <a:ext cx="4896544" cy="417925"/>
          </a:xfrm>
        </p:spPr>
        <p:txBody>
          <a:bodyPr/>
          <a:lstStyle/>
          <a:p>
            <a:r>
              <a:rPr lang="da-DK" dirty="0"/>
              <a:t>Sammenligning mellem apps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06FCC52-3ED0-45A8-9CF2-2D1E72E284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388AA-A12D-4621-884E-4D064873C5AE}" type="slidenum">
              <a:rPr lang="da-DK" altLang="da-DK" smtClean="0"/>
              <a:pPr/>
              <a:t>9</a:t>
            </a:fld>
            <a:endParaRPr lang="da-DK" altLang="da-DK"/>
          </a:p>
        </p:txBody>
      </p:sp>
      <p:pic>
        <p:nvPicPr>
          <p:cNvPr id="9" name="Billede 8" descr="cid:ace86d63-d632-45b5-99bf-986b32031da1@eurprd08.prod.outlook.com">
            <a:extLst>
              <a:ext uri="{FF2B5EF4-FFF2-40B4-BE49-F238E27FC236}">
                <a16:creationId xmlns:a16="http://schemas.microsoft.com/office/drawing/2014/main" id="{EB62DF37-68FC-4417-AA8E-4651F3007410}"/>
              </a:ext>
            </a:extLst>
          </p:cNvPr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78" y="1398652"/>
            <a:ext cx="1356923" cy="211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lede 9" descr="cid:89065367-0381-4ef8-8350-9a4ab4325b03@eurprd08.prod.outlook.com">
            <a:extLst>
              <a:ext uri="{FF2B5EF4-FFF2-40B4-BE49-F238E27FC236}">
                <a16:creationId xmlns:a16="http://schemas.microsoft.com/office/drawing/2014/main" id="{E104DDEF-7516-44C0-87E0-EA3322A8B349}"/>
              </a:ext>
            </a:extLst>
          </p:cNvPr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51" y="3645024"/>
            <a:ext cx="1391250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9BA515F7-BD5B-4253-9190-5B4FB0D93B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09" y="1201083"/>
            <a:ext cx="1411585" cy="2510739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32AE49EA-B82D-4C7B-8EF4-F1E8657D54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44" y="3711822"/>
            <a:ext cx="1411585" cy="2505563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BB409BCE-2B60-44A6-A168-3F7AFDEED3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5482810"/>
              </p:ext>
            </p:extLst>
          </p:nvPr>
        </p:nvGraphicFramePr>
        <p:xfrm>
          <a:off x="1691680" y="1508158"/>
          <a:ext cx="5256584" cy="4657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410064078"/>
      </p:ext>
    </p:extLst>
  </p:cSld>
  <p:clrMapOvr>
    <a:masterClrMapping/>
  </p:clrMapOvr>
</p:sld>
</file>

<file path=ppt/theme/theme1.xml><?xml version="1.0" encoding="utf-8"?>
<a:theme xmlns:a="http://schemas.openxmlformats.org/drawingml/2006/main" name="ItSundhedsplatform">
  <a:themeElements>
    <a:clrScheme name="">
      <a:dk1>
        <a:srgbClr val="404040"/>
      </a:dk1>
      <a:lt1>
        <a:srgbClr val="FFFFFF"/>
      </a:lt1>
      <a:dk2>
        <a:srgbClr val="404040"/>
      </a:dk2>
      <a:lt2>
        <a:srgbClr val="000000"/>
      </a:lt2>
      <a:accent1>
        <a:srgbClr val="001747"/>
      </a:accent1>
      <a:accent2>
        <a:srgbClr val="ACB3C7"/>
      </a:accent2>
      <a:accent3>
        <a:srgbClr val="FFFFFF"/>
      </a:accent3>
      <a:accent4>
        <a:srgbClr val="353535"/>
      </a:accent4>
      <a:accent5>
        <a:srgbClr val="AAABB1"/>
      </a:accent5>
      <a:accent6>
        <a:srgbClr val="9BA2B4"/>
      </a:accent6>
      <a:hlink>
        <a:srgbClr val="DFF2FC"/>
      </a:hlink>
      <a:folHlink>
        <a:srgbClr val="808080"/>
      </a:folHlink>
    </a:clrScheme>
    <a:fontScheme name="ItSundhedsplatform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noProof="1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noProof="1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96" charset="-128"/>
          </a:defRPr>
        </a:defPPr>
      </a:lstStyle>
    </a:lnDef>
  </a:objectDefaults>
  <a:extraClrSchemeLst>
    <a:extraClrScheme>
      <a:clrScheme name="ItSundhedsplatform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c565ef0-97ff-4286-a45b-f1aea719b0ee">SPDOC-492-55</_dlc_DocId>
    <_dlc_DocIdUrl xmlns="3c565ef0-97ff-4286-a45b-f1aea719b0ee">
      <Url>https://x.regionsjaelland.dk/sites/sp/KliniskTvaersektorielt/PMC/_layouts/DocIdRedir.aspx?ID=SPDOC-492-55</Url>
      <Description>SPDOC-492-55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LongProperties xmlns="http://schemas.microsoft.com/office/2006/metadata/longProperties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632317D47C5A04BAA557B72C6AFD2B8" ma:contentTypeVersion="3" ma:contentTypeDescription="Opret et nyt dokument." ma:contentTypeScope="" ma:versionID="ef26999127ee782ad6e6eee133fa3ae9">
  <xsd:schema xmlns:xsd="http://www.w3.org/2001/XMLSchema" xmlns:xs="http://www.w3.org/2001/XMLSchema" xmlns:p="http://schemas.microsoft.com/office/2006/metadata/properties" xmlns:ns2="3c565ef0-97ff-4286-a45b-f1aea719b0ee" targetNamespace="http://schemas.microsoft.com/office/2006/metadata/properties" ma:root="true" ma:fieldsID="520c6cb8852537a8f155361543b705e0" ns2:_="">
    <xsd:import namespace="3c565ef0-97ff-4286-a45b-f1aea719b0e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565ef0-97ff-4286-a45b-f1aea719b0e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 (Title)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AE2340-4BC1-4E88-8C52-A79455BDB4D6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D1380E2-4296-4FE0-A111-F700DD1CF6C8}">
  <ds:schemaRefs>
    <ds:schemaRef ds:uri="3c565ef0-97ff-4286-a45b-f1aea719b0e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C55ACDA-9FF9-4038-B224-C3B7D760B97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20C45E5-8F00-48F8-A8BE-2F2511872838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A62E562C-4AF4-4D53-8B97-BFD34BA19D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565ef0-97ff-4286-a45b-f1aea719b0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74446</TotalTime>
  <Words>624</Words>
  <Application>Microsoft Office PowerPoint</Application>
  <PresentationFormat>Skærmshow (4:3)</PresentationFormat>
  <Paragraphs>176</Paragraphs>
  <Slides>45</Slides>
  <Notes>3</Notes>
  <HiddenSlides>15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45</vt:i4>
      </vt:variant>
    </vt:vector>
  </HeadingPairs>
  <TitlesOfParts>
    <vt:vector size="49" baseType="lpstr">
      <vt:lpstr>Arial</vt:lpstr>
      <vt:lpstr>Times</vt:lpstr>
      <vt:lpstr>ヒラギノ角ゴ Pro W3</vt:lpstr>
      <vt:lpstr>ItSundhedsplatform</vt:lpstr>
      <vt:lpstr>Informationsmøde om  Min Sundhedsplatform      Ved  It-konsulent Katrine Roos Precht  It-konsulent Signe Gjedsted Larsen  </vt:lpstr>
      <vt:lpstr>Tilbagemelding på spørgsmål fra Temadag</vt:lpstr>
      <vt:lpstr>Agenda </vt:lpstr>
      <vt:lpstr>Sundhedsdata</vt:lpstr>
      <vt:lpstr>PowerPoint-præsentation</vt:lpstr>
      <vt:lpstr>Hvad får patienten ud af det?</vt:lpstr>
      <vt:lpstr>Patientinddragelse og Sundhedsdata</vt:lpstr>
      <vt:lpstr>PowerPoint-præsentation</vt:lpstr>
      <vt:lpstr>Sammenligning mellem apps</vt:lpstr>
      <vt:lpstr>Min Sundhedsplatform  Hjemmesiden </vt:lpstr>
      <vt:lpstr>PowerPoint-præsentation</vt:lpstr>
      <vt:lpstr>PowerPoint-præsentation</vt:lpstr>
      <vt:lpstr>PowerPoint-præsentation</vt:lpstr>
      <vt:lpstr>PowerPoint-præsentation</vt:lpstr>
      <vt:lpstr>Patienter skriver til ambulatoriet</vt:lpstr>
      <vt:lpstr>Patienter skriver til ambulatoriet</vt:lpstr>
      <vt:lpstr>PowerPoint-præsentation</vt:lpstr>
      <vt:lpstr>Detaljer for aftalen </vt:lpstr>
      <vt:lpstr>PowerPoint-præsentation</vt:lpstr>
      <vt:lpstr>Patienten kan aflyse online op til 3 dage før aftalen. </vt:lpstr>
      <vt:lpstr>Aflysning af aftale modtages af sekretæren  </vt:lpstr>
      <vt:lpstr>Besøgssammendraget og notater – findes under tidligere aftaler  </vt:lpstr>
      <vt:lpstr>PowerPoint-præsentation</vt:lpstr>
      <vt:lpstr>PowerPoint-præsentation</vt:lpstr>
      <vt:lpstr>Se dine prøvesvar </vt:lpstr>
      <vt:lpstr>Se graf over dine tidligere prøvesvar</vt:lpstr>
      <vt:lpstr>Loggen – hvem har set i min journal… </vt:lpstr>
      <vt:lpstr>Få adgang til pårørende eller egne børn </vt:lpstr>
      <vt:lpstr>Læs mere om fuldmagt og udskriv dokument  </vt:lpstr>
      <vt:lpstr>PowerPoint-præsentation</vt:lpstr>
      <vt:lpstr>Min Sundhedsplatform som App. </vt:lpstr>
      <vt:lpstr>MinSP App – log ind med NemID </vt:lpstr>
      <vt:lpstr>PowerPoint-præsentation</vt:lpstr>
      <vt:lpstr>Læs meddelelser – skriv en meddelelse  </vt:lpstr>
      <vt:lpstr>Se kommende ambulante aftaler, aflys og gem i din kalender </vt:lpstr>
      <vt:lpstr>Se tidligere aftaler </vt:lpstr>
      <vt:lpstr>Bestil en aftale </vt:lpstr>
      <vt:lpstr>Bestil en aftale </vt:lpstr>
      <vt:lpstr>Aflys en aftale </vt:lpstr>
      <vt:lpstr>Sundhed.dk </vt:lpstr>
      <vt:lpstr>Muligheder på sundhed.dk</vt:lpstr>
      <vt:lpstr>Spærring i Sundhed.dk</vt:lpstr>
      <vt:lpstr>Hvordan går det i Region Hovedstaden </vt:lpstr>
      <vt:lpstr>Søge hjælp selv… </vt:lpstr>
      <vt:lpstr>Hvordan man få hjælp som patient? </vt:lpstr>
    </vt:vector>
  </TitlesOfParts>
  <Company>Sundhedsplatformen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skabelon - Sundhedsplatformen</dc:title>
  <dc:creator>Mette Christensen</dc:creator>
  <cp:lastModifiedBy>Signe Gjedsted Larsen</cp:lastModifiedBy>
  <cp:revision>582</cp:revision>
  <cp:lastPrinted>2018-09-07T07:21:10Z</cp:lastPrinted>
  <dcterms:created xsi:type="dcterms:W3CDTF">2013-06-06T13:21:01Z</dcterms:created>
  <dcterms:modified xsi:type="dcterms:W3CDTF">2019-04-15T08:17:30Z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Version">
    <vt:lpwstr/>
  </property>
  <property fmtid="{D5CDD505-2E9C-101B-9397-08002B2CF9AE}" pid="3" name="Beskrivelse">
    <vt:lpwstr>0</vt:lpwstr>
  </property>
  <property fmtid="{D5CDD505-2E9C-101B-9397-08002B2CF9AE}" pid="4" name="ContentType">
    <vt:lpwstr>Dokument</vt:lpwstr>
  </property>
  <property fmtid="{D5CDD505-2E9C-101B-9397-08002B2CF9AE}" pid="5" name="ContentTypeId">
    <vt:lpwstr>0x0101003632317D47C5A04BAA557B72C6AFD2B8</vt:lpwstr>
  </property>
  <property fmtid="{D5CDD505-2E9C-101B-9397-08002B2CF9AE}" pid="6" name="_dlc_DocIdItemGuid">
    <vt:lpwstr>a6939cb2-a97d-42dc-91e7-aeb54a3cd9d0</vt:lpwstr>
  </property>
</Properties>
</file>