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</p:sldMasterIdLst>
  <p:notesMasterIdLst>
    <p:notesMasterId r:id="rId62"/>
  </p:notesMasterIdLst>
  <p:sldIdLst>
    <p:sldId id="638" r:id="rId2"/>
    <p:sldId id="600" r:id="rId3"/>
    <p:sldId id="696" r:id="rId4"/>
    <p:sldId id="601" r:id="rId5"/>
    <p:sldId id="622" r:id="rId6"/>
    <p:sldId id="623" r:id="rId7"/>
    <p:sldId id="445" r:id="rId8"/>
    <p:sldId id="669" r:id="rId9"/>
    <p:sldId id="688" r:id="rId10"/>
    <p:sldId id="677" r:id="rId11"/>
    <p:sldId id="568" r:id="rId12"/>
    <p:sldId id="458" r:id="rId13"/>
    <p:sldId id="687" r:id="rId14"/>
    <p:sldId id="470" r:id="rId15"/>
    <p:sldId id="693" r:id="rId16"/>
    <p:sldId id="655" r:id="rId17"/>
    <p:sldId id="662" r:id="rId18"/>
    <p:sldId id="690" r:id="rId19"/>
    <p:sldId id="659" r:id="rId20"/>
    <p:sldId id="656" r:id="rId21"/>
    <p:sldId id="682" r:id="rId22"/>
    <p:sldId id="430" r:id="rId23"/>
    <p:sldId id="520" r:id="rId24"/>
    <p:sldId id="700" r:id="rId25"/>
    <p:sldId id="692" r:id="rId26"/>
    <p:sldId id="658" r:id="rId27"/>
    <p:sldId id="694" r:id="rId28"/>
    <p:sldId id="691" r:id="rId29"/>
    <p:sldId id="668" r:id="rId30"/>
    <p:sldId id="683" r:id="rId31"/>
    <p:sldId id="657" r:id="rId32"/>
    <p:sldId id="661" r:id="rId33"/>
    <p:sldId id="699" r:id="rId34"/>
    <p:sldId id="684" r:id="rId35"/>
    <p:sldId id="506" r:id="rId36"/>
    <p:sldId id="660" r:id="rId37"/>
    <p:sldId id="685" r:id="rId38"/>
    <p:sldId id="686" r:id="rId39"/>
    <p:sldId id="680" r:id="rId40"/>
    <p:sldId id="663" r:id="rId41"/>
    <p:sldId id="671" r:id="rId42"/>
    <p:sldId id="697" r:id="rId43"/>
    <p:sldId id="698" r:id="rId44"/>
    <p:sldId id="664" r:id="rId45"/>
    <p:sldId id="678" r:id="rId46"/>
    <p:sldId id="679" r:id="rId47"/>
    <p:sldId id="665" r:id="rId48"/>
    <p:sldId id="672" r:id="rId49"/>
    <p:sldId id="666" r:id="rId50"/>
    <p:sldId id="689" r:id="rId51"/>
    <p:sldId id="667" r:id="rId52"/>
    <p:sldId id="262" r:id="rId53"/>
    <p:sldId id="673" r:id="rId54"/>
    <p:sldId id="674" r:id="rId55"/>
    <p:sldId id="498" r:id="rId56"/>
    <p:sldId id="464" r:id="rId57"/>
    <p:sldId id="465" r:id="rId58"/>
    <p:sldId id="466" r:id="rId59"/>
    <p:sldId id="467" r:id="rId60"/>
    <p:sldId id="50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4F8DD74-87D6-4A3E-8F8F-CF3222B6F5C3}">
          <p14:sldIdLst>
            <p14:sldId id="638"/>
            <p14:sldId id="600"/>
            <p14:sldId id="696"/>
            <p14:sldId id="601"/>
            <p14:sldId id="622"/>
            <p14:sldId id="623"/>
            <p14:sldId id="445"/>
            <p14:sldId id="669"/>
            <p14:sldId id="688"/>
            <p14:sldId id="677"/>
            <p14:sldId id="568"/>
            <p14:sldId id="458"/>
            <p14:sldId id="687"/>
            <p14:sldId id="470"/>
            <p14:sldId id="693"/>
            <p14:sldId id="655"/>
            <p14:sldId id="662"/>
            <p14:sldId id="690"/>
            <p14:sldId id="659"/>
            <p14:sldId id="656"/>
            <p14:sldId id="682"/>
            <p14:sldId id="430"/>
            <p14:sldId id="520"/>
            <p14:sldId id="700"/>
            <p14:sldId id="692"/>
            <p14:sldId id="658"/>
            <p14:sldId id="694"/>
            <p14:sldId id="691"/>
            <p14:sldId id="668"/>
            <p14:sldId id="683"/>
            <p14:sldId id="657"/>
            <p14:sldId id="661"/>
            <p14:sldId id="699"/>
            <p14:sldId id="684"/>
            <p14:sldId id="506"/>
            <p14:sldId id="660"/>
            <p14:sldId id="685"/>
            <p14:sldId id="686"/>
            <p14:sldId id="680"/>
            <p14:sldId id="663"/>
            <p14:sldId id="671"/>
            <p14:sldId id="697"/>
            <p14:sldId id="698"/>
            <p14:sldId id="664"/>
            <p14:sldId id="678"/>
            <p14:sldId id="679"/>
            <p14:sldId id="665"/>
            <p14:sldId id="672"/>
            <p14:sldId id="666"/>
            <p14:sldId id="689"/>
            <p14:sldId id="667"/>
            <p14:sldId id="262"/>
            <p14:sldId id="673"/>
            <p14:sldId id="674"/>
            <p14:sldId id="498"/>
            <p14:sldId id="464"/>
            <p14:sldId id="465"/>
            <p14:sldId id="466"/>
            <p14:sldId id="467"/>
            <p14:sldId id="5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F4D58-DCC4-4D1B-BFB8-B929FB7ADD01}" v="48" dt="2019-10-04T16:00:17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D15AD-C50B-4527-8267-7D43138FDCA6}" type="datetimeFigureOut">
              <a:rPr lang="da-DK" smtClean="0"/>
              <a:t>05-10-2019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764A-9C96-4379-95BD-36B91AC765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8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62C0-A195-48FF-B8BE-B5D7E193AEF6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4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62C0-A195-48FF-B8BE-B5D7E193AEF6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9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0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62C0-A195-48FF-B8BE-B5D7E193AEF6}" type="slidenum"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70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31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62063"/>
            <a:ext cx="4541838" cy="3405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9808" y="4857104"/>
            <a:ext cx="5518463" cy="3973994"/>
          </a:xfrm>
          <a:prstGeom prst="rect">
            <a:avLst/>
          </a:prstGeom>
          <a:noFill/>
          <a:ln>
            <a:noFill/>
          </a:ln>
        </p:spPr>
        <p:txBody>
          <a:bodyPr wrap="square" lIns="97038" tIns="48506" rIns="97038" bIns="48506" anchor="t" anchorCtr="0">
            <a:noAutofit/>
          </a:bodyPr>
          <a:lstStyle/>
          <a:p>
            <a:pPr defTabSz="970544">
              <a:defRPr/>
            </a:pPr>
            <a:endParaRPr lang="da-DK" dirty="0"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907315" y="9586299"/>
            <a:ext cx="2989167" cy="506386"/>
          </a:xfrm>
          <a:prstGeom prst="rect">
            <a:avLst/>
          </a:prstGeom>
          <a:noFill/>
          <a:ln>
            <a:noFill/>
          </a:ln>
        </p:spPr>
        <p:txBody>
          <a:bodyPr wrap="square" lIns="97038" tIns="48506" rIns="97038" bIns="4850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51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62C0-A195-48FF-B8BE-B5D7E193AEF6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62C0-A195-48FF-B8BE-B5D7E193AEF6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40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62C0-A195-48FF-B8BE-B5D7E193AEF6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9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62C0-A195-48FF-B8BE-B5D7E193AEF6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5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42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357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4938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22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97" y="576263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7886700" cy="2660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8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22389"/>
            <a:ext cx="3886200" cy="48545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22389"/>
            <a:ext cx="3886200" cy="48545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95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3024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1096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59" y="1947863"/>
            <a:ext cx="3868340" cy="4241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9537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47862"/>
            <a:ext cx="3887391" cy="4241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390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62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3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594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87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5700" y="365125"/>
            <a:ext cx="1009650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825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9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9/09/28/iphone-sikkerhedsindstillinge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10/21/sikkerhed-paa-ipad-og-ipho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" TargetMode="External"/><Relationship Id="rId2" Type="http://schemas.openxmlformats.org/officeDocument/2006/relationships/hyperlink" Target="http://bit.ly/2xRnPP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10/18/det-gode-passwor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apple.com/en-us/HT21032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cloud.com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sikkerhed/netvaerkssikkerhed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xRnPP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mid.nu/dk-d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-comparatives.org/tests/mobile-security-review-201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10/21/android-sikkerhe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18.dk/" TargetMode="External"/><Relationship Id="rId2" Type="http://schemas.openxmlformats.org/officeDocument/2006/relationships/hyperlink" Target="https://krak.d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da-dk/HT20135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eWiML00i9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DC25346-4A63-4BE7-A45B-D7E04BE58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iPhone Sikkerhed</a:t>
            </a:r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EBA372D3-5510-47B2-8333-2CEEEF246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341562"/>
          </a:xfrm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September 2019</a:t>
            </a:r>
          </a:p>
          <a:p>
            <a:r>
              <a:rPr lang="da-DK" dirty="0"/>
              <a:t>Aktuel version af iOS 13.1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A9C362-5CA8-449B-A9B2-8A36F42C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2CCA0E-9ECF-4C12-ACB8-032E7692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182D66-8CC7-4937-9835-505E81C3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4D86B67-6A6E-47EA-B7E2-1F24612707C7}"/>
              </a:ext>
            </a:extLst>
          </p:cNvPr>
          <p:cNvSpPr/>
          <p:nvPr/>
        </p:nvSpPr>
        <p:spPr>
          <a:xfrm>
            <a:off x="685800" y="5487285"/>
            <a:ext cx="7419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https://itsupport.brundtoe.dk/2019/09/28/iphone-sikkerhedsindstillinger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766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6F008-4978-496E-AD45-146FC5C9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Dit Digitale selvforsvar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218E890-BBCC-4F92-BF0C-F4884FF923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E03510-93EA-4AC3-B153-4DCBBF74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83F2B4E-9FD6-4330-98E9-26EA1428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3950C50-F0F2-4760-A6F2-808A84EB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</a:t>
            </a:fld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68177607-6413-4F88-9F6D-3EC0CC8F89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74" y="1322388"/>
            <a:ext cx="3344352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3BBB4B-6D17-43E3-A5CA-74856892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SMS -&gt; Fup </a:t>
            </a:r>
            <a:r>
              <a:rPr lang="da-DK" dirty="0"/>
              <a:t>eller Fakta</a:t>
            </a:r>
          </a:p>
        </p:txBody>
      </p:sp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4E2C5857-23B6-4A77-B385-BCD1C2BB07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16" y="1323840"/>
            <a:ext cx="2451458" cy="4351338"/>
          </a:xfr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C344CA-B9D2-4434-8582-1A1AACB1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52F61B9-A11F-4F77-8FE8-667E6B5A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6E26DC-0825-4ADA-86B8-3394B742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8A46CA27-8205-4C01-B433-3D0CC1D6F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71" y="1323840"/>
            <a:ext cx="2451458" cy="4351338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3F12FDA1-7FED-417E-9ACB-8B647349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045" y="1048943"/>
            <a:ext cx="826005" cy="822285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47351368-5E98-424B-835E-38F101B7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316" y="1019876"/>
            <a:ext cx="826005" cy="822285"/>
          </a:xfrm>
          <a:prstGeom prst="rect">
            <a:avLst/>
          </a:prstGeom>
        </p:spPr>
      </p:pic>
      <p:pic>
        <p:nvPicPr>
          <p:cNvPr id="25" name="Pladsholder til indhold 24">
            <a:extLst>
              <a:ext uri="{FF2B5EF4-FFF2-40B4-BE49-F238E27FC236}">
                <a16:creationId xmlns:a16="http://schemas.microsoft.com/office/drawing/2014/main" id="{E8A84456-D651-42E5-BCEA-A361E0BB5F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9" y="1307072"/>
            <a:ext cx="2451458" cy="4351338"/>
          </a:xfr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81D280D9-3BBA-4A18-8F22-6E874E446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243" y="1182822"/>
            <a:ext cx="754374" cy="7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F7432-607A-4357-A4F7-E1951AC9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Anbefalinger om iPhone 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C35D33-AB98-4CA8-B683-6CD681506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Aktiver skærmlåsen</a:t>
            </a:r>
          </a:p>
          <a:p>
            <a:pPr lvl="1"/>
            <a:r>
              <a:rPr lang="da-DK" dirty="0"/>
              <a:t>Face ID eller Touch ID </a:t>
            </a:r>
          </a:p>
          <a:p>
            <a:pPr lvl="1"/>
            <a:r>
              <a:rPr lang="da-DK" dirty="0"/>
              <a:t>Adgangskode (PIN kode)</a:t>
            </a:r>
          </a:p>
          <a:p>
            <a:r>
              <a:rPr lang="da-DK" dirty="0"/>
              <a:t>Registrer telefonnummer på Apple-id</a:t>
            </a:r>
          </a:p>
          <a:p>
            <a:r>
              <a:rPr lang="da-DK" dirty="0"/>
              <a:t>Registrer alternativ mailadresse til gendannelse</a:t>
            </a:r>
          </a:p>
          <a:p>
            <a:r>
              <a:rPr lang="da-DK" dirty="0"/>
              <a:t>Aktiver Find min iPhone</a:t>
            </a:r>
          </a:p>
          <a:p>
            <a:r>
              <a:rPr lang="da-DK" dirty="0"/>
              <a:t>Brug et stærkt kodeord til Apple-id og kodeordshusker</a:t>
            </a:r>
          </a:p>
          <a:p>
            <a:r>
              <a:rPr lang="da-DK" dirty="0"/>
              <a:t>Aktiver automatiske opdateringer af system og apps</a:t>
            </a:r>
          </a:p>
          <a:p>
            <a:r>
              <a:rPr lang="da-DK" dirty="0"/>
              <a:t>Aktiver iCloud sikkerhedskopiering</a:t>
            </a:r>
          </a:p>
          <a:p>
            <a:r>
              <a:rPr lang="da-DK" dirty="0"/>
              <a:t>Brug skyen til backup af dine billeder</a:t>
            </a:r>
          </a:p>
          <a:p>
            <a:r>
              <a:rPr lang="da-DK" dirty="0"/>
              <a:t>Deaktiver ikke anvendte netværksfunktioner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C9956A-FB76-443B-BFA0-5BE1D58E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a-DK" noProof="0"/>
              <a:t>September 2019</a:t>
            </a:r>
            <a:endParaRPr lang="da-DK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060A4F-FA51-40A9-A128-5E8E7028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a-DK" noProof="0"/>
              <a:t>iPhone sikkerhed</a:t>
            </a:r>
            <a:endParaRPr lang="da-DK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A0B5F2-C8F9-49A6-B04C-8D705328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EB4856-A6F4-4C28-B797-329B5BB5915D}" type="slidenum">
              <a:rPr lang="da-DK" noProof="0"/>
              <a:pPr lvl="0"/>
              <a:t>12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5547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4D93B06-FF74-4FB6-985A-EAD1173D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42167"/>
            <a:ext cx="7886700" cy="2852737"/>
          </a:xfrm>
        </p:spPr>
        <p:txBody>
          <a:bodyPr/>
          <a:lstStyle/>
          <a:p>
            <a:pPr algn="ctr"/>
            <a:r>
              <a:rPr lang="da-DK" dirty="0"/>
              <a:t>Antivirus til iPhone og iPad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832A72D-E813-4284-8B6A-A2FED4F70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993776"/>
            <a:ext cx="7886700" cy="2095875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Apple tillader </a:t>
            </a:r>
            <a:r>
              <a:rPr lang="da-DK" sz="3200" dirty="0">
                <a:solidFill>
                  <a:srgbClr val="FF0000"/>
                </a:solidFill>
              </a:rPr>
              <a:t>ikke</a:t>
            </a:r>
            <a:r>
              <a:rPr lang="da-DK" sz="3200" dirty="0"/>
              <a:t> Antivirus programmer på iOS enheder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0459B9-8BE5-4A6E-81BC-BE299F47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AFED62-FC1B-46B9-8B3B-12DC3872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1FCC97-F865-4DE2-A572-93CDE12D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827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Sikkerhedssoftware til iPhone og iPad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Producenter bl.a.</a:t>
            </a:r>
          </a:p>
          <a:p>
            <a:pPr lvl="1"/>
            <a:r>
              <a:rPr lang="da-DK" dirty="0" err="1"/>
              <a:t>Avast</a:t>
            </a:r>
            <a:endParaRPr lang="da-DK" dirty="0"/>
          </a:p>
          <a:p>
            <a:pPr lvl="1"/>
            <a:r>
              <a:rPr lang="da-DK" dirty="0"/>
              <a:t>McAfee</a:t>
            </a:r>
          </a:p>
          <a:p>
            <a:pPr lvl="1"/>
            <a:r>
              <a:rPr lang="da-DK" dirty="0" err="1"/>
              <a:t>Avira</a:t>
            </a:r>
            <a:endParaRPr lang="da-DK" dirty="0"/>
          </a:p>
          <a:p>
            <a:pPr lvl="1"/>
            <a:r>
              <a:rPr lang="da-DK" dirty="0"/>
              <a:t>Kaspersky</a:t>
            </a:r>
          </a:p>
          <a:p>
            <a:pPr lvl="1"/>
            <a:r>
              <a:rPr lang="da-DK" dirty="0" err="1"/>
              <a:t>Bitdefender</a:t>
            </a:r>
            <a:endParaRPr lang="da-DK" dirty="0"/>
          </a:p>
          <a:p>
            <a:pPr lvl="1"/>
            <a:r>
              <a:rPr lang="da-DK" dirty="0"/>
              <a:t>Malwarebytes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Kræver ofte abonnement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6261372-BCFB-4E9C-A375-BDD5C68D91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Funktioner</a:t>
            </a:r>
          </a:p>
          <a:p>
            <a:pPr lvl="1"/>
            <a:r>
              <a:rPr lang="da-DK" dirty="0"/>
              <a:t>Virtuelt privat netværk (VPN)</a:t>
            </a:r>
          </a:p>
          <a:p>
            <a:pPr lvl="1"/>
            <a:r>
              <a:rPr lang="da-DK" dirty="0"/>
              <a:t>Kodeordshusker</a:t>
            </a:r>
          </a:p>
          <a:p>
            <a:pPr lvl="1"/>
            <a:r>
              <a:rPr lang="da-DK" dirty="0" err="1"/>
              <a:t>Vault</a:t>
            </a:r>
            <a:r>
              <a:rPr lang="da-DK" dirty="0"/>
              <a:t> der beskytter/krypterer data</a:t>
            </a:r>
          </a:p>
          <a:p>
            <a:pPr lvl="1"/>
            <a:r>
              <a:rPr lang="da-DK" dirty="0"/>
              <a:t>Opkaldsblokering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14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8780AC5-662F-4131-B77E-A04C2E24F8F8}"/>
              </a:ext>
            </a:extLst>
          </p:cNvPr>
          <p:cNvSpPr/>
          <p:nvPr/>
        </p:nvSpPr>
        <p:spPr>
          <a:xfrm>
            <a:off x="1439754" y="5851159"/>
            <a:ext cx="5915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https://itsupport.brundtoe.dk/2016/10/21/sikkerhed-paa-ipad-og-iphone/</a:t>
            </a:r>
            <a:r>
              <a:rPr lang="da-DK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57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AA2489E-F7CE-4653-BDA0-9DF326A9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Live demo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67B9785-8FD3-435D-AC1D-8C794CC18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719C38-9E34-4557-AA84-A8EB9709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EA35F9-4CBA-4475-A26D-2BAF473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E8B6FA-7C58-4045-A10E-24DAF9F9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33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6470D0-2F9B-42C1-A9D3-15A145B6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Lås skærmen ved inaktivitet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0C9B7A-7360-43A0-BA49-E48B588A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97F0C3-9787-4032-985A-1CFB614F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24184F-ED55-4B9D-A379-421B718A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16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D27A65D-EABA-4EA4-9870-F95E66B81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1950" y="1143002"/>
            <a:ext cx="3886200" cy="4854574"/>
          </a:xfrm>
        </p:spPr>
        <p:txBody>
          <a:bodyPr/>
          <a:lstStyle/>
          <a:p>
            <a:r>
              <a:rPr lang="da-DK" dirty="0"/>
              <a:t>Skærmlåsen skal være aktiveret</a:t>
            </a:r>
          </a:p>
          <a:p>
            <a:endParaRPr lang="da-DK" dirty="0"/>
          </a:p>
          <a:p>
            <a:r>
              <a:rPr lang="da-DK" dirty="0"/>
              <a:t>Din iPhone er krypteret, når den er låst</a:t>
            </a:r>
          </a:p>
          <a:p>
            <a:endParaRPr lang="da-DK" dirty="0"/>
          </a:p>
          <a:p>
            <a:r>
              <a:rPr lang="da-DK" dirty="0"/>
              <a:t>USB porten skal være låst</a:t>
            </a:r>
          </a:p>
          <a:p>
            <a:endParaRPr lang="da-DK" dirty="0"/>
          </a:p>
          <a:p>
            <a:r>
              <a:rPr lang="da-DK" dirty="0"/>
              <a:t>Brug en stærk adgangskode ej 123456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1" name="Pladsholder til indhold 16" descr="Et billede, der indeholder elektronik&#10;&#10;Automatisk genereret beskrivelse">
            <a:extLst>
              <a:ext uri="{FF2B5EF4-FFF2-40B4-BE49-F238E27FC236}">
                <a16:creationId xmlns:a16="http://schemas.microsoft.com/office/drawing/2014/main" id="{4AAAF867-CF3C-4829-818A-E6222E7D4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7" y="1143001"/>
            <a:ext cx="2243073" cy="4854575"/>
          </a:xfrm>
        </p:spPr>
      </p:pic>
    </p:spTree>
    <p:extLst>
      <p:ext uri="{BB962C8B-B14F-4D97-AF65-F5344CB8AC3E}">
        <p14:creationId xmlns:p14="http://schemas.microsoft.com/office/powerpoint/2010/main" val="164988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BD8BF-7DDD-4199-8C3C-24F4E0DA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Kontrolpanelet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0E0F4A-A459-4A39-8112-7D705C17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4E2645-3F29-4FB3-9EAA-3B9FC07C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37F425-2D2E-48A1-9521-DBC5C097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17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9BF58956-DE1E-4712-8350-9355CCB791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err="1"/>
              <a:t>WiFI</a:t>
            </a:r>
            <a:r>
              <a:rPr lang="da-DK" dirty="0"/>
              <a:t> og Bluetooth forbindelser kan afbrydes</a:t>
            </a:r>
          </a:p>
          <a:p>
            <a:r>
              <a:rPr lang="da-DK" dirty="0"/>
              <a:t>Er afbrudt indtil næste morgen kl. 05.00 lokaltid.</a:t>
            </a:r>
          </a:p>
          <a:p>
            <a:endParaRPr lang="da-DK" dirty="0"/>
          </a:p>
          <a:p>
            <a:r>
              <a:rPr lang="da-DK" dirty="0" err="1"/>
              <a:t>WiFi</a:t>
            </a:r>
            <a:r>
              <a:rPr lang="da-DK" dirty="0"/>
              <a:t> og Bluetooth er ikke deaktiveret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Bluetooth:</a:t>
            </a:r>
          </a:p>
          <a:p>
            <a:pPr marL="0" indent="0">
              <a:buNone/>
            </a:pPr>
            <a:r>
              <a:rPr lang="da-DK" dirty="0"/>
              <a:t>- </a:t>
            </a:r>
            <a:r>
              <a:rPr lang="da-DK" dirty="0" err="1"/>
              <a:t>AirDrop</a:t>
            </a:r>
            <a:r>
              <a:rPr lang="da-DK" dirty="0"/>
              <a:t>, </a:t>
            </a:r>
            <a:r>
              <a:rPr lang="da-DK" dirty="0" err="1"/>
              <a:t>AirPlay</a:t>
            </a:r>
            <a:r>
              <a:rPr lang="da-DK" dirty="0"/>
              <a:t>, Pencil og Watch fungerer fortsat!</a:t>
            </a:r>
          </a:p>
          <a:p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D3439BCA-396F-48E7-AA0C-2129723AC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764" y="1322388"/>
            <a:ext cx="3207971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1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2BCBC-3ABD-4442-BAD4-5CD04B96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Indstillinger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81547496-1AC3-4E9C-9ADE-8394283213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674" y="1322388"/>
            <a:ext cx="3468151" cy="485457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CC4D83-A5F8-426D-9FAC-9E7D99AC1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8B8462-1A13-4F6A-8D8B-5DCADCE2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3D3B68-1586-4834-ADFB-018D1DB3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3BDF06B-3B8B-45F5-A2C6-43FC028B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556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C79B6-B84C-426D-B2AB-D19BED8E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 Apple-id opdateret -1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EBC054A-B04F-4CE0-8532-04C0B8EE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388B87-932D-4104-923D-4C5F91AF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9BFF8E-4C30-46C9-A05F-79FF0688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19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9878A535-D3E4-4AB2-8041-58DC7704F3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Apple-id</a:t>
            </a:r>
          </a:p>
          <a:p>
            <a:endParaRPr lang="da-DK" dirty="0"/>
          </a:p>
          <a:p>
            <a:r>
              <a:rPr lang="da-DK" dirty="0"/>
              <a:t>Dit Apple-id</a:t>
            </a:r>
          </a:p>
          <a:p>
            <a:r>
              <a:rPr lang="da-DK" dirty="0"/>
              <a:t>Adgangskoden til Apple-id</a:t>
            </a:r>
          </a:p>
          <a:p>
            <a:r>
              <a:rPr lang="da-DK" dirty="0"/>
              <a:t>iCloud sikkerhedskopiering</a:t>
            </a:r>
          </a:p>
          <a:p>
            <a:r>
              <a:rPr lang="da-DK" dirty="0"/>
              <a:t>App Store automatiske opdateringer</a:t>
            </a:r>
          </a:p>
          <a:p>
            <a:r>
              <a:rPr lang="da-DK" dirty="0"/>
              <a:t>Enheder der bruger dit </a:t>
            </a:r>
            <a:r>
              <a:rPr lang="da-DK" dirty="0" err="1"/>
              <a:t>apple</a:t>
            </a:r>
            <a:r>
              <a:rPr lang="da-DK" dirty="0"/>
              <a:t>-id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96A3DAAB-B5C2-4F35-9D1E-49619E6F3F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1050" y="1322388"/>
            <a:ext cx="2281400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Overblik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dirty="0"/>
              <a:t>Målgruppe: IT hjælpere i Ældresagen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/>
              <a:t>Supplerende materiale</a:t>
            </a:r>
          </a:p>
          <a:p>
            <a:r>
              <a:rPr lang="da-DK" sz="2000" dirty="0"/>
              <a:t>Skjulte slides med yderligere information</a:t>
            </a:r>
          </a:p>
          <a:p>
            <a:r>
              <a:rPr lang="da-DK" sz="2000" dirty="0"/>
              <a:t>Der er links til yderligere information</a:t>
            </a:r>
          </a:p>
          <a:p>
            <a:pPr marL="0" indent="0" algn="ctr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3000" dirty="0"/>
              <a:t>Andre briefinger</a:t>
            </a:r>
          </a:p>
          <a:p>
            <a:pPr marL="0" indent="0">
              <a:buNone/>
            </a:pPr>
            <a:r>
              <a:rPr lang="da-DK" sz="2000" dirty="0">
                <a:hlinkClick r:id="rId2"/>
              </a:rPr>
              <a:t>IT Sikkerhed</a:t>
            </a:r>
            <a:endParaRPr lang="da-DK" sz="2000" dirty="0"/>
          </a:p>
          <a:p>
            <a:pPr marL="0" indent="0" algn="ctr">
              <a:buNone/>
            </a:pPr>
            <a:endParaRPr lang="da-DK" sz="2000" dirty="0"/>
          </a:p>
          <a:p>
            <a:pPr marL="0" indent="0" algn="ctr">
              <a:buNone/>
            </a:pPr>
            <a:endParaRPr lang="da-DK" sz="2000" dirty="0"/>
          </a:p>
          <a:p>
            <a:pPr marL="0" indent="0" algn="ctr">
              <a:buNone/>
            </a:pPr>
            <a:r>
              <a:rPr lang="da-DK" sz="2000" dirty="0">
                <a:hlinkClick r:id="rId3"/>
              </a:rPr>
              <a:t>https://itsupport.brundtoe.dk </a:t>
            </a: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46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2DCC9-E607-4353-BD62-6B04AD7C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 Apple-id opdateret -2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CAB700-0942-42FF-92A0-0B90DE13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221E5C-9769-48E4-AE8A-5C32F5E6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F2E22E-B87D-4E60-A74A-ADCAA3BD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20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DBE2B3-955B-40C7-A86E-947F4AADE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Apple-id -&gt; Navn telefonnummer, e-mail</a:t>
            </a:r>
          </a:p>
          <a:p>
            <a:r>
              <a:rPr lang="da-DK" dirty="0"/>
              <a:t>Udfyld kontaktoplysningerne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D0E47F9E-863F-4965-9B5A-291337145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9640" y="1322388"/>
            <a:ext cx="3244219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2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67065-F82A-4D36-BB65-A1E37D5F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Apple-id og adgangskoden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427E4C-2C38-4394-B02A-20657AC58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Indstillinger -&gt; Apple-id-&gt;</a:t>
            </a:r>
          </a:p>
          <a:p>
            <a:r>
              <a:rPr lang="da-DK" dirty="0"/>
              <a:t>Adgangskode og sikkerhed</a:t>
            </a:r>
          </a:p>
          <a:p>
            <a:endParaRPr lang="da-DK" dirty="0"/>
          </a:p>
          <a:p>
            <a:r>
              <a:rPr lang="da-DK" dirty="0"/>
              <a:t>Brug en stærk adgangskode til dit App-id</a:t>
            </a:r>
          </a:p>
          <a:p>
            <a:endParaRPr lang="da-DK" dirty="0"/>
          </a:p>
          <a:p>
            <a:r>
              <a:rPr lang="da-DK" dirty="0"/>
              <a:t>To-faktor godkendelse kræver to enheder</a:t>
            </a:r>
          </a:p>
          <a:p>
            <a:endParaRPr lang="da-DK" dirty="0"/>
          </a:p>
          <a:p>
            <a:r>
              <a:rPr lang="da-DK" dirty="0"/>
              <a:t>Husk alternativ e-mail til gendannelse ved glemt adgangskode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5C57C2-C475-4B92-9815-65F4B8B0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B5DAE4-7C43-4E98-B121-9426E417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ADF686C-A63B-431B-9290-034C022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21</a:t>
            </a:fld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A459D48C-492E-489C-A345-14B66146A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402" y="1322388"/>
            <a:ext cx="2996696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3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0916" y="1313645"/>
            <a:ext cx="5915025" cy="2035161"/>
          </a:xfrm>
        </p:spPr>
        <p:txBody>
          <a:bodyPr/>
          <a:lstStyle/>
          <a:p>
            <a:r>
              <a:rPr lang="da-DK" dirty="0"/>
              <a:t>Det gode password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10916" y="3348807"/>
            <a:ext cx="5915025" cy="1875658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Jo længere jo bedre</a:t>
            </a:r>
          </a:p>
          <a:p>
            <a:r>
              <a:rPr lang="da-DK" dirty="0"/>
              <a:t>Genbrug ikke passwords</a:t>
            </a:r>
          </a:p>
          <a:p>
            <a:r>
              <a:rPr lang="da-DK" dirty="0"/>
              <a:t>Brug eventuelt en password husker</a:t>
            </a:r>
          </a:p>
          <a:p>
            <a:r>
              <a:rPr lang="da-DK" dirty="0"/>
              <a:t>Brug to- faktor identifikation hvor muligt</a:t>
            </a:r>
          </a:p>
          <a:p>
            <a:r>
              <a:rPr lang="da-DK" dirty="0"/>
              <a:t>Registrer mobilnummer på relevante konti</a:t>
            </a:r>
          </a:p>
          <a:p>
            <a:r>
              <a:rPr lang="da-DK" dirty="0"/>
              <a:t>Ha’ en ekstra mailkonto til gendannelse af password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22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91CCDEE-2A09-4681-9229-CB24DEDCCC80}"/>
              </a:ext>
            </a:extLst>
          </p:cNvPr>
          <p:cNvSpPr/>
          <p:nvPr/>
        </p:nvSpPr>
        <p:spPr>
          <a:xfrm>
            <a:off x="1571625" y="5255596"/>
            <a:ext cx="5857875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a-DK" sz="12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https://itsupport.brundtoe.dk/2016/10/18/det-gode-password/</a:t>
            </a:r>
            <a:r>
              <a:rPr lang="da-DK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791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0C075-22CC-4395-A669-612A7A14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Login på Pc med Apple-id – to faktor ID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01108B6-655A-4A9A-A137-E1EAA44D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043DD6-86E7-4BC5-B2BB-17C7D0DA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B76B773-CD40-4DCC-B9A4-A5CBB7FD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23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CCBDC92-7F35-4B2A-94D2-924D6B0B3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14" y="1786757"/>
            <a:ext cx="3506153" cy="327240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8365400-E20D-469F-B070-0A9338DC0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83" y="1696876"/>
            <a:ext cx="1536548" cy="191214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341BC88-7D7F-4BD6-AA6D-38D09A5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92" y="3817732"/>
            <a:ext cx="1598771" cy="1254255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81474823-8FA5-4783-9B56-6E1F6F9EAAE4}"/>
              </a:ext>
            </a:extLst>
          </p:cNvPr>
          <p:cNvCxnSpPr>
            <a:cxnSpLocks/>
          </p:cNvCxnSpPr>
          <p:nvPr/>
        </p:nvCxnSpPr>
        <p:spPr>
          <a:xfrm flipH="1" flipV="1">
            <a:off x="6855214" y="2134418"/>
            <a:ext cx="674300" cy="8136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EBA1EE7A-EF6C-4185-8279-6C7FE94A7410}"/>
              </a:ext>
            </a:extLst>
          </p:cNvPr>
          <p:cNvCxnSpPr>
            <a:cxnSpLocks/>
          </p:cNvCxnSpPr>
          <p:nvPr/>
        </p:nvCxnSpPr>
        <p:spPr>
          <a:xfrm flipH="1">
            <a:off x="5893421" y="3037987"/>
            <a:ext cx="1636092" cy="512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45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88303D7-880A-49D5-B47A-6EAE231C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Indstillinger -&gt; </a:t>
            </a:r>
            <a:r>
              <a:rPr lang="da-DK" dirty="0" err="1"/>
              <a:t>Appe</a:t>
            </a:r>
            <a:r>
              <a:rPr lang="da-DK" dirty="0"/>
              <a:t>-id -&gt; iCloud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43146CE-F046-4DEE-A1FD-C3BFADD9D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A5BB95E-95FD-456A-B156-F50B278D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DCE420-13A9-4455-9AC3-CBF7CDE2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A539914-FCBD-4762-B92B-B32F0E6A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055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1908D0B-3C32-4E51-BB5C-3BA29BA0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Sikkerhedskopiering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CF528FA-AE90-45E6-AB2F-852FA8967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ED9289A-DE61-4268-AFAD-7C72044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BA7A17-D55A-444B-B0F2-C271993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873934-6B9B-44BB-AF09-AB3E8357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97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28647-0A9E-419A-B98F-9B93CF72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Sikkerhedskopiering - 1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7C9C81B-5BDE-4343-BC8F-08E3C6D2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068DE8-49AF-4D25-B370-814E5C0C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E68D99-6588-4331-8C08-53B105D8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26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1F401F-8E19-4E6B-9388-3CC8A206B2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–&gt; Apple-id-&gt;</a:t>
            </a:r>
          </a:p>
          <a:p>
            <a:r>
              <a:rPr lang="da-DK" dirty="0"/>
              <a:t>iCloud</a:t>
            </a:r>
          </a:p>
          <a:p>
            <a:r>
              <a:rPr lang="da-DK" dirty="0"/>
              <a:t>Du har 5 GB gratis</a:t>
            </a:r>
          </a:p>
          <a:p>
            <a:r>
              <a:rPr lang="da-DK" dirty="0"/>
              <a:t>Vælg hvad der skal sikkerhedskopieres</a:t>
            </a:r>
          </a:p>
          <a:p>
            <a:r>
              <a:rPr lang="da-DK" dirty="0"/>
              <a:t>Brug Google Fotos eller OneDrive til Fotos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E74A4E6A-2052-4214-B345-CC28BE2144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0901" y="1322388"/>
            <a:ext cx="2481697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B76B-87BA-42AF-8869-3419CD3D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Fotostream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0C14A2C4-2E7F-4A1C-A689-B2D3F5B83C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366139"/>
            <a:ext cx="3886200" cy="4767072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DDB9E4-E14B-4ADF-A822-CB59457EC2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iCloud-fotos synkroniserer med iCloud.</a:t>
            </a:r>
          </a:p>
          <a:p>
            <a:r>
              <a:rPr lang="da-DK" dirty="0"/>
              <a:t>Du har kun 5 GB gratis plads</a:t>
            </a:r>
          </a:p>
          <a:p>
            <a:r>
              <a:rPr lang="da-DK" dirty="0"/>
              <a:t>Slette du et billede på din enhed, så slettes det også i iCloud.</a:t>
            </a:r>
          </a:p>
          <a:p>
            <a:pPr marL="0" indent="0">
              <a:buNone/>
            </a:pPr>
            <a:r>
              <a:rPr lang="da-DK" dirty="0"/>
              <a:t>iCloud App på Pc</a:t>
            </a:r>
          </a:p>
          <a:p>
            <a:r>
              <a:rPr lang="da-DK" dirty="0"/>
              <a:t>iCloud-fotos downloades manuelt</a:t>
            </a:r>
          </a:p>
          <a:p>
            <a:r>
              <a:rPr lang="da-DK" dirty="0"/>
              <a:t>Fotostream </a:t>
            </a:r>
            <a:r>
              <a:rPr lang="da-DK"/>
              <a:t>overføres automatisk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C79AE9-C3DF-422F-99B0-59973429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F6D114-EC05-4DC0-B33A-4BB5BDD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32EDB48-4543-4C2D-9284-6E44F562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7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54368-6689-460D-A243-9B1AE041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Google Fotos Backup og synkronisering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4CCF3A3B-8277-4308-82C3-E128D4E67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8753" y="1322388"/>
            <a:ext cx="3225993" cy="485457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848EF8-5156-4E89-A7B5-5DFBCD8EA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2389"/>
            <a:ext cx="4057650" cy="4854574"/>
          </a:xfrm>
        </p:spPr>
        <p:txBody>
          <a:bodyPr>
            <a:normAutofit/>
          </a:bodyPr>
          <a:lstStyle/>
          <a:p>
            <a:r>
              <a:rPr lang="da-DK" dirty="0"/>
              <a:t>Åben appen Google Fotos -&gt; tryk ”Burger menuen”</a:t>
            </a:r>
          </a:p>
          <a:p>
            <a:endParaRPr lang="da-DK" dirty="0"/>
          </a:p>
          <a:p>
            <a:r>
              <a:rPr lang="da-DK" dirty="0"/>
              <a:t>Vælg indstillinger</a:t>
            </a:r>
          </a:p>
          <a:p>
            <a:endParaRPr lang="da-DK" dirty="0"/>
          </a:p>
          <a:p>
            <a:r>
              <a:rPr lang="da-DK" dirty="0"/>
              <a:t>Aktiver upload fra kameraet</a:t>
            </a:r>
          </a:p>
          <a:p>
            <a:endParaRPr lang="da-DK" dirty="0"/>
          </a:p>
          <a:p>
            <a:r>
              <a:rPr lang="da-DK" dirty="0"/>
              <a:t>Du kan slette alle billede på enheden ved i appen at frigøre plads.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2D5DF33-2EF6-40E6-B0E9-54CF0990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0538F9-76CC-4C68-8E89-E82BDA0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69B393-9A2B-4886-82A6-667400FD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42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6F361-34A8-4978-B8E7-6938A66E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Indstilling OneDrive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618BF1-A7D9-4775-8254-23780A0A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C6946D-0417-4728-BC23-FDF837DF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8B6287-D993-44C5-B097-84D129BF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808984-1C23-4B1A-A624-6183A1214D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Åben appen OneDrive -&gt; tryk på person ikonen -&lt; Indstillinger</a:t>
            </a:r>
          </a:p>
          <a:p>
            <a:endParaRPr lang="da-DK" dirty="0"/>
          </a:p>
          <a:p>
            <a:r>
              <a:rPr lang="da-DK" dirty="0"/>
              <a:t>Aktiver upload fra kameraet</a:t>
            </a:r>
          </a:p>
          <a:p>
            <a:endParaRPr lang="da-DK" dirty="0"/>
          </a:p>
          <a:p>
            <a:r>
              <a:rPr lang="da-DK" dirty="0"/>
              <a:t>Når billeder er </a:t>
            </a:r>
            <a:r>
              <a:rPr lang="da-DK" dirty="0" err="1"/>
              <a:t>uploaded</a:t>
            </a:r>
            <a:r>
              <a:rPr lang="da-DK" dirty="0"/>
              <a:t>, så kan de manuelt slettes på iPhone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A2B1692E-E13D-4B7A-A3F0-3BDB0488EB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4289" y="1322388"/>
            <a:ext cx="3394922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6CA5E-949E-4B3C-AAF6-EFB8CAAC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Apple operativsystem for mobile enheder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D4C9C-D8BD-47AB-801B-88C21406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iOS 13.x er til iPhone SE og nyere</a:t>
            </a:r>
          </a:p>
          <a:p>
            <a:pPr lvl="1"/>
            <a:r>
              <a:rPr lang="da-DK" dirty="0">
                <a:hlinkClick r:id="rId2"/>
              </a:rPr>
              <a:t>https://support.apple.com/en-us/HT210327</a:t>
            </a:r>
            <a:r>
              <a:rPr lang="da-DK" dirty="0"/>
              <a:t> </a:t>
            </a:r>
          </a:p>
          <a:p>
            <a:r>
              <a:rPr lang="da-DK" dirty="0"/>
              <a:t>Nyt i September 2019</a:t>
            </a:r>
          </a:p>
          <a:p>
            <a:pPr lvl="1"/>
            <a:r>
              <a:rPr lang="da-DK" dirty="0" err="1"/>
              <a:t>iPadOS</a:t>
            </a:r>
            <a:r>
              <a:rPr lang="da-DK" dirty="0"/>
              <a:t> er til iPad </a:t>
            </a:r>
            <a:r>
              <a:rPr lang="da-DK" dirty="0" err="1"/>
              <a:t>iPad</a:t>
            </a:r>
            <a:r>
              <a:rPr lang="da-DK" dirty="0"/>
              <a:t> Air 2 og nyere</a:t>
            </a:r>
          </a:p>
          <a:p>
            <a:pPr lvl="1"/>
            <a:r>
              <a:rPr lang="da-DK" dirty="0" err="1"/>
              <a:t>iPadOS</a:t>
            </a:r>
            <a:r>
              <a:rPr lang="da-DK" dirty="0"/>
              <a:t> er bygget på iOS 13</a:t>
            </a:r>
          </a:p>
          <a:p>
            <a:endParaRPr lang="da-DK" dirty="0"/>
          </a:p>
          <a:p>
            <a:r>
              <a:rPr lang="da-DK" dirty="0"/>
              <a:t>Briefingen er lavet til iPhone</a:t>
            </a:r>
          </a:p>
          <a:p>
            <a:pPr lvl="1"/>
            <a:r>
              <a:rPr lang="da-DK" dirty="0"/>
              <a:t>Sikkerhed fungerer på samme måde på iPad</a:t>
            </a:r>
          </a:p>
          <a:p>
            <a:r>
              <a:rPr lang="da-DK" dirty="0"/>
              <a:t>Ældre versioner af iOS (version 9 og nyere) modtager stadig sikkerhedsopdateringer.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D49720-75FE-4997-923A-09B45D3B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FEDD5C-D1B9-4AA0-997C-11428FD7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A5831D-4C77-4662-93FE-6BF952F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86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8C684-E996-409A-9CDE-2FDDBCB6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Sikkerhedskopiering - 2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A56BA9A-8C8F-42BD-9668-1EE632D8FD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Apple-id -&gt; iCloud</a:t>
            </a:r>
          </a:p>
          <a:p>
            <a:endParaRPr lang="da-DK" dirty="0"/>
          </a:p>
          <a:p>
            <a:r>
              <a:rPr lang="da-DK" dirty="0"/>
              <a:t>Brug nøgleringen til kodeord</a:t>
            </a:r>
          </a:p>
          <a:p>
            <a:endParaRPr lang="da-DK" dirty="0"/>
          </a:p>
          <a:p>
            <a:r>
              <a:rPr lang="da-DK" dirty="0"/>
              <a:t>iCloud- kopi aktiveres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B7288F-FA51-4B6F-B82C-4B59BA48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775FBF-504C-4AD6-AA9B-A1C46E4D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EDC04D-69D2-4AC0-8CB6-1AF42DAE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30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80B7FF70-5BDC-4203-9C30-10A3027526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541" y="1322388"/>
            <a:ext cx="2832417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7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12934-F0E2-4246-8B6F-F5DACD8A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Beskyttelse af Nøgleringen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C83826-D34D-437C-A690-78A640FF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712AA8-A5C1-4720-99DF-542E320B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620C10-E249-4D55-A410-79DDE0CE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34D992-2611-46D2-A972-7A03F405AD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Apple-id -&gt; iCloud – Nøglering</a:t>
            </a:r>
          </a:p>
          <a:p>
            <a:endParaRPr lang="da-DK" dirty="0"/>
          </a:p>
          <a:p>
            <a:r>
              <a:rPr lang="da-DK" dirty="0"/>
              <a:t>iOS 13.1 udgaven</a:t>
            </a:r>
          </a:p>
          <a:p>
            <a:endParaRPr lang="da-DK" dirty="0"/>
          </a:p>
          <a:p>
            <a:r>
              <a:rPr lang="da-DK" dirty="0"/>
              <a:t>iOS 12.4.1</a:t>
            </a:r>
          </a:p>
          <a:p>
            <a:pPr lvl="1"/>
            <a:r>
              <a:rPr lang="da-DK" dirty="0"/>
              <a:t>Brug sikkerhedskode</a:t>
            </a:r>
          </a:p>
          <a:p>
            <a:pPr lvl="1"/>
            <a:r>
              <a:rPr lang="da-DK" dirty="0"/>
              <a:t>Telefonnummer til bekræftelses SMS</a:t>
            </a:r>
          </a:p>
          <a:p>
            <a:endParaRPr lang="da-DK" dirty="0"/>
          </a:p>
        </p:txBody>
      </p:sp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6B539BE6-E21D-4CF3-92E0-424B782978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3550" y="1322389"/>
            <a:ext cx="3886200" cy="43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0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0BFB7-E0FB-4D21-9DB7-4434061B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Sikkerhedskopiering -3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FD8B25-6BC2-4338-8F38-7428B31E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27C2D2-B2FD-4E2A-8558-F7F66DF6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47AF4A-98D5-4DD0-88AE-A2CE2C84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32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5DCBE74F-C0E0-4276-9724-42B42A05F0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Apple-id -&gt; iCloud -&gt; Sikkerhedskopiering</a:t>
            </a:r>
          </a:p>
          <a:p>
            <a:endParaRPr lang="da-DK" dirty="0"/>
          </a:p>
          <a:p>
            <a:r>
              <a:rPr lang="da-DK" dirty="0"/>
              <a:t>Aktiveres</a:t>
            </a:r>
          </a:p>
          <a:p>
            <a:endParaRPr lang="da-DK" dirty="0"/>
          </a:p>
          <a:p>
            <a:r>
              <a:rPr lang="da-DK" dirty="0"/>
              <a:t>Sikkerhedskopiering foretages automatisk, når enheden oplader og er tilsluttet </a:t>
            </a:r>
            <a:r>
              <a:rPr lang="da-DK" dirty="0" err="1"/>
              <a:t>WiFi</a:t>
            </a:r>
            <a:r>
              <a:rPr lang="da-DK" dirty="0"/>
              <a:t>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5289D5DD-F8CF-43B7-A841-EA9C8D915F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0317" y="1322388"/>
            <a:ext cx="3302866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9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1916D-2203-4558-BEEB-5F6CE04E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 dine apps opdateret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EAD8254A-278F-48A5-BBC8-D27C307E09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002" y="1322388"/>
            <a:ext cx="3035495" cy="485457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830037-9A05-49FF-AC6D-5FCAE4B0C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Apple-id &gt; iTunes &amp; App Store</a:t>
            </a:r>
          </a:p>
          <a:p>
            <a:endParaRPr lang="da-DK" dirty="0"/>
          </a:p>
          <a:p>
            <a:r>
              <a:rPr lang="da-DK" dirty="0"/>
              <a:t>Aktiver automatiske opdateringer</a:t>
            </a:r>
          </a:p>
          <a:p>
            <a:endParaRPr lang="da-DK" dirty="0"/>
          </a:p>
          <a:p>
            <a:r>
              <a:rPr lang="da-DK" dirty="0"/>
              <a:t>Slet apps du ikke anvender</a:t>
            </a:r>
          </a:p>
          <a:p>
            <a:endParaRPr lang="da-DK" dirty="0"/>
          </a:p>
          <a:p>
            <a:r>
              <a:rPr lang="da-DK" dirty="0"/>
              <a:t>Apps kan altid hentes igen.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622B64E-9EDB-43A6-942F-AE65AA5E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918BAA-D721-4CF8-A981-7FEA03EC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04042C-5E2B-407A-B4A3-B4E4AADF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897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114FD-0F61-4214-96EB-E2B28D8B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Find min iPhone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FCC7DC-6CFC-4703-9D87-674420336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Apple-id -&gt; Find min iPhone</a:t>
            </a:r>
          </a:p>
          <a:p>
            <a:endParaRPr lang="da-DK" dirty="0"/>
          </a:p>
          <a:p>
            <a:r>
              <a:rPr lang="da-DK" dirty="0"/>
              <a:t>Aktiverer find min iPhone</a:t>
            </a:r>
          </a:p>
          <a:p>
            <a:endParaRPr lang="da-DK" dirty="0"/>
          </a:p>
          <a:p>
            <a:r>
              <a:rPr lang="da-DK" dirty="0"/>
              <a:t>Du kan spore din </a:t>
            </a:r>
            <a:r>
              <a:rPr lang="da-DK" dirty="0" err="1"/>
              <a:t>iPnoe</a:t>
            </a:r>
            <a:r>
              <a:rPr lang="da-DK" dirty="0"/>
              <a:t> via en anden Apple enhed eller en PC</a:t>
            </a:r>
          </a:p>
          <a:p>
            <a:endParaRPr lang="da-DK" dirty="0"/>
          </a:p>
          <a:p>
            <a:r>
              <a:rPr lang="da-DK" dirty="0"/>
              <a:t>Log ind på </a:t>
            </a:r>
            <a:r>
              <a:rPr lang="da-DK" dirty="0">
                <a:hlinkClick r:id="rId2"/>
              </a:rPr>
              <a:t>https://icloud.com</a:t>
            </a:r>
            <a:r>
              <a:rPr lang="da-DK" dirty="0"/>
              <a:t>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DB4263-8CFA-4A1C-A269-74A2B392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F8C28C-2E1A-41B5-8EA4-62238C52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DF0C5B-AC07-4454-B70B-BF581701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8875C35D-1DAC-4890-B784-5B5C8F0C85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1860" y="1322388"/>
            <a:ext cx="3519779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4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2BCB967-FC8F-4D91-8DE2-86714821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Netværkssikkerhed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01905DF-3156-4620-904E-93643E109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Beskyt dit trådløse med et selvvalgt password</a:t>
            </a:r>
          </a:p>
          <a:p>
            <a:r>
              <a:rPr lang="da-DK" dirty="0"/>
              <a:t>”Glem netværk” på dine enheder</a:t>
            </a:r>
          </a:p>
          <a:p>
            <a:r>
              <a:rPr lang="da-DK" dirty="0"/>
              <a:t>Slå </a:t>
            </a:r>
            <a:r>
              <a:rPr lang="da-DK" dirty="0" err="1"/>
              <a:t>Wifi</a:t>
            </a:r>
            <a:r>
              <a:rPr lang="da-DK" dirty="0"/>
              <a:t> og Bluetooth fra, når det ikke anvendes</a:t>
            </a:r>
          </a:p>
          <a:p>
            <a:r>
              <a:rPr lang="da-DK" dirty="0"/>
              <a:t>Undgå åbne netværk</a:t>
            </a:r>
          </a:p>
          <a:p>
            <a:r>
              <a:rPr lang="da-DK" dirty="0"/>
              <a:t>Brug evt. VPN forbindelse på åbne netværk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C742A4-F51D-48E2-B88D-DAA5796E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6DE122-9D0C-499F-BBB2-6A78503A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2F2434-B36C-4E5F-B686-5AB74628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35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E794263-A2D9-4879-AD4E-D638FEB56B98}"/>
              </a:ext>
            </a:extLst>
          </p:cNvPr>
          <p:cNvSpPr/>
          <p:nvPr/>
        </p:nvSpPr>
        <p:spPr>
          <a:xfrm>
            <a:off x="2266857" y="5978139"/>
            <a:ext cx="5510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https://itsupport.brundtoe.dk/sikkerhed/netvaerkssikkerhed/</a:t>
            </a:r>
            <a:r>
              <a:rPr lang="da-DK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460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04230-7548-4615-8CD3-7BFA0BA6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Netværk Wi-Fi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9D70D3-B02B-4624-99F8-9C73B721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2EC66A-66D7-4B1F-8147-9BABDB56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378B06-D01F-4A06-B72B-0A21230C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36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01223460-E7A3-463E-8AD3-73DBA6FD5B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Wi-Fi</a:t>
            </a:r>
          </a:p>
          <a:p>
            <a:endParaRPr lang="da-DK" dirty="0"/>
          </a:p>
          <a:p>
            <a:r>
              <a:rPr lang="da-DK" dirty="0"/>
              <a:t>Aktive netværk</a:t>
            </a:r>
          </a:p>
          <a:p>
            <a:endParaRPr lang="da-DK" dirty="0"/>
          </a:p>
          <a:p>
            <a:r>
              <a:rPr lang="da-DK" dirty="0"/>
              <a:t>Spørg før tilslutning skal aktiveres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57B1870-931C-4EE0-9C54-38E0A1B76B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6236" y="1322388"/>
            <a:ext cx="3311028" cy="485457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43A69B7-61BE-4CCD-A31B-A19DB6D3F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1" y="4108040"/>
            <a:ext cx="3629457" cy="20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5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04230-7548-4615-8CD3-7BFA0BA6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Netværk – Wi-Fi – oplysninger om et netværk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9D70D3-B02B-4624-99F8-9C73B721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2EC66A-66D7-4B1F-8147-9BABDB56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378B06-D01F-4A06-B72B-0A21230C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37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E159B5F6-8D37-4306-9F5F-16C786FDB1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Wi-Fi</a:t>
            </a:r>
          </a:p>
          <a:p>
            <a:endParaRPr lang="da-DK" dirty="0"/>
          </a:p>
          <a:p>
            <a:r>
              <a:rPr lang="da-DK" dirty="0"/>
              <a:t>Glem dette netværk</a:t>
            </a:r>
          </a:p>
          <a:p>
            <a:r>
              <a:rPr lang="da-DK" dirty="0"/>
              <a:t>Husk at glemme et hotel netværk inden hotellet forlades.</a:t>
            </a:r>
          </a:p>
          <a:p>
            <a:endParaRPr lang="da-DK" dirty="0"/>
          </a:p>
          <a:p>
            <a:r>
              <a:rPr lang="da-DK" dirty="0"/>
              <a:t>Deaktiver forbind automatisk for offentlige ubeskyttede netværk</a:t>
            </a:r>
          </a:p>
          <a:p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4EF35C57-0EA2-4F7F-864E-B8EA95B705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182" y="1322388"/>
            <a:ext cx="3111136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2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04230-7548-4615-8CD3-7BFA0BA6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Netværk Bluetooth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9D70D3-B02B-4624-99F8-9C73B721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2EC66A-66D7-4B1F-8147-9BABDB56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378B06-D01F-4A06-B72B-0A21230C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38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A85A760-BA32-49EE-B1AE-6F3AF6E0F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Bluetooth</a:t>
            </a:r>
          </a:p>
          <a:p>
            <a:endParaRPr lang="da-DK" dirty="0"/>
          </a:p>
          <a:p>
            <a:r>
              <a:rPr lang="da-DK" dirty="0"/>
              <a:t>Deaktiver når/hvis det ikke anvendes</a:t>
            </a:r>
          </a:p>
          <a:p>
            <a:endParaRPr lang="da-DK" dirty="0"/>
          </a:p>
          <a:p>
            <a:r>
              <a:rPr lang="da-DK" dirty="0"/>
              <a:t>Enheden under andre enheder er ikke en af mine enheder</a:t>
            </a:r>
          </a:p>
          <a:p>
            <a:r>
              <a:rPr lang="da-DK" dirty="0"/>
              <a:t>iOS13 </a:t>
            </a:r>
          </a:p>
          <a:p>
            <a:pPr lvl="1"/>
            <a:r>
              <a:rPr lang="da-DK" dirty="0"/>
              <a:t>Apps vil anmode om tilladelse til at </a:t>
            </a:r>
            <a:r>
              <a:rPr lang="da-DK"/>
              <a:t>anvende </a:t>
            </a:r>
            <a:r>
              <a:rPr lang="da-DK" dirty="0"/>
              <a:t>B</a:t>
            </a:r>
            <a:r>
              <a:rPr lang="da-DK"/>
              <a:t>luetooth</a:t>
            </a:r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FFC10016-108A-4846-A8B8-502E025719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8007" y="1322388"/>
            <a:ext cx="2967485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00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BD8BF-7DDD-4199-8C3C-24F4E0DA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Internetdeling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0E0F4A-A459-4A39-8112-7D705C17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4E2645-3F29-4FB3-9EAA-3B9FC07C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37F425-2D2E-48A1-9521-DBC5C097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0C38B1-1D6E-45E9-B85A-C877897F7A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Internetdeling</a:t>
            </a:r>
          </a:p>
          <a:p>
            <a:endParaRPr lang="da-DK" dirty="0"/>
          </a:p>
          <a:p>
            <a:r>
              <a:rPr lang="da-DK" dirty="0"/>
              <a:t>Skal være deaktiveret, når det ikke anvendes!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8C08764A-C10B-411E-AAA6-728D306156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2108" y="1322388"/>
            <a:ext cx="2679283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EBA5068-DB22-406E-8239-D30BC3FE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>
                <a:solidFill>
                  <a:srgbClr val="415359"/>
                </a:solidFill>
                <a:latin typeface="Verdana"/>
                <a:ea typeface="Verdana"/>
              </a:rPr>
              <a:t>IT Sikkerhed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3BA603-4E7C-4333-92D7-A1D92F3C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defTabSz="739775">
              <a:buNone/>
            </a:pPr>
            <a:r>
              <a:rPr lang="da-DK" sz="3200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Hackere er computer-eksperter</a:t>
            </a:r>
          </a:p>
          <a:p>
            <a:pPr marL="0" indent="0" defTabSz="762000">
              <a:buNone/>
            </a:pPr>
            <a:r>
              <a:rPr lang="da-DK" sz="3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				menneske-</a:t>
            </a:r>
          </a:p>
          <a:p>
            <a:pPr marL="0" indent="0" algn="ctr">
              <a:buNone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a-DK" dirty="0">
                <a:solidFill>
                  <a:srgbClr val="415359"/>
                </a:solidFill>
                <a:latin typeface="Verdana"/>
                <a:ea typeface="Verdana"/>
              </a:rPr>
              <a:t>Brug hovedet uden at dyrke begrænsningerne</a:t>
            </a:r>
            <a:br>
              <a:rPr lang="da-DK" dirty="0">
                <a:solidFill>
                  <a:srgbClr val="415359"/>
                </a:solidFill>
                <a:latin typeface="Verdana"/>
                <a:ea typeface="Verdana"/>
              </a:rPr>
            </a:br>
            <a:r>
              <a:rPr lang="da-DK" dirty="0">
                <a:solidFill>
                  <a:srgbClr val="415359"/>
                </a:solidFill>
                <a:latin typeface="Verdana"/>
                <a:ea typeface="Verdana"/>
              </a:rPr>
              <a:t>Nøgleordet er sikker adfærd ligesom i trafikken. </a:t>
            </a:r>
            <a:br>
              <a:rPr lang="da-DK" dirty="0">
                <a:solidFill>
                  <a:srgbClr val="415359"/>
                </a:solidFill>
                <a:latin typeface="Verdana"/>
                <a:ea typeface="Verdana"/>
              </a:rPr>
            </a:br>
            <a:r>
              <a:rPr lang="da-DK" dirty="0">
                <a:solidFill>
                  <a:srgbClr val="415359"/>
                </a:solidFill>
                <a:latin typeface="Verdana"/>
                <a:ea typeface="Verdana"/>
              </a:rPr>
              <a:t>Det drejer sig om at kende og følge færdselsreglerne på internettet.</a:t>
            </a:r>
            <a:endParaRPr lang="da-DK" dirty="0">
              <a:solidFill>
                <a:srgbClr val="415359"/>
              </a:solidFill>
              <a:latin typeface="Verdana"/>
              <a:ea typeface="Verdana"/>
              <a:sym typeface="Verdana"/>
            </a:endParaRPr>
          </a:p>
          <a:p>
            <a:endParaRPr lang="da-DK" sz="3200" dirty="0"/>
          </a:p>
          <a:p>
            <a:r>
              <a:rPr lang="da-DK" dirty="0">
                <a:solidFill>
                  <a:srgbClr val="415359"/>
                </a:solidFill>
                <a:latin typeface="Verdana"/>
                <a:ea typeface="Verdana"/>
              </a:rPr>
              <a:t>Se briefingen om </a:t>
            </a:r>
            <a:r>
              <a:rPr lang="da-DK" dirty="0">
                <a:solidFill>
                  <a:srgbClr val="415359"/>
                </a:solidFill>
                <a:latin typeface="Verdana"/>
                <a:ea typeface="Verdana"/>
                <a:hlinkClick r:id="rId2"/>
              </a:rPr>
              <a:t>it Sikkerhed</a:t>
            </a:r>
            <a:endParaRPr lang="da-DK" dirty="0">
              <a:solidFill>
                <a:srgbClr val="415359"/>
              </a:solidFill>
              <a:latin typeface="Verdana"/>
              <a:ea typeface="Verdana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C25C5A-6EA3-45B2-8839-71C3CE3F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46A9EB-F99A-46E1-A692-11BF0EF0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7E4264-2940-4543-BA92-8A357CE6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hape 237">
            <a:extLst>
              <a:ext uri="{FF2B5EF4-FFF2-40B4-BE49-F238E27FC236}">
                <a16:creationId xmlns:a16="http://schemas.microsoft.com/office/drawing/2014/main" id="{7635EDFC-E33E-460A-86D0-C3C171F802BD}"/>
              </a:ext>
            </a:extLst>
          </p:cNvPr>
          <p:cNvCxnSpPr>
            <a:cxnSpLocks/>
          </p:cNvCxnSpPr>
          <p:nvPr/>
        </p:nvCxnSpPr>
        <p:spPr>
          <a:xfrm>
            <a:off x="3648965" y="1506142"/>
            <a:ext cx="218577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2841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981BB-AA9B-4A6D-95D9-6FF30CF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092"/>
            <a:ext cx="7886700" cy="777874"/>
          </a:xfrm>
        </p:spPr>
        <p:txBody>
          <a:bodyPr>
            <a:normAutofit/>
          </a:bodyPr>
          <a:lstStyle/>
          <a:p>
            <a:r>
              <a:rPr lang="da-DK" dirty="0"/>
              <a:t>Hold operativsystemet iOS opdateret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40FA9A-47C8-4415-A402-E9EF62FD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380537-F102-4392-B2B3-0DE6214D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A0254D-1330-49E4-8356-B6F83020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7DCA0E-4CFB-4F97-ACEA-C1A7275B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1950" y="1039057"/>
            <a:ext cx="3886200" cy="485457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Indstillinger -&gt; Generelt -&gt; Software opdateringer</a:t>
            </a:r>
          </a:p>
          <a:p>
            <a:endParaRPr lang="da-DK" dirty="0"/>
          </a:p>
          <a:p>
            <a:r>
              <a:rPr lang="da-DK" dirty="0"/>
              <a:t>Du skal til nogle opdateringer bruge din adgangskode (PIN koden)</a:t>
            </a:r>
          </a:p>
          <a:p>
            <a:r>
              <a:rPr lang="da-DK" dirty="0"/>
              <a:t>Hvis du har lavet en PIN kode til dit SIM kort så vil SIM kortet være låst efter genstart.</a:t>
            </a:r>
          </a:p>
          <a:p>
            <a:r>
              <a:rPr lang="da-DK" dirty="0"/>
              <a:t>Indstillinger -&gt; Mobilnetværk -&gt; PIN-kode til SIM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165CC94C-74FF-4D41-9791-69AAC0108A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5405" y="994966"/>
            <a:ext cx="3725290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48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69E3E-6D55-4F29-963A-798D3345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Nulstil din iPhone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A8EC0E-CFC4-45CF-9648-16775D4AED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Indstillinger -&gt; Generelt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En iPhone bør nulstilles før</a:t>
            </a:r>
          </a:p>
          <a:p>
            <a:r>
              <a:rPr lang="da-DK" dirty="0"/>
              <a:t>aflevering til reparation</a:t>
            </a:r>
          </a:p>
          <a:p>
            <a:r>
              <a:rPr lang="da-DK" dirty="0"/>
              <a:t>Afhændes/sælges</a:t>
            </a:r>
          </a:p>
          <a:p>
            <a:endParaRPr lang="da-DK" dirty="0"/>
          </a:p>
          <a:p>
            <a:r>
              <a:rPr lang="da-DK" dirty="0"/>
              <a:t>Nulstil netværk fjerner alle registrerede netværk. Der genstartes</a:t>
            </a:r>
          </a:p>
          <a:p>
            <a:endParaRPr lang="da-DK" dirty="0"/>
          </a:p>
          <a:p>
            <a:r>
              <a:rPr lang="da-DK" dirty="0"/>
              <a:t>Husk at lave en ny sikkerhedskopi før reparationen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D461FE-7410-40CC-A49F-635E6A95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A2B873-5B83-42B8-9E02-4ACBA136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31A552-74FA-4DED-9655-D73E242D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9DCFDE51-21BD-4948-B9B3-5D60D47CB4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5200" y="1322388"/>
            <a:ext cx="3213100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71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8E910-4357-4947-B3BE-3606584D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Siri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5A8F3DCA-E559-4F75-9D3A-E668F74D0D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440" y="1322388"/>
            <a:ext cx="3278619" cy="485457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A642BE-F029-4E0A-990D-832867BC30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Siri lytter altid, hun skal jo være klar til at reagere på hej Siri</a:t>
            </a:r>
          </a:p>
          <a:p>
            <a:endParaRPr lang="da-DK" dirty="0"/>
          </a:p>
          <a:p>
            <a:r>
              <a:rPr lang="da-DK" dirty="0"/>
              <a:t>Siri er altid i forbindelse med internettet</a:t>
            </a:r>
          </a:p>
          <a:p>
            <a:endParaRPr lang="da-DK" dirty="0"/>
          </a:p>
          <a:p>
            <a:r>
              <a:rPr lang="da-DK" dirty="0"/>
              <a:t>Det er Apples servere der reagerer på "Hej Siri”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8DBE97C-0759-465B-8201-43357905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9B0810-256A-4D2C-A62E-C4A5F1D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F4DA19-2EB3-4ECD-895A-EFEFF2ED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471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C35BC4C-0B0F-4AD7-B7A7-6EE45345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FaceID</a:t>
            </a:r>
            <a:r>
              <a:rPr lang="da-DK" dirty="0"/>
              <a:t> (touch ID) &amp; Adgangskode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897657C3-0C66-4B23-BAA0-FF9E9EE13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3D9964-CCC4-4784-B6C1-ADE90D2F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304981C-2E59-413C-BAB1-1BD3334A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A96679-7EBE-4F52-9C98-9C3FD53C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94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68F3B-A89E-4D14-AE59-29D8BB25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Face (touch) ID &amp; adgangskode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C6E9AE-CE62-43CD-9CB3-F62239F9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86CBE2-796E-4921-929D-8EB86AD1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F1E364-DA45-4A7D-AA4B-12FE1C19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44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5E6D95-3446-4827-9E83-28B4659CE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Face (touch) ID &amp; adgangskode</a:t>
            </a:r>
          </a:p>
          <a:p>
            <a:endParaRPr lang="da-DK" dirty="0"/>
          </a:p>
          <a:p>
            <a:r>
              <a:rPr lang="da-DK" dirty="0"/>
              <a:t>Reguler hvad Face ID kan vendes til</a:t>
            </a:r>
          </a:p>
          <a:p>
            <a:endParaRPr lang="da-DK" dirty="0"/>
          </a:p>
          <a:p>
            <a:r>
              <a:rPr lang="da-DK" dirty="0"/>
              <a:t>Indstilling af et nyt billede</a:t>
            </a:r>
          </a:p>
          <a:p>
            <a:endParaRPr lang="da-DK" dirty="0"/>
          </a:p>
          <a:p>
            <a:r>
              <a:rPr lang="da-DK" dirty="0"/>
              <a:t>Kan nulstilles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E52F515D-8C02-4D5F-9909-D46ED78E97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7537" y="1322388"/>
            <a:ext cx="2568426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27F3E-790C-4D36-9A80-335A0A5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Adgangskode til den låste skærm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6CCF021-CCFD-4816-86B1-BD91D88A3A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</a:t>
            </a:r>
            <a:r>
              <a:rPr lang="da-DK" dirty="0" err="1"/>
              <a:t>FaceID</a:t>
            </a:r>
            <a:r>
              <a:rPr lang="da-DK" dirty="0"/>
              <a:t> (touch ID) &amp; Adgangskode</a:t>
            </a:r>
          </a:p>
          <a:p>
            <a:endParaRPr lang="da-DK" dirty="0"/>
          </a:p>
          <a:p>
            <a:r>
              <a:rPr lang="da-DK" dirty="0"/>
              <a:t>Brug gerne en adgangskode på mere end fire tal</a:t>
            </a:r>
          </a:p>
          <a:p>
            <a:endParaRPr lang="da-DK" dirty="0"/>
          </a:p>
          <a:p>
            <a:r>
              <a:rPr lang="da-DK" dirty="0"/>
              <a:t>Adgangskode skal aktiveres straks når skærmlåsen aktiveres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F81D29-C44E-425E-A803-46EDBE96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BC759E9-C66C-45CE-AF79-375DA678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0FA2E4-5F4D-40F8-8CC3-80EF8AC3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80FB4265-6B2F-4122-B958-9E7066D12D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349294"/>
            <a:ext cx="3886200" cy="41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4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95D0F-93D6-4CD4-8172-6BDEA117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Adgang, når enheden er låst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80C9D72-7814-4C0A-A6BC-6AE1628C35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322389"/>
            <a:ext cx="3886200" cy="426014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10D3E54-FE83-4104-859D-22468B57CE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</a:t>
            </a:r>
            <a:r>
              <a:rPr lang="da-DK" dirty="0" err="1"/>
              <a:t>FaceID</a:t>
            </a:r>
            <a:r>
              <a:rPr lang="da-DK" dirty="0"/>
              <a:t> (touch ID) &amp; Adgangskode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2474D28-61D0-485E-B4AA-6CFA262D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E59094-A2F9-4BC0-828E-AF72F450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CAF9D4-36EB-43CA-9B24-EB6C479B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35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8F848-8CE3-4D1F-BF84-E1226ACE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Face ID og adgangskode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21FB776-E4D5-4F16-B983-E61D97C5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08DE15-4064-46B2-AB2C-7D48A7D1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869E2E-A7FA-4D6A-970C-8D789C15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47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A6A66B-C487-4FE2-BD72-99B6007832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Face (touch) ID &amp; adgangskode</a:t>
            </a:r>
          </a:p>
          <a:p>
            <a:endParaRPr lang="da-DK" dirty="0"/>
          </a:p>
          <a:p>
            <a:r>
              <a:rPr lang="da-DK" dirty="0"/>
              <a:t>Begræns hvad der kan ses når enheden er låst.</a:t>
            </a:r>
          </a:p>
          <a:p>
            <a:endParaRPr lang="da-DK" dirty="0"/>
          </a:p>
          <a:p>
            <a:r>
              <a:rPr lang="da-DK" dirty="0"/>
              <a:t>Meddelelsescenter slås fra for at forhindre SMS med pinkoder i at blive vist</a:t>
            </a:r>
          </a:p>
          <a:p>
            <a:endParaRPr lang="da-DK" dirty="0"/>
          </a:p>
          <a:p>
            <a:r>
              <a:rPr lang="da-DK" dirty="0"/>
              <a:t>USB porten skal låses efter en time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635D3A15-4F46-45D5-9FB1-9B14202A65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0213" y="1322388"/>
            <a:ext cx="2243073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90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07D8A-76E8-4CED-A7A2-D1143F2E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Anonymitet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6B7AD2-770E-478A-BCFA-2AD2C9B6AF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Anonymitet</a:t>
            </a:r>
          </a:p>
          <a:p>
            <a:endParaRPr lang="da-DK" dirty="0"/>
          </a:p>
          <a:p>
            <a:r>
              <a:rPr lang="da-DK" dirty="0"/>
              <a:t>Samlet oversigt over dine apps tog deres tilladelser på iPhone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918174-28BC-4B3A-AC2D-1306E1E5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4EA242-3190-4DED-BF81-13EEBB41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416825A-E847-4EF2-8A38-68C0A774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48</a:t>
            </a:fld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D2E1E1D8-400A-49E3-85A6-9904C50CD2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8924" y="1322388"/>
            <a:ext cx="3125651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3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380C1-31C8-451C-840B-9F605074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Adgangskoder &amp; konti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8D8206-3A40-4C9F-96E6-28D6F0CF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87008F-1985-4F41-8473-82F32911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23DDBD-2929-4B42-9440-B616E312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33C25B-F4C9-483E-A37F-E5BA57046C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Adgangskoder &amp; konti</a:t>
            </a:r>
          </a:p>
          <a:p>
            <a:endParaRPr lang="da-DK" dirty="0"/>
          </a:p>
          <a:p>
            <a:r>
              <a:rPr lang="da-DK" dirty="0"/>
              <a:t>Koder til websteder</a:t>
            </a:r>
          </a:p>
          <a:p>
            <a:endParaRPr lang="da-DK" dirty="0"/>
          </a:p>
          <a:p>
            <a:r>
              <a:rPr lang="da-DK" dirty="0"/>
              <a:t>Opsætning af dine e-mail konti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BA2B093B-4B16-41AE-8169-743255D73D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0763" y="1322388"/>
            <a:ext cx="3321973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9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42021AE-AB43-47F0-93A4-244853BF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har ringet ?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68DDB0E-7F5C-4071-9BA2-793DD9322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Telefonopkald</a:t>
            </a:r>
          </a:p>
          <a:p>
            <a:r>
              <a:rPr lang="da-DK" dirty="0"/>
              <a:t>SMS og MMS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709BA9-6093-40F3-9704-CE874F0A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F08326-5098-45B6-8D18-1263BE93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A3E8C8-3520-448B-9FC1-266E49A1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00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131B3-67FA-450B-8883-9A622AC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Adgangskoder i nøgleringen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55C63CE1-F654-44B9-A215-F64C454559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008" y="1322388"/>
            <a:ext cx="3835484" cy="485457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7F377EC-BC28-4AD8-8584-074ABC4E1F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-&gt; Adgangskoder og konti -&gt; Koder til websteder og apps</a:t>
            </a:r>
          </a:p>
          <a:p>
            <a:endParaRPr lang="da-DK" dirty="0"/>
          </a:p>
          <a:p>
            <a:r>
              <a:rPr lang="da-DK" dirty="0"/>
              <a:t>Kan synkroniseres med andre appel enheder</a:t>
            </a:r>
          </a:p>
          <a:p>
            <a:endParaRPr lang="da-DK" dirty="0"/>
          </a:p>
          <a:p>
            <a:r>
              <a:rPr lang="da-DK" dirty="0"/>
              <a:t>Hvis du vil synkronisere med din Pc så skal du bruge en 3. parts kodeordshusker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53C8AF-654E-463E-A9B3-86758A19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2937FD-14C3-4B8B-B1F7-59386C7F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40E8B2-3CF0-4C33-8B6D-B8AC0E26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477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87FA5-5B73-4E0A-856D-F595CB3B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Indstilling af Apps adgang til iPhone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E5D8E1-4436-43C2-98FA-7768F6A1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C7B991-005A-4966-8E31-45227CE5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77115A-0665-4379-9A71-8618F424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51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086FC0-3A48-4D2A-83D4-651BBC48A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NemID</a:t>
            </a:r>
          </a:p>
          <a:p>
            <a:endParaRPr lang="da-DK" dirty="0"/>
          </a:p>
          <a:p>
            <a:r>
              <a:rPr lang="da-DK" dirty="0"/>
              <a:t>Slå Siri og søgning fra</a:t>
            </a:r>
          </a:p>
          <a:p>
            <a:endParaRPr lang="da-DK" dirty="0"/>
          </a:p>
          <a:p>
            <a:r>
              <a:rPr lang="da-DK" dirty="0"/>
              <a:t>Slå mobildata til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A3F2D547-A9BE-490A-86B9-E2C544BBC7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9920" y="1322388"/>
            <a:ext cx="3763659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3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28650" y="270608"/>
            <a:ext cx="7886700" cy="777874"/>
          </a:xfrm>
        </p:spPr>
        <p:txBody>
          <a:bodyPr/>
          <a:lstStyle/>
          <a:p>
            <a:r>
              <a:rPr lang="da-DK" dirty="0">
                <a:sym typeface="Arial"/>
              </a:rPr>
              <a:t>NemID nøgle app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DDABA7B8-EDFA-4BC1-93CC-43AB76A6C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5576" y="1384354"/>
            <a:ext cx="3886200" cy="4854574"/>
          </a:xfrm>
        </p:spPr>
        <p:txBody>
          <a:bodyPr>
            <a:normAutofit/>
          </a:bodyPr>
          <a:lstStyle/>
          <a:p>
            <a:r>
              <a:rPr lang="da-DK" dirty="0" err="1"/>
              <a:t>App’en</a:t>
            </a:r>
            <a:r>
              <a:rPr lang="da-DK" dirty="0"/>
              <a:t> er et supplement til dit nøglekort, og kan ikke stå alene. </a:t>
            </a:r>
          </a:p>
          <a:p>
            <a:endParaRPr lang="da-DK" dirty="0"/>
          </a:p>
          <a:p>
            <a:r>
              <a:rPr lang="da-DK" dirty="0"/>
              <a:t>Husk derfor altid at gemme dit nøglekort!</a:t>
            </a:r>
          </a:p>
          <a:p>
            <a:endParaRPr lang="da-DK" dirty="0"/>
          </a:p>
          <a:p>
            <a:r>
              <a:rPr lang="da-DK" dirty="0" err="1"/>
              <a:t>App’en</a:t>
            </a:r>
            <a:r>
              <a:rPr lang="da-DK" dirty="0"/>
              <a:t> bygger på ”anmodninger” og er ikke en digital kopi af dit nøglekort.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37F4ED8-3E05-4A67-84FC-780050A9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333D84E-9B92-4CF1-AB83-D434CF65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7CF2488-5DEF-4B66-9EC9-9FA3B51E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/>
              <a:pPr/>
              <a:t>52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4BE9D2D-623C-4800-B089-E58D377ED4F3}"/>
              </a:ext>
            </a:extLst>
          </p:cNvPr>
          <p:cNvSpPr/>
          <p:nvPr/>
        </p:nvSpPr>
        <p:spPr>
          <a:xfrm>
            <a:off x="854545" y="5645150"/>
            <a:ext cx="23453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35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https://www.nemid.nu/dk-da</a:t>
            </a:r>
            <a:r>
              <a:rPr lang="da-DK" sz="135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</p:txBody>
      </p:sp>
      <p:pic>
        <p:nvPicPr>
          <p:cNvPr id="16" name="Picture 2" descr="C:\Users\B029807\Desktop\Nøgleapp\Nøgleapp Vejledninger\billeder\Logo App.png">
            <a:extLst>
              <a:ext uri="{FF2B5EF4-FFF2-40B4-BE49-F238E27FC236}">
                <a16:creationId xmlns:a16="http://schemas.microsoft.com/office/drawing/2014/main" id="{E8B3CBA4-C947-4630-B669-BDBAC0BB95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5895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13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7652A-DD52-452D-B369-E1523A74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Indstilling af Apps adgang til iPhone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686D86-6FDA-4B8B-A130-412BF2D951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/>
              <a:t>Indstillinger -&gt; Mobile </a:t>
            </a:r>
            <a:r>
              <a:rPr lang="da-DK" dirty="0"/>
              <a:t>Pay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970C6C-E6F0-4A0A-9DC8-B2FD5206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4F21F2-B526-4C23-84AE-11AA2DF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B2C236-6475-424D-9D39-E2FB45A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53</a:t>
            </a:fld>
            <a:endParaRPr lang="da-DK" dirty="0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1CA44F23-0888-4007-880A-7534D53D1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7291" y="1322388"/>
            <a:ext cx="3588917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8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88419-F527-4703-9C18-265A9FDE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Apps adgang til iPhone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E4C2054-30E6-4AC2-9658-F2FC4C4DE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Indstillinger TAXA 4*35</a:t>
            </a:r>
          </a:p>
          <a:p>
            <a:endParaRPr lang="da-DK" dirty="0"/>
          </a:p>
          <a:p>
            <a:r>
              <a:rPr lang="da-DK" dirty="0"/>
              <a:t>Slå lokalitet til ved brug</a:t>
            </a:r>
          </a:p>
          <a:p>
            <a:endParaRPr lang="da-DK" dirty="0"/>
          </a:p>
          <a:p>
            <a:r>
              <a:rPr lang="da-DK" dirty="0"/>
              <a:t>Slå mobildata til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ED13AE7-5038-4413-A422-EEC3D331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4FA00B-60FA-4C69-A004-728A9483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iPhone sikkerhed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E62903-5840-498D-963B-C6E07999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54</a:t>
            </a:fld>
            <a:endParaRPr lang="da-DK" dirty="0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6013CA25-4F08-44C2-8C23-A539A56562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8003" y="1322388"/>
            <a:ext cx="3507493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/>
              <a:t>Hvad gør man når det er gået galt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Windows Pc</a:t>
            </a:r>
          </a:p>
          <a:p>
            <a:pPr marL="771525" lvl="2" indent="-257175">
              <a:buFont typeface="Arial" panose="020B0604020202020204" pitchFamily="34" charset="0"/>
              <a:buChar char="•"/>
            </a:pPr>
            <a:r>
              <a:rPr lang="da-DK" sz="1500" dirty="0"/>
              <a:t>Windows 10 lav en ren installation</a:t>
            </a:r>
          </a:p>
          <a:p>
            <a:pPr marL="771525" lvl="2" indent="-257175">
              <a:buFont typeface="Arial" panose="020B0604020202020204" pitchFamily="34" charset="0"/>
              <a:buChar char="•"/>
            </a:pPr>
            <a:r>
              <a:rPr lang="da-DK" sz="1500" dirty="0"/>
              <a:t>Alle versioner Indlæs en systembackup og en databackup</a:t>
            </a:r>
          </a:p>
          <a:p>
            <a:r>
              <a:rPr lang="da-DK" dirty="0"/>
              <a:t>Tablet og smartphone</a:t>
            </a:r>
          </a:p>
          <a:p>
            <a:pPr marL="771525" lvl="2" indent="-257175">
              <a:buFont typeface="Arial" panose="020B0604020202020204" pitchFamily="34" charset="0"/>
              <a:buChar char="•"/>
            </a:pPr>
            <a:r>
              <a:rPr lang="da-DK" sz="1500" dirty="0"/>
              <a:t>Nulstil enheden</a:t>
            </a:r>
          </a:p>
          <a:p>
            <a:pPr marL="771525" lvl="2" indent="-257175">
              <a:buFont typeface="Arial" panose="020B0604020202020204" pitchFamily="34" charset="0"/>
              <a:buChar char="•"/>
            </a:pPr>
            <a:r>
              <a:rPr lang="da-DK" sz="1500" dirty="0"/>
              <a:t>Genstart enheden – backup fra skyen indlæses automatisk</a:t>
            </a:r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55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54" y="1402135"/>
            <a:ext cx="1885950" cy="13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56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 på tablet og smartphones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Indbyggede sikkerhedsfunktioner</a:t>
            </a:r>
          </a:p>
          <a:p>
            <a:r>
              <a:rPr lang="da-DK" dirty="0"/>
              <a:t>Android Sikkerhedssoftware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56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7741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/>
              <a:t>Tablet og smartphones sikkerhedsfeatures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da-DK" dirty="0"/>
              <a:t>Pinkode og fingeraftryk, ansigtsgenkendelse</a:t>
            </a:r>
          </a:p>
          <a:p>
            <a:pPr lvl="1"/>
            <a:r>
              <a:rPr lang="da-DK" dirty="0"/>
              <a:t>Systembackup af hos Google </a:t>
            </a:r>
            <a:r>
              <a:rPr lang="da-DK" dirty="0" err="1"/>
              <a:t>hhv</a:t>
            </a:r>
            <a:r>
              <a:rPr lang="da-DK" dirty="0"/>
              <a:t> Apple</a:t>
            </a:r>
          </a:p>
          <a:p>
            <a:pPr lvl="1"/>
            <a:r>
              <a:rPr lang="da-DK" dirty="0"/>
              <a:t>Backup af data til skyen (Google, </a:t>
            </a:r>
            <a:r>
              <a:rPr lang="da-DK" dirty="0" err="1"/>
              <a:t>iCloud</a:t>
            </a:r>
            <a:r>
              <a:rPr lang="da-DK" dirty="0"/>
              <a:t>, Dropbox m.fl.)</a:t>
            </a:r>
          </a:p>
          <a:p>
            <a:pPr lvl="1"/>
            <a:r>
              <a:rPr lang="da-DK" dirty="0"/>
              <a:t>Nulstille</a:t>
            </a:r>
            <a:r>
              <a:rPr lang="da-DK" baseline="0" dirty="0"/>
              <a:t> eller gendanne ved mistanke om infektion</a:t>
            </a:r>
          </a:p>
          <a:p>
            <a:pPr lvl="1"/>
            <a:r>
              <a:rPr lang="da-DK" dirty="0"/>
              <a:t>Slet ikke anvendte Apps</a:t>
            </a:r>
          </a:p>
          <a:p>
            <a:pPr lvl="1"/>
            <a:r>
              <a:rPr lang="da-DK" baseline="0" dirty="0"/>
              <a:t>Opdater styresystemet og Apps</a:t>
            </a:r>
          </a:p>
          <a:p>
            <a:pPr lvl="1"/>
            <a:r>
              <a:rPr lang="da-DK" dirty="0"/>
              <a:t>Privatlivsindstillinger (Apps adgang til data) </a:t>
            </a:r>
          </a:p>
          <a:p>
            <a:pPr lvl="1"/>
            <a:r>
              <a:rPr lang="da-DK" dirty="0"/>
              <a:t>Flytilstand</a:t>
            </a:r>
          </a:p>
          <a:p>
            <a:pPr lvl="1"/>
            <a:r>
              <a:rPr lang="da-DK" dirty="0"/>
              <a:t>Kryptering når enheden er låst</a:t>
            </a:r>
          </a:p>
          <a:p>
            <a:pPr lvl="1"/>
            <a:r>
              <a:rPr lang="da-DK" dirty="0"/>
              <a:t>Privat Tilstand billeder og dokumenter</a:t>
            </a:r>
          </a:p>
          <a:p>
            <a:pPr lvl="1"/>
            <a:r>
              <a:rPr lang="da-DK" dirty="0"/>
              <a:t>Find min Enhed</a:t>
            </a:r>
          </a:p>
          <a:p>
            <a:pPr lvl="1"/>
            <a:r>
              <a:rPr lang="da-DK" dirty="0"/>
              <a:t>VPN konfiguration</a:t>
            </a:r>
          </a:p>
          <a:p>
            <a:pPr lvl="1"/>
            <a:r>
              <a:rPr lang="da-DK" dirty="0"/>
              <a:t>Glem netværk</a:t>
            </a:r>
          </a:p>
          <a:p>
            <a:pPr lvl="1"/>
            <a:r>
              <a:rPr lang="da-DK" dirty="0"/>
              <a:t>Password huskere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57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21960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Sikkerhedsprodukter Android tablet og smartphone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58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937527" y="5098381"/>
            <a:ext cx="5591987" cy="507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a-DK" sz="1350" dirty="0">
                <a:solidFill>
                  <a:prstClr val="black"/>
                </a:solidFill>
                <a:latin typeface="Calibri" panose="020F0502020204030204"/>
              </a:rPr>
              <a:t>Juli 2018 </a:t>
            </a:r>
          </a:p>
          <a:p>
            <a:r>
              <a:rPr lang="da-DK" sz="135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https://www.av-comparatives.org/tests/mobile-security-review-2018/</a:t>
            </a:r>
            <a:r>
              <a:rPr lang="da-DK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9AC427A-4411-4C0D-887F-02306E34E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429" y="1875429"/>
            <a:ext cx="5857143" cy="31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36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Android security software features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da-DK" dirty="0"/>
              <a:t>Malware beskyttelse med antivirus</a:t>
            </a:r>
          </a:p>
          <a:p>
            <a:pPr fontAlgn="base"/>
            <a:r>
              <a:rPr lang="da-DK" dirty="0"/>
              <a:t>Tyverisikring</a:t>
            </a:r>
          </a:p>
          <a:p>
            <a:pPr fontAlgn="base"/>
            <a:r>
              <a:rPr lang="da-DK" dirty="0"/>
              <a:t>Sikker </a:t>
            </a:r>
            <a:r>
              <a:rPr lang="da-DK" dirty="0" err="1"/>
              <a:t>browsing</a:t>
            </a:r>
            <a:r>
              <a:rPr lang="da-DK" dirty="0"/>
              <a:t> svarende til browser plugin på en Pc</a:t>
            </a:r>
          </a:p>
          <a:p>
            <a:pPr fontAlgn="base"/>
            <a:r>
              <a:rPr lang="da-DK" dirty="0"/>
              <a:t>Overvågning af Apps aktiviteter</a:t>
            </a:r>
          </a:p>
          <a:p>
            <a:pPr fontAlgn="base"/>
            <a:r>
              <a:rPr lang="da-DK" dirty="0"/>
              <a:t>Spamfilter, der kan blokere for uønskede opkald eller SMS</a:t>
            </a:r>
          </a:p>
          <a:p>
            <a:pPr fontAlgn="base"/>
            <a:r>
              <a:rPr lang="da-DK" dirty="0"/>
              <a:t>Backup</a:t>
            </a:r>
          </a:p>
          <a:p>
            <a:pPr fontAlgn="base"/>
            <a:r>
              <a:rPr lang="da-DK" dirty="0"/>
              <a:t>Oprydning, svarende til rensning af en Pc</a:t>
            </a:r>
          </a:p>
          <a:p>
            <a:pPr fontAlgn="base"/>
            <a:r>
              <a:rPr lang="da-DK" dirty="0"/>
              <a:t>Makulering (</a:t>
            </a:r>
            <a:r>
              <a:rPr lang="da-DK" dirty="0" err="1"/>
              <a:t>wipe</a:t>
            </a:r>
            <a:r>
              <a:rPr lang="da-DK" dirty="0"/>
              <a:t>) af personlige data og nulstilling</a:t>
            </a:r>
          </a:p>
          <a:p>
            <a:pPr fontAlgn="base"/>
            <a:r>
              <a:rPr lang="da-DK" dirty="0"/>
              <a:t>Find min tablet eller smartphone</a:t>
            </a:r>
          </a:p>
          <a:p>
            <a:pPr fontAlgn="base"/>
            <a:r>
              <a:rPr lang="da-DK" dirty="0"/>
              <a:t>Beskyttelser (lås af ) SIM kort</a:t>
            </a:r>
          </a:p>
          <a:p>
            <a:pPr fontAlgn="base"/>
            <a:r>
              <a:rPr lang="da-DK" dirty="0"/>
              <a:t>Mulighed for kryptering (</a:t>
            </a:r>
            <a:r>
              <a:rPr lang="da-DK" dirty="0" err="1"/>
              <a:t>sikkerhedsvault</a:t>
            </a:r>
            <a:r>
              <a:rPr lang="da-DK" dirty="0"/>
              <a:t>)</a:t>
            </a:r>
          </a:p>
          <a:p>
            <a:pPr fontAlgn="base"/>
            <a:r>
              <a:rPr lang="da-DK" dirty="0"/>
              <a:t>Etablering af virtuelt privat netværk (VPN) til brug på ubeskyttede netværk.</a:t>
            </a:r>
          </a:p>
          <a:p>
            <a:pPr fontAlgn="base"/>
            <a:r>
              <a:rPr lang="da-DK" dirty="0"/>
              <a:t>Passwordhuskere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59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75F524C-3B9C-4AD7-B2DC-98DBBF37C715}"/>
              </a:ext>
            </a:extLst>
          </p:cNvPr>
          <p:cNvSpPr/>
          <p:nvPr/>
        </p:nvSpPr>
        <p:spPr>
          <a:xfrm>
            <a:off x="1498147" y="5212975"/>
            <a:ext cx="6147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https://itsupport.brundtoe.dk/2016/10/21/android-sikkerhed/</a:t>
            </a:r>
            <a:r>
              <a:rPr lang="da-DK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80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8B5DDA85-925B-42C7-A51E-A3F4F293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det der ringer?</a:t>
            </a: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669AC515-FB1F-4268-BECD-B1A21CBDB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4850" y="1322389"/>
            <a:ext cx="3886200" cy="4854574"/>
          </a:xfrm>
        </p:spPr>
        <p:txBody>
          <a:bodyPr>
            <a:normAutofit/>
          </a:bodyPr>
          <a:lstStyle/>
          <a:p>
            <a:r>
              <a:rPr lang="da-DK" dirty="0"/>
              <a:t>Opdater kontakter med kendte personer</a:t>
            </a:r>
          </a:p>
          <a:p>
            <a:endParaRPr lang="da-DK" dirty="0"/>
          </a:p>
          <a:p>
            <a:r>
              <a:rPr lang="da-DK" dirty="0"/>
              <a:t>Er det et dansk telefonnummer?</a:t>
            </a:r>
          </a:p>
          <a:p>
            <a:endParaRPr lang="da-DK" dirty="0"/>
          </a:p>
          <a:p>
            <a:r>
              <a:rPr lang="da-DK" dirty="0"/>
              <a:t>Tjek ukendte numre på:</a:t>
            </a:r>
          </a:p>
          <a:p>
            <a:pPr lvl="1"/>
            <a:r>
              <a:rPr lang="da-DK" dirty="0">
                <a:hlinkClick r:id="rId2"/>
              </a:rPr>
              <a:t>https://krak.dk</a:t>
            </a:r>
            <a:endParaRPr lang="da-DK" dirty="0"/>
          </a:p>
          <a:p>
            <a:pPr lvl="1"/>
            <a:r>
              <a:rPr lang="da-DK" dirty="0">
                <a:hlinkClick r:id="rId3"/>
              </a:rPr>
              <a:t>https://118.dk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B2813D9F-4CE0-42A8-A7D1-FD62B40410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650" y="1322389"/>
            <a:ext cx="3248024" cy="4428140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EB41EF-3018-4318-8486-5CB7B946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A0C56B-2451-4036-96FD-5B12B8E4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4D0718-183D-4F41-BA5A-6A5D989D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73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Gendanne tablet, smartphone og Mac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Gendanne en iPhone eller iPad</a:t>
            </a:r>
          </a:p>
          <a:p>
            <a:pPr lvl="1"/>
            <a:r>
              <a:rPr lang="da-DK" dirty="0"/>
              <a:t>Nulstille: </a:t>
            </a:r>
            <a:r>
              <a:rPr lang="da-DK" dirty="0">
                <a:hlinkClick r:id="rId3"/>
              </a:rPr>
              <a:t>https://support.apple.com/da-dk/HT201351</a:t>
            </a:r>
            <a:endParaRPr lang="da-DK" dirty="0"/>
          </a:p>
          <a:p>
            <a:pPr lvl="1"/>
            <a:r>
              <a:rPr lang="da-DK" dirty="0"/>
              <a:t>Genstart og indstil iPhone/iPad</a:t>
            </a:r>
          </a:p>
          <a:p>
            <a:r>
              <a:rPr lang="da-DK" dirty="0"/>
              <a:t>Gendanne en Mac</a:t>
            </a:r>
          </a:p>
          <a:p>
            <a:pPr lvl="1"/>
            <a:r>
              <a:rPr lang="da-DK" dirty="0"/>
              <a:t>Indlæs backup fra </a:t>
            </a:r>
            <a:r>
              <a:rPr lang="da-DK" dirty="0" err="1"/>
              <a:t>TimeMachine</a:t>
            </a:r>
            <a:endParaRPr lang="da-DK" dirty="0"/>
          </a:p>
          <a:p>
            <a:pPr lvl="1"/>
            <a:r>
              <a:rPr lang="da-DK" dirty="0"/>
              <a:t>Tænd Pc og hold &lt;CMD&gt; + R nede indtil Recovery dialogen vises.</a:t>
            </a:r>
          </a:p>
          <a:p>
            <a:r>
              <a:rPr lang="da-DK" dirty="0"/>
              <a:t>Gendanne en Android Telefon eller Tablet</a:t>
            </a:r>
          </a:p>
          <a:p>
            <a:pPr lvl="1"/>
            <a:r>
              <a:rPr lang="da-DK" dirty="0"/>
              <a:t>Læs vejledningen på producentens hjemmeside</a:t>
            </a:r>
          </a:p>
          <a:p>
            <a:pPr lvl="1"/>
            <a:r>
              <a:rPr lang="da-DK" dirty="0"/>
              <a:t>Søg på </a:t>
            </a:r>
            <a:r>
              <a:rPr lang="da-DK" dirty="0" err="1"/>
              <a:t>Youtube</a:t>
            </a:r>
            <a:endParaRPr lang="da-DK" dirty="0"/>
          </a:p>
          <a:p>
            <a:pPr lvl="1"/>
            <a:r>
              <a:rPr lang="da-DK" dirty="0"/>
              <a:t>Eksempel </a:t>
            </a:r>
            <a:r>
              <a:rPr lang="da-DK" dirty="0">
                <a:hlinkClick r:id="rId4"/>
              </a:rPr>
              <a:t>https://www.youtube.com/watch?v=EeWiML00i9E</a:t>
            </a: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iPhone sikkerhed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60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131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Den falske </a:t>
            </a:r>
            <a:r>
              <a:rPr lang="da-DK" strike="sngStrike" dirty="0"/>
              <a:t>Microsoft IT Supporter </a:t>
            </a:r>
            <a:r>
              <a:rPr lang="da-DK" dirty="0"/>
              <a:t>Medarbejder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700" y="1390294"/>
            <a:ext cx="5427255" cy="293660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CF509E2-D8F1-461B-8D39-AD0F1DB8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90293"/>
            <a:ext cx="4260113" cy="3951333"/>
          </a:xfrm>
          <a:prstGeom prst="rect">
            <a:avLst/>
          </a:prstGeom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346D0F0-C2E7-49E7-B809-A721102D7906}"/>
              </a:ext>
            </a:extLst>
          </p:cNvPr>
          <p:cNvCxnSpPr/>
          <p:nvPr/>
        </p:nvCxnSpPr>
        <p:spPr>
          <a:xfrm>
            <a:off x="7246620" y="2114550"/>
            <a:ext cx="1268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85584047-5F86-4730-9733-FDDA140F82C7}"/>
              </a:ext>
            </a:extLst>
          </p:cNvPr>
          <p:cNvSpPr txBox="1"/>
          <p:nvPr/>
        </p:nvSpPr>
        <p:spPr>
          <a:xfrm>
            <a:off x="6880860" y="2457450"/>
            <a:ext cx="177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Nets</a:t>
            </a:r>
          </a:p>
          <a:p>
            <a:r>
              <a:rPr lang="da-DK" sz="2400" dirty="0">
                <a:solidFill>
                  <a:srgbClr val="FF0000"/>
                </a:solidFill>
              </a:rPr>
              <a:t>Danske Bank</a:t>
            </a:r>
          </a:p>
        </p:txBody>
      </p:sp>
    </p:spTree>
    <p:extLst>
      <p:ext uri="{BB962C8B-B14F-4D97-AF65-F5344CB8AC3E}">
        <p14:creationId xmlns:p14="http://schemas.microsoft.com/office/powerpoint/2010/main" val="234762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D9548-876E-44B2-92F6-50323227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Phishing mail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5E13BC-87D8-4319-B425-3AECD71BF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6700" y="1322389"/>
            <a:ext cx="3886200" cy="4854574"/>
          </a:xfrm>
        </p:spPr>
        <p:txBody>
          <a:bodyPr/>
          <a:lstStyle/>
          <a:p>
            <a:r>
              <a:rPr lang="da-DK" dirty="0"/>
              <a:t>Tryk på afsender navn for at se detaljer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B0F4FC-0629-49F7-A63A-F9A41CFD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8897FF5-555B-45B1-AD41-B7A2DCEF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30FBB38-1802-46A8-B65D-8B5A357D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352859F0-A8D2-47D3-BED4-78CB96599C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2232" y="1322388"/>
            <a:ext cx="2955579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2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9D11B-402D-475E-B087-FEFE9628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Kontroller mailadresse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2E8D2E82-359E-4128-87B0-9ADE963DF4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7881" y="1322388"/>
            <a:ext cx="3547738" cy="485457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209833-3916-40C3-B529-F7B82B99AD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E0B4573-F66A-4F0B-9222-C9146BB7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BCFCC0-5E58-4CC0-9420-BA8EDE63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iPhone sikkerhed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8E4085-D150-4BF6-AE0E-D838A5B4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553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1910</Words>
  <Application>Microsoft Office PowerPoint</Application>
  <PresentationFormat>Skærmshow (4:3)</PresentationFormat>
  <Paragraphs>556</Paragraphs>
  <Slides>60</Slides>
  <Notes>8</Notes>
  <HiddenSlides>6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Verdana</vt:lpstr>
      <vt:lpstr>1_Office-tema</vt:lpstr>
      <vt:lpstr>iPhone Sikkerhed</vt:lpstr>
      <vt:lpstr>Overblik</vt:lpstr>
      <vt:lpstr>Apple operativsystem for mobile enheder</vt:lpstr>
      <vt:lpstr>IT Sikkerhed</vt:lpstr>
      <vt:lpstr>Hvem har ringet ?</vt:lpstr>
      <vt:lpstr>Hvem er det der ringer?</vt:lpstr>
      <vt:lpstr>Den falske Microsoft IT Supporter Medarbejder</vt:lpstr>
      <vt:lpstr>Phishing mail</vt:lpstr>
      <vt:lpstr>Kontroller mailadresse</vt:lpstr>
      <vt:lpstr>Dit Digitale selvforsvar</vt:lpstr>
      <vt:lpstr>SMS -&gt; Fup eller Fakta</vt:lpstr>
      <vt:lpstr>Anbefalinger om iPhone Sikkerhed</vt:lpstr>
      <vt:lpstr>Antivirus til iPhone og iPad</vt:lpstr>
      <vt:lpstr>Sikkerhedssoftware til iPhone og iPad</vt:lpstr>
      <vt:lpstr>Live demo</vt:lpstr>
      <vt:lpstr>Lås skærmen ved inaktivitet</vt:lpstr>
      <vt:lpstr>Kontrolpanelet</vt:lpstr>
      <vt:lpstr>Indstillinger</vt:lpstr>
      <vt:lpstr>Hold Apple-id opdateret -1</vt:lpstr>
      <vt:lpstr>Hold Apple-id opdateret -2</vt:lpstr>
      <vt:lpstr>Apple-id og adgangskoden</vt:lpstr>
      <vt:lpstr>Det gode password</vt:lpstr>
      <vt:lpstr>Login på Pc med Apple-id – to faktor ID</vt:lpstr>
      <vt:lpstr>Indstillinger -&gt; Appe-id -&gt; iCloud</vt:lpstr>
      <vt:lpstr>Sikkerhedskopiering</vt:lpstr>
      <vt:lpstr>Sikkerhedskopiering - 1</vt:lpstr>
      <vt:lpstr>Fotostream</vt:lpstr>
      <vt:lpstr>Google Fotos Backup og synkronisering</vt:lpstr>
      <vt:lpstr>Indstilling OneDrive</vt:lpstr>
      <vt:lpstr>Sikkerhedskopiering - 2</vt:lpstr>
      <vt:lpstr>Beskyttelse af Nøgleringen </vt:lpstr>
      <vt:lpstr>Sikkerhedskopiering -3</vt:lpstr>
      <vt:lpstr>Hold dine apps opdateret</vt:lpstr>
      <vt:lpstr>Find min iPhone</vt:lpstr>
      <vt:lpstr>Netværkssikkerhed</vt:lpstr>
      <vt:lpstr>Netværk Wi-Fi</vt:lpstr>
      <vt:lpstr>Netværk – Wi-Fi – oplysninger om et netværk</vt:lpstr>
      <vt:lpstr>Netværk Bluetooth</vt:lpstr>
      <vt:lpstr>Internetdeling</vt:lpstr>
      <vt:lpstr>Hold operativsystemet iOS opdateret</vt:lpstr>
      <vt:lpstr>Nulstil din iPhone</vt:lpstr>
      <vt:lpstr>Siri</vt:lpstr>
      <vt:lpstr>FaceID (touch ID) &amp; Adgangskode</vt:lpstr>
      <vt:lpstr>Face (touch) ID &amp; adgangskode</vt:lpstr>
      <vt:lpstr>Adgangskode til den låste skærm</vt:lpstr>
      <vt:lpstr>Adgang, når enheden er låst</vt:lpstr>
      <vt:lpstr>Face ID og adgangskode</vt:lpstr>
      <vt:lpstr>Anonymitet</vt:lpstr>
      <vt:lpstr>Adgangskoder &amp; konti</vt:lpstr>
      <vt:lpstr>Adgangskoder i nøgleringen</vt:lpstr>
      <vt:lpstr>Indstilling af Apps adgang til iPhone</vt:lpstr>
      <vt:lpstr>NemID nøgle app</vt:lpstr>
      <vt:lpstr>Indstilling af Apps adgang til iPhone</vt:lpstr>
      <vt:lpstr>Apps adgang til iPhone</vt:lpstr>
      <vt:lpstr>Hvad gør man når det er gået galt</vt:lpstr>
      <vt:lpstr>Sikkerhed på tablet og smartphones</vt:lpstr>
      <vt:lpstr>Tablet og smartphones sikkerhedsfeatures</vt:lpstr>
      <vt:lpstr>Sikkerhedsprodukter Android tablet og smartphone</vt:lpstr>
      <vt:lpstr>Android security software features</vt:lpstr>
      <vt:lpstr>Gendanne tablet, smartphone og Mac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2019-09-15T14:10:18Z</dcterms:created>
  <dcterms:modified xsi:type="dcterms:W3CDTF">2019-10-05T11:58:23Z</dcterms:modified>
</cp:coreProperties>
</file>